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79C952-DD0D-BA31-7EB7-FEFF4D51C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6EA1F28-D640-5EB1-E847-9854664B6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A954E0-006E-E7ED-A622-7D6F436EA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695-1D31-4ED4-9C1B-B6A104808362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89E815-C922-34C9-7965-DB2F60ACD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06DC49E-7384-E279-9DF3-4AAFD21CB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09C-C221-420F-8B36-3E1DA3561B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65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CF28C2-C63C-AEF3-BE8F-9671742EB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7C2683B-E0C8-0FE4-C0F2-32C8FC0BF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5F2A390-1FE2-85B9-DF35-450D1E1C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695-1D31-4ED4-9C1B-B6A104808362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B34BDC-6DA6-A35E-79F2-0B2A0C87E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4A467E-18D9-659A-E229-BF44C720B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09C-C221-420F-8B36-3E1DA3561B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027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AB7925D-3A24-D33F-22AB-25BC0822F6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45329AC-8958-9F78-E954-4CCBEC81A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FD4216-F61B-ED48-8229-3D3BF4649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695-1D31-4ED4-9C1B-B6A104808362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C993222-A946-A2DC-ED6E-D10C112B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7227CE-B501-5CED-A56F-448ADA641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09C-C221-420F-8B36-3E1DA3561B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20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F6263F-E6A0-4126-1A97-0C505083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0ED936-0225-64AB-CB2D-1353E0205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7901721-3E5D-61BB-D082-557370484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695-1D31-4ED4-9C1B-B6A104808362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71EF67-426C-B210-4859-A1FF84D5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908751-6BCD-851E-A777-004BE3BC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09C-C221-420F-8B36-3E1DA3561B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0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9E2E55-5E01-596F-1802-95E504EA4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C9A84E9-3983-09B7-1251-D420F0D01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818FAA3-2720-EA78-644A-DE9E77C35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695-1D31-4ED4-9C1B-B6A104808362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B0C2B9E-A5EF-49B7-A861-D0024BE8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F9611F5-999A-EF13-09E4-B91F65FE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09C-C221-420F-8B36-3E1DA3561B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83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81BE19-7623-ED8B-BC17-09B4FC472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DFB385-1CBC-F6EE-E7B8-68FEBE5BE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6BE4DC3-6EC3-5F9B-2214-A81D87838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7AB7AC3-D201-6A7A-F661-45D5434F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695-1D31-4ED4-9C1B-B6A104808362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F27501F-E537-1CE6-5D85-5AF05B736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B16A17-CAA8-3E2E-E2B6-4EE1D025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09C-C221-420F-8B36-3E1DA3561B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74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19AFDD-E4C5-7464-AFCE-C462228A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91672E4-FB00-8C29-A622-2647EACEE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6415116-5DE4-E34D-D990-AFECFFD6F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C6CA02D-26F3-539B-7385-86DD8016F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9829EB7-2CB9-3C0E-B9F5-84380F058D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C604C09-DE4E-52BD-C805-258A4F2E9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695-1D31-4ED4-9C1B-B6A104808362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AD5054B-B2F4-1C27-C4BE-DF463801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580E458-62C2-CC5F-1431-1F34812F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09C-C221-420F-8B36-3E1DA3561B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306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0E8848-B83D-DBBE-BDF4-B2F4C1331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9CBE1B6-50B3-FFE4-AC36-66A80523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695-1D31-4ED4-9C1B-B6A104808362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781EEBE-3666-8FFB-1C9E-69A135217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0150EE9-9E94-8005-8B59-DF2787998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09C-C221-420F-8B36-3E1DA3561B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055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0E0F275-AEC1-F260-2EEC-94C7F5D60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695-1D31-4ED4-9C1B-B6A104808362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5405668-3B53-3BFB-7AE0-56BDBCB33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C86B389-2CD7-E78E-36F1-F6390569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09C-C221-420F-8B36-3E1DA3561B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104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057681-51D1-F869-1AA4-EF4E119A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5C6E2B-DE71-C27F-38DF-3A2C5F1CC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0335388-24CB-174C-B85D-3434C4208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8477476-2FA5-31ED-5DDD-DE7AFC0B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695-1D31-4ED4-9C1B-B6A104808362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9A396F2-93E3-9814-CD36-A85BE60E3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E2CD1A-CF5F-C096-2F15-72F2B4C37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09C-C221-420F-8B36-3E1DA3561B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27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7A59C6-3BE7-E1B4-D275-2B473EBAD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777958F-0147-9C95-6958-52B3014C1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61C7775-C224-40E2-8EE8-6369AA438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682A96E-EB71-062B-6033-AE892D5D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695-1D31-4ED4-9C1B-B6A104808362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4D77D84-3731-1D6F-C496-9E86759C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BB78B88-9F90-520B-C0AA-E2EF7FB8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09C-C221-420F-8B36-3E1DA3561B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37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3AE520A-56BF-74B4-D5B2-B20C1B29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9E6B51B-E9FE-09A4-981F-5279AE608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B919F9-83AB-CF84-9B0F-9F84C5CC0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1695-1D31-4ED4-9C1B-B6A104808362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847E8C5-74D0-573D-B973-BEA819634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C700C8-CF58-E6D7-09BE-55259D54B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6509C-C221-420F-8B36-3E1DA3561B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01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F8C296-7CA7-CE8F-D440-21820D8C5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4207"/>
            <a:ext cx="9144000" cy="1398415"/>
          </a:xfrm>
        </p:spPr>
        <p:txBody>
          <a:bodyPr>
            <a:noAutofit/>
          </a:bodyPr>
          <a:lstStyle/>
          <a:p>
            <a:r>
              <a:rPr lang="zh-TW" altLang="en-US" sz="9600" b="1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馬祖</a:t>
            </a:r>
            <a:r>
              <a:rPr lang="en-US" altLang="zh-TW" sz="9600" b="1" dirty="0" err="1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i</a:t>
            </a:r>
            <a:r>
              <a:rPr lang="zh-TW" altLang="en-US" sz="9600" b="1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健康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DD2B9A-1137-47CA-337B-783545FBF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326" y="2104809"/>
            <a:ext cx="3717325" cy="741406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ANDROID</a:t>
            </a:r>
            <a:endParaRPr lang="zh-TW" altLang="en-US" sz="40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B4F80AE-AFC0-FA0A-6615-162B928C8E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51" y="2846215"/>
            <a:ext cx="3810000" cy="3810000"/>
          </a:xfrm>
          <a:prstGeom prst="rect">
            <a:avLst/>
          </a:prstGeom>
        </p:spPr>
      </p:pic>
      <p:sp>
        <p:nvSpPr>
          <p:cNvPr id="6" name="副標題 2">
            <a:extLst>
              <a:ext uri="{FF2B5EF4-FFF2-40B4-BE49-F238E27FC236}">
                <a16:creationId xmlns:a16="http://schemas.microsoft.com/office/drawing/2014/main" id="{6161AB52-7096-C80E-89F1-4DA9947D55DF}"/>
              </a:ext>
            </a:extLst>
          </p:cNvPr>
          <p:cNvSpPr txBox="1">
            <a:spLocks/>
          </p:cNvSpPr>
          <p:nvPr/>
        </p:nvSpPr>
        <p:spPr>
          <a:xfrm>
            <a:off x="8186349" y="2104809"/>
            <a:ext cx="3717325" cy="741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000" dirty="0"/>
              <a:t>IOS</a:t>
            </a:r>
            <a:endParaRPr lang="zh-TW" altLang="en-US" sz="40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7BA76CB0-B856-A8A2-99D2-A768F7F4A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350" y="2846215"/>
            <a:ext cx="3810000" cy="3810000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C9DD02D6-89D3-F6B7-419C-85E5C99586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327" y="2846213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376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QR CODE</Template>
  <TotalTime>6</TotalTime>
  <Words>5</Words>
  <Application>Microsoft Office PowerPoint</Application>
  <PresentationFormat>寬螢幕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 Light</vt:lpstr>
      <vt:lpstr>Arial</vt:lpstr>
      <vt:lpstr>Calibri</vt:lpstr>
      <vt:lpstr>Calibri Light</vt:lpstr>
      <vt:lpstr>Office 佈景主題</vt:lpstr>
      <vt:lpstr>馬祖i健康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馬祖i健康</dc:title>
  <dc:creator>陳傳宗</dc:creator>
  <cp:lastModifiedBy>陳傳宗</cp:lastModifiedBy>
  <cp:revision>2</cp:revision>
  <dcterms:created xsi:type="dcterms:W3CDTF">2024-04-11T00:00:47Z</dcterms:created>
  <dcterms:modified xsi:type="dcterms:W3CDTF">2024-04-11T00:07:05Z</dcterms:modified>
</cp:coreProperties>
</file>