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autoCompressPictures="0">
  <p:sldMasterIdLst>
    <p:sldMasterId id="2147483904" r:id="rId1"/>
  </p:sldMasterIdLst>
  <p:notesMasterIdLst>
    <p:notesMasterId r:id="rId23"/>
  </p:notesMasterIdLst>
  <p:sldIdLst>
    <p:sldId id="256" r:id="rId2"/>
    <p:sldId id="268" r:id="rId3"/>
    <p:sldId id="257" r:id="rId4"/>
    <p:sldId id="259" r:id="rId5"/>
    <p:sldId id="270" r:id="rId6"/>
    <p:sldId id="902" r:id="rId7"/>
    <p:sldId id="271" r:id="rId8"/>
    <p:sldId id="901" r:id="rId9"/>
    <p:sldId id="903" r:id="rId10"/>
    <p:sldId id="904" r:id="rId11"/>
    <p:sldId id="258" r:id="rId12"/>
    <p:sldId id="265" r:id="rId13"/>
    <p:sldId id="906" r:id="rId14"/>
    <p:sldId id="905" r:id="rId15"/>
    <p:sldId id="295" r:id="rId16"/>
    <p:sldId id="907" r:id="rId17"/>
    <p:sldId id="909" r:id="rId18"/>
    <p:sldId id="910" r:id="rId19"/>
    <p:sldId id="908" r:id="rId20"/>
    <p:sldId id="911" r:id="rId21"/>
    <p:sldId id="26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8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561" autoAdjust="0"/>
  </p:normalViewPr>
  <p:slideViewPr>
    <p:cSldViewPr snapToGrid="0">
      <p:cViewPr varScale="1">
        <p:scale>
          <a:sx n="72" d="100"/>
          <a:sy n="72" d="100"/>
        </p:scale>
        <p:origin x="8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image" Target="../media/image10.jpeg"/><Relationship Id="rId4" Type="http://schemas.openxmlformats.org/officeDocument/2006/relationships/image" Target="../media/image13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image" Target="../media/image10.jpeg"/><Relationship Id="rId4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DCFE90-13EB-41F4-BF93-B126407F153E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E6CAF1B7-1BE8-4821-9063-FB868C47E589}">
      <dgm:prSet phldrT="[文字]"/>
      <dgm:spPr/>
      <dgm:t>
        <a:bodyPr/>
        <a:lstStyle/>
        <a:p>
          <a:r>
            <a:rPr lang="zh-TW" altLang="en-US" dirty="0"/>
            <a:t>觀摩</a:t>
          </a:r>
        </a:p>
      </dgm:t>
    </dgm:pt>
    <dgm:pt modelId="{7DCF5662-9EE1-4A31-90AE-31730FFBF72D}" type="parTrans" cxnId="{56168789-CE97-4270-A7D5-EAAFD98A01FC}">
      <dgm:prSet/>
      <dgm:spPr/>
      <dgm:t>
        <a:bodyPr/>
        <a:lstStyle/>
        <a:p>
          <a:endParaRPr lang="zh-TW" altLang="en-US"/>
        </a:p>
      </dgm:t>
    </dgm:pt>
    <dgm:pt modelId="{C5B88C1F-C108-474A-AF36-7172C9EC4AC3}" type="sibTrans" cxnId="{56168789-CE97-4270-A7D5-EAAFD98A01FC}">
      <dgm:prSet/>
      <dgm:spPr/>
      <dgm:t>
        <a:bodyPr/>
        <a:lstStyle/>
        <a:p>
          <a:endParaRPr lang="zh-TW" altLang="en-US"/>
        </a:p>
      </dgm:t>
    </dgm:pt>
    <dgm:pt modelId="{05B580FD-5DEA-4730-B055-504F89D99DBC}">
      <dgm:prSet phldrT="[文字]"/>
      <dgm:spPr/>
      <dgm:t>
        <a:bodyPr/>
        <a:lstStyle/>
        <a:p>
          <a:r>
            <a:rPr lang="zh-TW" altLang="en-US" dirty="0"/>
            <a:t>溝通</a:t>
          </a:r>
        </a:p>
      </dgm:t>
    </dgm:pt>
    <dgm:pt modelId="{985F6613-6EF7-4840-8323-FE4FA8A36740}" type="parTrans" cxnId="{20C116E4-47DF-4E4C-A92A-BB0281C58166}">
      <dgm:prSet/>
      <dgm:spPr/>
      <dgm:t>
        <a:bodyPr/>
        <a:lstStyle/>
        <a:p>
          <a:endParaRPr lang="zh-TW" altLang="en-US"/>
        </a:p>
      </dgm:t>
    </dgm:pt>
    <dgm:pt modelId="{3E2E1F2F-C8BC-4FE1-B57C-D9BCB74B46D5}" type="sibTrans" cxnId="{20C116E4-47DF-4E4C-A92A-BB0281C58166}">
      <dgm:prSet/>
      <dgm:spPr/>
      <dgm:t>
        <a:bodyPr/>
        <a:lstStyle/>
        <a:p>
          <a:endParaRPr lang="zh-TW" altLang="en-US"/>
        </a:p>
      </dgm:t>
    </dgm:pt>
    <dgm:pt modelId="{9461A220-7580-4AD2-92B9-9B6DFEEDCAF2}">
      <dgm:prSet phldrT="[文字]"/>
      <dgm:spPr/>
      <dgm:t>
        <a:bodyPr/>
        <a:lstStyle/>
        <a:p>
          <a:r>
            <a:rPr lang="zh-TW" altLang="en-US" dirty="0"/>
            <a:t>提案</a:t>
          </a:r>
        </a:p>
      </dgm:t>
    </dgm:pt>
    <dgm:pt modelId="{D6BEC73A-7D91-43E9-8088-4BDB3E4E4591}" type="parTrans" cxnId="{3207E913-7A21-449B-AF3E-26E2695F635A}">
      <dgm:prSet/>
      <dgm:spPr/>
      <dgm:t>
        <a:bodyPr/>
        <a:lstStyle/>
        <a:p>
          <a:endParaRPr lang="zh-TW" altLang="en-US"/>
        </a:p>
      </dgm:t>
    </dgm:pt>
    <dgm:pt modelId="{C44BB8BB-01CC-415B-8086-4E911919598E}" type="sibTrans" cxnId="{3207E913-7A21-449B-AF3E-26E2695F635A}">
      <dgm:prSet/>
      <dgm:spPr/>
      <dgm:t>
        <a:bodyPr/>
        <a:lstStyle/>
        <a:p>
          <a:endParaRPr lang="zh-TW" altLang="en-US"/>
        </a:p>
      </dgm:t>
    </dgm:pt>
    <dgm:pt modelId="{DBB8F0D0-E5E0-4599-9D21-C60EEF0C4692}">
      <dgm:prSet/>
      <dgm:spPr/>
      <dgm:t>
        <a:bodyPr/>
        <a:lstStyle/>
        <a:p>
          <a:endParaRPr lang="zh-TW" altLang="en-US"/>
        </a:p>
      </dgm:t>
    </dgm:pt>
    <dgm:pt modelId="{77F5CECC-4C6D-4F31-B9BB-FE682AD54ADF}" type="parTrans" cxnId="{BDAF3620-8CDE-464D-888A-5EECEC123D1D}">
      <dgm:prSet/>
      <dgm:spPr/>
      <dgm:t>
        <a:bodyPr/>
        <a:lstStyle/>
        <a:p>
          <a:endParaRPr lang="zh-TW" altLang="en-US"/>
        </a:p>
      </dgm:t>
    </dgm:pt>
    <dgm:pt modelId="{69E3BCCB-9FFD-4729-999D-5725B819280B}" type="sibTrans" cxnId="{BDAF3620-8CDE-464D-888A-5EECEC123D1D}">
      <dgm:prSet/>
      <dgm:spPr/>
      <dgm:t>
        <a:bodyPr/>
        <a:lstStyle/>
        <a:p>
          <a:endParaRPr lang="zh-TW" altLang="en-US"/>
        </a:p>
      </dgm:t>
    </dgm:pt>
    <dgm:pt modelId="{29B852B5-E54D-4779-85DB-A7CBA626806B}">
      <dgm:prSet/>
      <dgm:spPr/>
      <dgm:t>
        <a:bodyPr/>
        <a:lstStyle/>
        <a:p>
          <a:endParaRPr lang="zh-TW" altLang="en-US"/>
        </a:p>
      </dgm:t>
    </dgm:pt>
    <dgm:pt modelId="{73BF1198-D6EF-4E39-9A12-813112AC1BDF}" type="parTrans" cxnId="{A8847A28-7A37-4015-9C52-CC399763A3A5}">
      <dgm:prSet/>
      <dgm:spPr/>
      <dgm:t>
        <a:bodyPr/>
        <a:lstStyle/>
        <a:p>
          <a:endParaRPr lang="zh-TW" altLang="en-US"/>
        </a:p>
      </dgm:t>
    </dgm:pt>
    <dgm:pt modelId="{7D83F505-C2EA-4141-8548-FD31F885E823}" type="sibTrans" cxnId="{A8847A28-7A37-4015-9C52-CC399763A3A5}">
      <dgm:prSet/>
      <dgm:spPr/>
      <dgm:t>
        <a:bodyPr/>
        <a:lstStyle/>
        <a:p>
          <a:endParaRPr lang="zh-TW" altLang="en-US"/>
        </a:p>
      </dgm:t>
    </dgm:pt>
    <dgm:pt modelId="{6E628873-FB3B-449F-B743-A90108C6E5A5}" type="pres">
      <dgm:prSet presAssocID="{B9DCFE90-13EB-41F4-BF93-B126407F153E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671EE2B2-CC1E-4FC4-B500-23877C49F557}" type="pres">
      <dgm:prSet presAssocID="{E6CAF1B7-1BE8-4821-9063-FB868C47E589}" presName="Accent1" presStyleCnt="0"/>
      <dgm:spPr/>
    </dgm:pt>
    <dgm:pt modelId="{A1B5BC03-1409-41B0-A930-1808230B366E}" type="pres">
      <dgm:prSet presAssocID="{E6CAF1B7-1BE8-4821-9063-FB868C47E589}" presName="Accent" presStyleLbl="node1" presStyleIdx="0" presStyleCnt="4"/>
      <dgm:spPr/>
    </dgm:pt>
    <dgm:pt modelId="{C6A88236-EB8C-47C5-A63A-94947A83F277}" type="pres">
      <dgm:prSet presAssocID="{E6CAF1B7-1BE8-4821-9063-FB868C47E589}" presName="Parent1" presStyleLbl="revTx" presStyleIdx="0" presStyleCnt="5">
        <dgm:presLayoutVars>
          <dgm:chMax val="1"/>
          <dgm:chPref val="1"/>
          <dgm:bulletEnabled val="1"/>
        </dgm:presLayoutVars>
      </dgm:prSet>
      <dgm:spPr/>
    </dgm:pt>
    <dgm:pt modelId="{06D8CB66-7057-4E0F-BB08-257CDC115AE8}" type="pres">
      <dgm:prSet presAssocID="{05B580FD-5DEA-4730-B055-504F89D99DBC}" presName="Accent2" presStyleCnt="0"/>
      <dgm:spPr/>
    </dgm:pt>
    <dgm:pt modelId="{9E4987FE-D21A-4A2F-B997-5D3D6944BE8F}" type="pres">
      <dgm:prSet presAssocID="{05B580FD-5DEA-4730-B055-504F89D99DBC}" presName="Accent" presStyleLbl="node1" presStyleIdx="1" presStyleCnt="4"/>
      <dgm:spPr/>
    </dgm:pt>
    <dgm:pt modelId="{8F3FAAAE-A1E0-4165-9602-D77D008E44ED}" type="pres">
      <dgm:prSet presAssocID="{05B580FD-5DEA-4730-B055-504F89D99DBC}" presName="Parent2" presStyleLbl="revTx" presStyleIdx="1" presStyleCnt="5">
        <dgm:presLayoutVars>
          <dgm:chMax val="1"/>
          <dgm:chPref val="1"/>
          <dgm:bulletEnabled val="1"/>
        </dgm:presLayoutVars>
      </dgm:prSet>
      <dgm:spPr/>
    </dgm:pt>
    <dgm:pt modelId="{F451638F-F23B-4302-9C51-E4D974A653B8}" type="pres">
      <dgm:prSet presAssocID="{9461A220-7580-4AD2-92B9-9B6DFEEDCAF2}" presName="Accent3" presStyleCnt="0"/>
      <dgm:spPr/>
    </dgm:pt>
    <dgm:pt modelId="{D5C23C0D-7F5A-44B3-B17B-1E14985B51B6}" type="pres">
      <dgm:prSet presAssocID="{9461A220-7580-4AD2-92B9-9B6DFEEDCAF2}" presName="Accent" presStyleLbl="node1" presStyleIdx="2" presStyleCnt="4"/>
      <dgm:spPr/>
    </dgm:pt>
    <dgm:pt modelId="{43BD35E7-2AA7-4A5F-8F01-0959A4348A36}" type="pres">
      <dgm:prSet presAssocID="{9461A220-7580-4AD2-92B9-9B6DFEEDCAF2}" presName="Child3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6DD26CDC-D1DC-42FB-9963-EE8E7C17A679}" type="pres">
      <dgm:prSet presAssocID="{9461A220-7580-4AD2-92B9-9B6DFEEDCAF2}" presName="Parent3" presStyleLbl="revTx" presStyleIdx="3" presStyleCnt="5">
        <dgm:presLayoutVars>
          <dgm:chMax val="1"/>
          <dgm:chPref val="1"/>
          <dgm:bulletEnabled val="1"/>
        </dgm:presLayoutVars>
      </dgm:prSet>
      <dgm:spPr/>
    </dgm:pt>
    <dgm:pt modelId="{EC214CBA-05DA-4EA9-86E7-7208DF6B9C70}" type="pres">
      <dgm:prSet presAssocID="{29B852B5-E54D-4779-85DB-A7CBA626806B}" presName="Accent4" presStyleCnt="0"/>
      <dgm:spPr/>
    </dgm:pt>
    <dgm:pt modelId="{E25FAC81-37B1-4B68-B2C1-9FB897B26419}" type="pres">
      <dgm:prSet presAssocID="{29B852B5-E54D-4779-85DB-A7CBA626806B}" presName="Accent" presStyleLbl="node1" presStyleIdx="3" presStyleCnt="4"/>
      <dgm:spPr/>
    </dgm:pt>
    <dgm:pt modelId="{E48240E6-3428-4E5F-8E33-EB83AAD5CB47}" type="pres">
      <dgm:prSet presAssocID="{29B852B5-E54D-4779-85DB-A7CBA626806B}" presName="Parent4" presStyleLbl="revTx" presStyleIdx="4" presStyleCnt="5">
        <dgm:presLayoutVars>
          <dgm:chMax val="1"/>
          <dgm:chPref val="1"/>
          <dgm:bulletEnabled val="1"/>
        </dgm:presLayoutVars>
      </dgm:prSet>
      <dgm:spPr/>
    </dgm:pt>
  </dgm:ptLst>
  <dgm:cxnLst>
    <dgm:cxn modelId="{3207E913-7A21-449B-AF3E-26E2695F635A}" srcId="{B9DCFE90-13EB-41F4-BF93-B126407F153E}" destId="{9461A220-7580-4AD2-92B9-9B6DFEEDCAF2}" srcOrd="2" destOrd="0" parTransId="{D6BEC73A-7D91-43E9-8088-4BDB3E4E4591}" sibTransId="{C44BB8BB-01CC-415B-8086-4E911919598E}"/>
    <dgm:cxn modelId="{918F831A-D5AA-46D9-BE68-1F759FA7F5C0}" type="presOf" srcId="{9461A220-7580-4AD2-92B9-9B6DFEEDCAF2}" destId="{6DD26CDC-D1DC-42FB-9963-EE8E7C17A679}" srcOrd="0" destOrd="0" presId="urn:microsoft.com/office/officeart/2009/layout/CircleArrowProcess"/>
    <dgm:cxn modelId="{BDAF3620-8CDE-464D-888A-5EECEC123D1D}" srcId="{9461A220-7580-4AD2-92B9-9B6DFEEDCAF2}" destId="{DBB8F0D0-E5E0-4599-9D21-C60EEF0C4692}" srcOrd="0" destOrd="0" parTransId="{77F5CECC-4C6D-4F31-B9BB-FE682AD54ADF}" sibTransId="{69E3BCCB-9FFD-4729-999D-5725B819280B}"/>
    <dgm:cxn modelId="{A3C74F25-3075-4348-93B2-20232E3447A4}" type="presOf" srcId="{05B580FD-5DEA-4730-B055-504F89D99DBC}" destId="{8F3FAAAE-A1E0-4165-9602-D77D008E44ED}" srcOrd="0" destOrd="0" presId="urn:microsoft.com/office/officeart/2009/layout/CircleArrowProcess"/>
    <dgm:cxn modelId="{A8847A28-7A37-4015-9C52-CC399763A3A5}" srcId="{B9DCFE90-13EB-41F4-BF93-B126407F153E}" destId="{29B852B5-E54D-4779-85DB-A7CBA626806B}" srcOrd="3" destOrd="0" parTransId="{73BF1198-D6EF-4E39-9A12-813112AC1BDF}" sibTransId="{7D83F505-C2EA-4141-8548-FD31F885E823}"/>
    <dgm:cxn modelId="{56168789-CE97-4270-A7D5-EAAFD98A01FC}" srcId="{B9DCFE90-13EB-41F4-BF93-B126407F153E}" destId="{E6CAF1B7-1BE8-4821-9063-FB868C47E589}" srcOrd="0" destOrd="0" parTransId="{7DCF5662-9EE1-4A31-90AE-31730FFBF72D}" sibTransId="{C5B88C1F-C108-474A-AF36-7172C9EC4AC3}"/>
    <dgm:cxn modelId="{DBD621A9-A5DB-4B42-8B04-7275A70500F1}" type="presOf" srcId="{DBB8F0D0-E5E0-4599-9D21-C60EEF0C4692}" destId="{43BD35E7-2AA7-4A5F-8F01-0959A4348A36}" srcOrd="0" destOrd="0" presId="urn:microsoft.com/office/officeart/2009/layout/CircleArrowProcess"/>
    <dgm:cxn modelId="{1B9525D7-FFAD-4A03-A3DF-C10358A1EA8B}" type="presOf" srcId="{29B852B5-E54D-4779-85DB-A7CBA626806B}" destId="{E48240E6-3428-4E5F-8E33-EB83AAD5CB47}" srcOrd="0" destOrd="0" presId="urn:microsoft.com/office/officeart/2009/layout/CircleArrowProcess"/>
    <dgm:cxn modelId="{4C975FD8-1A18-4774-A4B6-6A0413BDBD5A}" type="presOf" srcId="{B9DCFE90-13EB-41F4-BF93-B126407F153E}" destId="{6E628873-FB3B-449F-B743-A90108C6E5A5}" srcOrd="0" destOrd="0" presId="urn:microsoft.com/office/officeart/2009/layout/CircleArrowProcess"/>
    <dgm:cxn modelId="{20C116E4-47DF-4E4C-A92A-BB0281C58166}" srcId="{B9DCFE90-13EB-41F4-BF93-B126407F153E}" destId="{05B580FD-5DEA-4730-B055-504F89D99DBC}" srcOrd="1" destOrd="0" parTransId="{985F6613-6EF7-4840-8323-FE4FA8A36740}" sibTransId="{3E2E1F2F-C8BC-4FE1-B57C-D9BCB74B46D5}"/>
    <dgm:cxn modelId="{CA866EEF-24F3-4912-9209-EDE1898A2864}" type="presOf" srcId="{E6CAF1B7-1BE8-4821-9063-FB868C47E589}" destId="{C6A88236-EB8C-47C5-A63A-94947A83F277}" srcOrd="0" destOrd="0" presId="urn:microsoft.com/office/officeart/2009/layout/CircleArrowProcess"/>
    <dgm:cxn modelId="{31E2FC13-0B33-48EE-A52B-D1AB646A3076}" type="presParOf" srcId="{6E628873-FB3B-449F-B743-A90108C6E5A5}" destId="{671EE2B2-CC1E-4FC4-B500-23877C49F557}" srcOrd="0" destOrd="0" presId="urn:microsoft.com/office/officeart/2009/layout/CircleArrowProcess"/>
    <dgm:cxn modelId="{3838B76B-E947-41F3-93ED-0303AFA09150}" type="presParOf" srcId="{671EE2B2-CC1E-4FC4-B500-23877C49F557}" destId="{A1B5BC03-1409-41B0-A930-1808230B366E}" srcOrd="0" destOrd="0" presId="urn:microsoft.com/office/officeart/2009/layout/CircleArrowProcess"/>
    <dgm:cxn modelId="{90086467-8610-4237-95BA-A390094417AB}" type="presParOf" srcId="{6E628873-FB3B-449F-B743-A90108C6E5A5}" destId="{C6A88236-EB8C-47C5-A63A-94947A83F277}" srcOrd="1" destOrd="0" presId="urn:microsoft.com/office/officeart/2009/layout/CircleArrowProcess"/>
    <dgm:cxn modelId="{588E1D4F-7812-441D-8DF1-6BB2E851CA7C}" type="presParOf" srcId="{6E628873-FB3B-449F-B743-A90108C6E5A5}" destId="{06D8CB66-7057-4E0F-BB08-257CDC115AE8}" srcOrd="2" destOrd="0" presId="urn:microsoft.com/office/officeart/2009/layout/CircleArrowProcess"/>
    <dgm:cxn modelId="{4AD67E3F-283C-4345-98B9-7BB8D2D9A93C}" type="presParOf" srcId="{06D8CB66-7057-4E0F-BB08-257CDC115AE8}" destId="{9E4987FE-D21A-4A2F-B997-5D3D6944BE8F}" srcOrd="0" destOrd="0" presId="urn:microsoft.com/office/officeart/2009/layout/CircleArrowProcess"/>
    <dgm:cxn modelId="{095FD02D-DA92-4917-868E-7BDDD3A61E86}" type="presParOf" srcId="{6E628873-FB3B-449F-B743-A90108C6E5A5}" destId="{8F3FAAAE-A1E0-4165-9602-D77D008E44ED}" srcOrd="3" destOrd="0" presId="urn:microsoft.com/office/officeart/2009/layout/CircleArrowProcess"/>
    <dgm:cxn modelId="{AA883C58-55C0-4D3E-9319-DD1AB8F65873}" type="presParOf" srcId="{6E628873-FB3B-449F-B743-A90108C6E5A5}" destId="{F451638F-F23B-4302-9C51-E4D974A653B8}" srcOrd="4" destOrd="0" presId="urn:microsoft.com/office/officeart/2009/layout/CircleArrowProcess"/>
    <dgm:cxn modelId="{E0603699-5A77-4F9E-8D33-490FB6A9C646}" type="presParOf" srcId="{F451638F-F23B-4302-9C51-E4D974A653B8}" destId="{D5C23C0D-7F5A-44B3-B17B-1E14985B51B6}" srcOrd="0" destOrd="0" presId="urn:microsoft.com/office/officeart/2009/layout/CircleArrowProcess"/>
    <dgm:cxn modelId="{3122940E-5C20-4CEC-A7DB-8E04E8B97A74}" type="presParOf" srcId="{6E628873-FB3B-449F-B743-A90108C6E5A5}" destId="{43BD35E7-2AA7-4A5F-8F01-0959A4348A36}" srcOrd="5" destOrd="0" presId="urn:microsoft.com/office/officeart/2009/layout/CircleArrowProcess"/>
    <dgm:cxn modelId="{E5339A52-A1C2-47E0-BC71-F9D9DE57834D}" type="presParOf" srcId="{6E628873-FB3B-449F-B743-A90108C6E5A5}" destId="{6DD26CDC-D1DC-42FB-9963-EE8E7C17A679}" srcOrd="6" destOrd="0" presId="urn:microsoft.com/office/officeart/2009/layout/CircleArrowProcess"/>
    <dgm:cxn modelId="{8DCD9750-0009-4DDF-9919-3E9EE716CC51}" type="presParOf" srcId="{6E628873-FB3B-449F-B743-A90108C6E5A5}" destId="{EC214CBA-05DA-4EA9-86E7-7208DF6B9C70}" srcOrd="7" destOrd="0" presId="urn:microsoft.com/office/officeart/2009/layout/CircleArrowProcess"/>
    <dgm:cxn modelId="{17D0FCAE-98F1-4BAD-9F34-2408D253A674}" type="presParOf" srcId="{EC214CBA-05DA-4EA9-86E7-7208DF6B9C70}" destId="{E25FAC81-37B1-4B68-B2C1-9FB897B26419}" srcOrd="0" destOrd="0" presId="urn:microsoft.com/office/officeart/2009/layout/CircleArrowProcess"/>
    <dgm:cxn modelId="{67157C87-47B6-4026-8ABD-7C1E3758BA92}" type="presParOf" srcId="{6E628873-FB3B-449F-B743-A90108C6E5A5}" destId="{E48240E6-3428-4E5F-8E33-EB83AAD5CB47}" srcOrd="8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2A0977-BE97-4633-909F-603A56A3D2C3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6F65B72B-B615-4571-AABA-BE09AA1709A1}">
      <dgm:prSet phldrT="[文字]"/>
      <dgm:spPr/>
      <dgm:t>
        <a:bodyPr/>
        <a:lstStyle/>
        <a:p>
          <a:r>
            <a:rPr lang="zh-TW" altLang="en-US" dirty="0"/>
            <a:t>先期</a:t>
          </a:r>
          <a:endParaRPr lang="en-US" altLang="zh-TW" dirty="0"/>
        </a:p>
        <a:p>
          <a:r>
            <a:rPr lang="zh-TW" altLang="en-US" dirty="0"/>
            <a:t>規劃</a:t>
          </a:r>
        </a:p>
      </dgm:t>
    </dgm:pt>
    <dgm:pt modelId="{1FD2542B-26C9-4D9F-8477-9B94C83A7C68}" type="parTrans" cxnId="{539E6C30-E0C4-4839-BDF6-227631A0B73D}">
      <dgm:prSet/>
      <dgm:spPr/>
      <dgm:t>
        <a:bodyPr/>
        <a:lstStyle/>
        <a:p>
          <a:endParaRPr lang="zh-TW" altLang="en-US"/>
        </a:p>
      </dgm:t>
    </dgm:pt>
    <dgm:pt modelId="{B05E09F3-653F-41AD-A81C-E179AAAB9A11}" type="sibTrans" cxnId="{539E6C30-E0C4-4839-BDF6-227631A0B73D}">
      <dgm:prSet/>
      <dgm:spPr/>
      <dgm:t>
        <a:bodyPr/>
        <a:lstStyle/>
        <a:p>
          <a:endParaRPr lang="zh-TW" altLang="en-US"/>
        </a:p>
      </dgm:t>
    </dgm:pt>
    <dgm:pt modelId="{7F94B8C3-1C73-466D-99CE-6931722D53E0}">
      <dgm:prSet phldrT="[文字]"/>
      <dgm:spPr>
        <a:solidFill>
          <a:srgbClr val="92D050"/>
        </a:solidFill>
      </dgm:spPr>
      <dgm:t>
        <a:bodyPr/>
        <a:lstStyle/>
        <a:p>
          <a:r>
            <a:rPr lang="zh-TW" altLang="en-US" dirty="0"/>
            <a:t>工程管理</a:t>
          </a:r>
        </a:p>
      </dgm:t>
    </dgm:pt>
    <dgm:pt modelId="{702669ED-F25C-40C5-9675-48D38F72D808}" type="parTrans" cxnId="{43E27E79-E952-4243-A124-878E06F3B23A}">
      <dgm:prSet/>
      <dgm:spPr/>
      <dgm:t>
        <a:bodyPr/>
        <a:lstStyle/>
        <a:p>
          <a:endParaRPr lang="zh-TW" altLang="en-US"/>
        </a:p>
      </dgm:t>
    </dgm:pt>
    <dgm:pt modelId="{A3485AE5-093C-42A9-A872-3C38C4D34281}" type="sibTrans" cxnId="{43E27E79-E952-4243-A124-878E06F3B23A}">
      <dgm:prSet/>
      <dgm:spPr/>
      <dgm:t>
        <a:bodyPr/>
        <a:lstStyle/>
        <a:p>
          <a:endParaRPr lang="zh-TW" altLang="en-US"/>
        </a:p>
      </dgm:t>
    </dgm:pt>
    <dgm:pt modelId="{05E1C9FF-A481-4D61-B890-4A1136BCBE84}">
      <dgm:prSet phldrT="[文字]"/>
      <dgm:spPr>
        <a:solidFill>
          <a:srgbClr val="00B0F0"/>
        </a:solidFill>
      </dgm:spPr>
      <dgm:t>
        <a:bodyPr/>
        <a:lstStyle/>
        <a:p>
          <a:r>
            <a:rPr lang="zh-TW" altLang="en-US" dirty="0"/>
            <a:t>營運</a:t>
          </a:r>
          <a:endParaRPr lang="en-US" altLang="zh-TW" dirty="0"/>
        </a:p>
        <a:p>
          <a:r>
            <a:rPr lang="zh-TW" altLang="en-US" dirty="0"/>
            <a:t>管理</a:t>
          </a:r>
        </a:p>
      </dgm:t>
    </dgm:pt>
    <dgm:pt modelId="{0DA8AD98-0840-4943-93D9-BC1142BF145D}" type="parTrans" cxnId="{780199D1-2448-4A93-81D4-25C643E556A8}">
      <dgm:prSet/>
      <dgm:spPr/>
      <dgm:t>
        <a:bodyPr/>
        <a:lstStyle/>
        <a:p>
          <a:endParaRPr lang="zh-TW" altLang="en-US"/>
        </a:p>
      </dgm:t>
    </dgm:pt>
    <dgm:pt modelId="{B076C3ED-46EA-4796-8376-5B47989888D1}" type="sibTrans" cxnId="{780199D1-2448-4A93-81D4-25C643E556A8}">
      <dgm:prSet/>
      <dgm:spPr/>
      <dgm:t>
        <a:bodyPr/>
        <a:lstStyle/>
        <a:p>
          <a:endParaRPr lang="zh-TW" altLang="en-US"/>
        </a:p>
      </dgm:t>
    </dgm:pt>
    <dgm:pt modelId="{70947D83-ADAC-454D-9596-B22D77693095}" type="pres">
      <dgm:prSet presAssocID="{292A0977-BE97-4633-909F-603A56A3D2C3}" presName="compositeShape" presStyleCnt="0">
        <dgm:presLayoutVars>
          <dgm:chMax val="7"/>
          <dgm:dir/>
          <dgm:resizeHandles val="exact"/>
        </dgm:presLayoutVars>
      </dgm:prSet>
      <dgm:spPr/>
    </dgm:pt>
    <dgm:pt modelId="{BD573E28-EA3B-4353-BABD-E482B2E2EC4B}" type="pres">
      <dgm:prSet presAssocID="{292A0977-BE97-4633-909F-603A56A3D2C3}" presName="wedge1" presStyleLbl="node1" presStyleIdx="0" presStyleCnt="3" custLinFactNeighborX="-2296" custLinFactNeighborY="1376"/>
      <dgm:spPr/>
    </dgm:pt>
    <dgm:pt modelId="{60F9731F-8CE3-45E3-95C6-1AF0A3A1F472}" type="pres">
      <dgm:prSet presAssocID="{292A0977-BE97-4633-909F-603A56A3D2C3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3B184FDA-4674-46DA-8F62-AEB33742EB24}" type="pres">
      <dgm:prSet presAssocID="{292A0977-BE97-4633-909F-603A56A3D2C3}" presName="wedge2" presStyleLbl="node1" presStyleIdx="1" presStyleCnt="3"/>
      <dgm:spPr/>
    </dgm:pt>
    <dgm:pt modelId="{3E8C60D0-A432-49A7-9CEE-081CC8897A63}" type="pres">
      <dgm:prSet presAssocID="{292A0977-BE97-4633-909F-603A56A3D2C3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74971606-3253-4FFE-8B24-A89D57F544E5}" type="pres">
      <dgm:prSet presAssocID="{292A0977-BE97-4633-909F-603A56A3D2C3}" presName="wedge3" presStyleLbl="node1" presStyleIdx="2" presStyleCnt="3"/>
      <dgm:spPr/>
    </dgm:pt>
    <dgm:pt modelId="{63C8FE52-448D-4088-B069-251B05578D2F}" type="pres">
      <dgm:prSet presAssocID="{292A0977-BE97-4633-909F-603A56A3D2C3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3CBB4205-E2BE-43B9-97AC-7115CC990A95}" type="presOf" srcId="{6F65B72B-B615-4571-AABA-BE09AA1709A1}" destId="{60F9731F-8CE3-45E3-95C6-1AF0A3A1F472}" srcOrd="1" destOrd="0" presId="urn:microsoft.com/office/officeart/2005/8/layout/chart3"/>
    <dgm:cxn modelId="{539E6C30-E0C4-4839-BDF6-227631A0B73D}" srcId="{292A0977-BE97-4633-909F-603A56A3D2C3}" destId="{6F65B72B-B615-4571-AABA-BE09AA1709A1}" srcOrd="0" destOrd="0" parTransId="{1FD2542B-26C9-4D9F-8477-9B94C83A7C68}" sibTransId="{B05E09F3-653F-41AD-A81C-E179AAAB9A11}"/>
    <dgm:cxn modelId="{CC23DE44-E812-4DE5-B3A7-364152C3DF83}" type="presOf" srcId="{05E1C9FF-A481-4D61-B890-4A1136BCBE84}" destId="{74971606-3253-4FFE-8B24-A89D57F544E5}" srcOrd="0" destOrd="0" presId="urn:microsoft.com/office/officeart/2005/8/layout/chart3"/>
    <dgm:cxn modelId="{D9704869-472C-4669-8114-119A7C874637}" type="presOf" srcId="{6F65B72B-B615-4571-AABA-BE09AA1709A1}" destId="{BD573E28-EA3B-4353-BABD-E482B2E2EC4B}" srcOrd="0" destOrd="0" presId="urn:microsoft.com/office/officeart/2005/8/layout/chart3"/>
    <dgm:cxn modelId="{ABD8316C-0608-4936-AC2B-FC0D917548D7}" type="presOf" srcId="{05E1C9FF-A481-4D61-B890-4A1136BCBE84}" destId="{63C8FE52-448D-4088-B069-251B05578D2F}" srcOrd="1" destOrd="0" presId="urn:microsoft.com/office/officeart/2005/8/layout/chart3"/>
    <dgm:cxn modelId="{26EE5779-D8C8-4BAE-8CB6-83112E555055}" type="presOf" srcId="{7F94B8C3-1C73-466D-99CE-6931722D53E0}" destId="{3B184FDA-4674-46DA-8F62-AEB33742EB24}" srcOrd="0" destOrd="0" presId="urn:microsoft.com/office/officeart/2005/8/layout/chart3"/>
    <dgm:cxn modelId="{43E27E79-E952-4243-A124-878E06F3B23A}" srcId="{292A0977-BE97-4633-909F-603A56A3D2C3}" destId="{7F94B8C3-1C73-466D-99CE-6931722D53E0}" srcOrd="1" destOrd="0" parTransId="{702669ED-F25C-40C5-9675-48D38F72D808}" sibTransId="{A3485AE5-093C-42A9-A872-3C38C4D34281}"/>
    <dgm:cxn modelId="{6BEA209E-F30B-4ACD-B1AC-EB391D0A230B}" type="presOf" srcId="{292A0977-BE97-4633-909F-603A56A3D2C3}" destId="{70947D83-ADAC-454D-9596-B22D77693095}" srcOrd="0" destOrd="0" presId="urn:microsoft.com/office/officeart/2005/8/layout/chart3"/>
    <dgm:cxn modelId="{780199D1-2448-4A93-81D4-25C643E556A8}" srcId="{292A0977-BE97-4633-909F-603A56A3D2C3}" destId="{05E1C9FF-A481-4D61-B890-4A1136BCBE84}" srcOrd="2" destOrd="0" parTransId="{0DA8AD98-0840-4943-93D9-BC1142BF145D}" sibTransId="{B076C3ED-46EA-4796-8376-5B47989888D1}"/>
    <dgm:cxn modelId="{410AA6E1-45D2-4D15-A296-973FBFB33AD3}" type="presOf" srcId="{7F94B8C3-1C73-466D-99CE-6931722D53E0}" destId="{3E8C60D0-A432-49A7-9CEE-081CC8897A63}" srcOrd="1" destOrd="0" presId="urn:microsoft.com/office/officeart/2005/8/layout/chart3"/>
    <dgm:cxn modelId="{1CD5B663-677B-45E6-A367-CD997FF082D9}" type="presParOf" srcId="{70947D83-ADAC-454D-9596-B22D77693095}" destId="{BD573E28-EA3B-4353-BABD-E482B2E2EC4B}" srcOrd="0" destOrd="0" presId="urn:microsoft.com/office/officeart/2005/8/layout/chart3"/>
    <dgm:cxn modelId="{4763CB83-34AF-41AC-B38A-FE612C606B9E}" type="presParOf" srcId="{70947D83-ADAC-454D-9596-B22D77693095}" destId="{60F9731F-8CE3-45E3-95C6-1AF0A3A1F472}" srcOrd="1" destOrd="0" presId="urn:microsoft.com/office/officeart/2005/8/layout/chart3"/>
    <dgm:cxn modelId="{39B31A43-5D98-4B3B-AAE1-CE37B51DB0AB}" type="presParOf" srcId="{70947D83-ADAC-454D-9596-B22D77693095}" destId="{3B184FDA-4674-46DA-8F62-AEB33742EB24}" srcOrd="2" destOrd="0" presId="urn:microsoft.com/office/officeart/2005/8/layout/chart3"/>
    <dgm:cxn modelId="{3F88C5E6-9D56-4ACA-BD6B-BECC377737B8}" type="presParOf" srcId="{70947D83-ADAC-454D-9596-B22D77693095}" destId="{3E8C60D0-A432-49A7-9CEE-081CC8897A63}" srcOrd="3" destOrd="0" presId="urn:microsoft.com/office/officeart/2005/8/layout/chart3"/>
    <dgm:cxn modelId="{9D5F8A6A-4A68-425C-9496-6977AAFAB4A4}" type="presParOf" srcId="{70947D83-ADAC-454D-9596-B22D77693095}" destId="{74971606-3253-4FFE-8B24-A89D57F544E5}" srcOrd="4" destOrd="0" presId="urn:microsoft.com/office/officeart/2005/8/layout/chart3"/>
    <dgm:cxn modelId="{23263D69-E497-4A4F-B26A-0A0520F235B0}" type="presParOf" srcId="{70947D83-ADAC-454D-9596-B22D77693095}" destId="{63C8FE52-448D-4088-B069-251B05578D2F}" srcOrd="5" destOrd="0" presId="urn:microsoft.com/office/officeart/2005/8/layout/chart3"/>
  </dgm:cxnLst>
  <dgm:bg>
    <a:noFill/>
    <a:effectLst>
      <a:outerShdw blurRad="50800" dist="50800" dir="5400000" algn="ctr" rotWithShape="0">
        <a:schemeClr val="accent1"/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45BB22-AB9F-475F-9C4E-71C74B8F4E6D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073F108-1085-41F6-A7BE-DDC29B05BB01}">
      <dgm:prSet phldrT="[文字]"/>
      <dgm:spPr/>
      <dgm:t>
        <a:bodyPr/>
        <a:lstStyle/>
        <a:p>
          <a:r>
            <a:rPr lang="zh-TW" altLang="en-US" dirty="0"/>
            <a:t>基地評估</a:t>
          </a:r>
        </a:p>
      </dgm:t>
    </dgm:pt>
    <dgm:pt modelId="{76CD7274-201C-4AB3-AB12-1A9725D52411}" type="parTrans" cxnId="{190F503B-B395-4787-8F17-9BB19935C0AF}">
      <dgm:prSet/>
      <dgm:spPr/>
      <dgm:t>
        <a:bodyPr/>
        <a:lstStyle/>
        <a:p>
          <a:endParaRPr lang="zh-TW" altLang="en-US"/>
        </a:p>
      </dgm:t>
    </dgm:pt>
    <dgm:pt modelId="{11472EC8-B9D2-4213-978F-970FCA5C649D}" type="sibTrans" cxnId="{190F503B-B395-4787-8F17-9BB19935C0AF}">
      <dgm:prSet/>
      <dgm:spPr/>
      <dgm:t>
        <a:bodyPr/>
        <a:lstStyle/>
        <a:p>
          <a:endParaRPr lang="zh-TW" altLang="en-US"/>
        </a:p>
      </dgm:t>
    </dgm:pt>
    <dgm:pt modelId="{A85396EA-3A07-4CF2-BFA6-D726968EFFF7}">
      <dgm:prSet phldrT="[文字]"/>
      <dgm:spPr/>
      <dgm:t>
        <a:bodyPr/>
        <a:lstStyle/>
        <a:p>
          <a:r>
            <a:rPr lang="zh-TW" altLang="en-US" dirty="0"/>
            <a:t>規劃設計</a:t>
          </a:r>
        </a:p>
      </dgm:t>
    </dgm:pt>
    <dgm:pt modelId="{470A7356-4321-48DE-9A1F-7893EEB3F2BC}" type="parTrans" cxnId="{8C8D26D9-149F-4E5A-A828-AB444486510B}">
      <dgm:prSet/>
      <dgm:spPr/>
      <dgm:t>
        <a:bodyPr/>
        <a:lstStyle/>
        <a:p>
          <a:endParaRPr lang="zh-TW" altLang="en-US"/>
        </a:p>
      </dgm:t>
    </dgm:pt>
    <dgm:pt modelId="{0A6A2ED2-2797-4861-8CE9-0AFDC70137D2}" type="sibTrans" cxnId="{8C8D26D9-149F-4E5A-A828-AB444486510B}">
      <dgm:prSet/>
      <dgm:spPr/>
      <dgm:t>
        <a:bodyPr/>
        <a:lstStyle/>
        <a:p>
          <a:endParaRPr lang="zh-TW" altLang="en-US"/>
        </a:p>
      </dgm:t>
    </dgm:pt>
    <dgm:pt modelId="{06F7BC02-FED6-4BF7-91E0-3ED06C9B95CD}">
      <dgm:prSet phldrT="[文字]"/>
      <dgm:spPr>
        <a:solidFill>
          <a:srgbClr val="92D050"/>
        </a:solidFill>
      </dgm:spPr>
      <dgm:t>
        <a:bodyPr/>
        <a:lstStyle/>
        <a:p>
          <a:r>
            <a:rPr lang="zh-TW" altLang="en-US" dirty="0"/>
            <a:t>工程管理</a:t>
          </a:r>
        </a:p>
      </dgm:t>
    </dgm:pt>
    <dgm:pt modelId="{83AA018D-F599-491E-B58E-F7569456C77A}" type="parTrans" cxnId="{7BB0A033-0B6C-419D-9E8A-B8E150F7CA2C}">
      <dgm:prSet/>
      <dgm:spPr/>
      <dgm:t>
        <a:bodyPr/>
        <a:lstStyle/>
        <a:p>
          <a:endParaRPr lang="zh-TW" altLang="en-US"/>
        </a:p>
      </dgm:t>
    </dgm:pt>
    <dgm:pt modelId="{EB7C1D1E-7814-4D3E-8F5B-41478EB08EE6}" type="sibTrans" cxnId="{7BB0A033-0B6C-419D-9E8A-B8E150F7CA2C}">
      <dgm:prSet/>
      <dgm:spPr/>
      <dgm:t>
        <a:bodyPr/>
        <a:lstStyle/>
        <a:p>
          <a:endParaRPr lang="zh-TW" altLang="en-US"/>
        </a:p>
      </dgm:t>
    </dgm:pt>
    <dgm:pt modelId="{2BB1B76F-40AC-477D-BD26-694EFC983610}">
      <dgm:prSet phldrT="[文字]"/>
      <dgm:spPr>
        <a:solidFill>
          <a:srgbClr val="92D050"/>
        </a:solidFill>
      </dgm:spPr>
      <dgm:t>
        <a:bodyPr/>
        <a:lstStyle/>
        <a:p>
          <a:r>
            <a:rPr lang="zh-TW" altLang="en-US" dirty="0"/>
            <a:t>驗收點交</a:t>
          </a:r>
        </a:p>
      </dgm:t>
    </dgm:pt>
    <dgm:pt modelId="{998E85DD-FF7D-470C-9569-6346D7F82A6F}" type="parTrans" cxnId="{B982BE6D-27A3-499C-9644-F558415ACE29}">
      <dgm:prSet/>
      <dgm:spPr/>
      <dgm:t>
        <a:bodyPr/>
        <a:lstStyle/>
        <a:p>
          <a:endParaRPr lang="zh-TW" altLang="en-US"/>
        </a:p>
      </dgm:t>
    </dgm:pt>
    <dgm:pt modelId="{7C2768DE-04CC-4AD1-AE41-C597EB3F0759}" type="sibTrans" cxnId="{B982BE6D-27A3-499C-9644-F558415ACE29}">
      <dgm:prSet/>
      <dgm:spPr/>
      <dgm:t>
        <a:bodyPr/>
        <a:lstStyle/>
        <a:p>
          <a:endParaRPr lang="zh-TW" altLang="en-US"/>
        </a:p>
      </dgm:t>
    </dgm:pt>
    <dgm:pt modelId="{B5BA6F33-8641-4ED1-8DF6-BA0725988B63}">
      <dgm:prSet phldrT="[文字]"/>
      <dgm:spPr>
        <a:solidFill>
          <a:srgbClr val="00B0F0"/>
        </a:solidFill>
      </dgm:spPr>
      <dgm:t>
        <a:bodyPr/>
        <a:lstStyle/>
        <a:p>
          <a:r>
            <a:rPr lang="zh-TW" altLang="en-US" dirty="0"/>
            <a:t>招租作業</a:t>
          </a:r>
        </a:p>
      </dgm:t>
    </dgm:pt>
    <dgm:pt modelId="{30CC1D13-88E9-4CA5-98BD-CC63FE1F3348}" type="parTrans" cxnId="{845263E4-CF59-4B5F-82C0-346CBB5A256C}">
      <dgm:prSet/>
      <dgm:spPr/>
      <dgm:t>
        <a:bodyPr/>
        <a:lstStyle/>
        <a:p>
          <a:endParaRPr lang="zh-TW" altLang="en-US"/>
        </a:p>
      </dgm:t>
    </dgm:pt>
    <dgm:pt modelId="{5C84FB69-97A1-4F34-96AF-ECD3BE85C6E9}" type="sibTrans" cxnId="{845263E4-CF59-4B5F-82C0-346CBB5A256C}">
      <dgm:prSet/>
      <dgm:spPr/>
      <dgm:t>
        <a:bodyPr/>
        <a:lstStyle/>
        <a:p>
          <a:endParaRPr lang="zh-TW" altLang="en-US"/>
        </a:p>
      </dgm:t>
    </dgm:pt>
    <dgm:pt modelId="{54FF7E0D-2699-4B09-88D1-F586CB80FB03}">
      <dgm:prSet/>
      <dgm:spPr>
        <a:solidFill>
          <a:srgbClr val="00B0F0"/>
        </a:solidFill>
      </dgm:spPr>
      <dgm:t>
        <a:bodyPr/>
        <a:lstStyle/>
        <a:p>
          <a:r>
            <a:rPr lang="zh-TW" altLang="en-US" dirty="0"/>
            <a:t>營運管理</a:t>
          </a:r>
        </a:p>
      </dgm:t>
    </dgm:pt>
    <dgm:pt modelId="{7CCE5097-F1FE-40E7-8EB6-131154CDA344}" type="parTrans" cxnId="{B93A13C7-21F8-48C8-B4A4-AF42ED60C921}">
      <dgm:prSet/>
      <dgm:spPr/>
      <dgm:t>
        <a:bodyPr/>
        <a:lstStyle/>
        <a:p>
          <a:endParaRPr lang="zh-TW" altLang="en-US"/>
        </a:p>
      </dgm:t>
    </dgm:pt>
    <dgm:pt modelId="{969D6DB6-FE80-4127-8E08-EA75D008D138}" type="sibTrans" cxnId="{B93A13C7-21F8-48C8-B4A4-AF42ED60C921}">
      <dgm:prSet/>
      <dgm:spPr/>
      <dgm:t>
        <a:bodyPr/>
        <a:lstStyle/>
        <a:p>
          <a:endParaRPr lang="zh-TW" altLang="en-US"/>
        </a:p>
      </dgm:t>
    </dgm:pt>
    <dgm:pt modelId="{73E0CB3D-B8DA-4F09-9290-DB26DB3635FB}" type="pres">
      <dgm:prSet presAssocID="{A645BB22-AB9F-475F-9C4E-71C74B8F4E6D}" presName="diagram" presStyleCnt="0">
        <dgm:presLayoutVars>
          <dgm:dir/>
          <dgm:resizeHandles val="exact"/>
        </dgm:presLayoutVars>
      </dgm:prSet>
      <dgm:spPr/>
    </dgm:pt>
    <dgm:pt modelId="{1935A325-DE2E-407C-92D8-5F8EBE238213}" type="pres">
      <dgm:prSet presAssocID="{F073F108-1085-41F6-A7BE-DDC29B05BB01}" presName="node" presStyleLbl="node1" presStyleIdx="0" presStyleCnt="6">
        <dgm:presLayoutVars>
          <dgm:bulletEnabled val="1"/>
        </dgm:presLayoutVars>
      </dgm:prSet>
      <dgm:spPr/>
    </dgm:pt>
    <dgm:pt modelId="{230E9397-0AAF-4BBE-8E1A-AB10BFE670B8}" type="pres">
      <dgm:prSet presAssocID="{11472EC8-B9D2-4213-978F-970FCA5C649D}" presName="sibTrans" presStyleLbl="sibTrans2D1" presStyleIdx="0" presStyleCnt="5"/>
      <dgm:spPr/>
    </dgm:pt>
    <dgm:pt modelId="{13D003CC-DDB9-45D8-B2C1-5472787FC6CD}" type="pres">
      <dgm:prSet presAssocID="{11472EC8-B9D2-4213-978F-970FCA5C649D}" presName="connectorText" presStyleLbl="sibTrans2D1" presStyleIdx="0" presStyleCnt="5"/>
      <dgm:spPr/>
    </dgm:pt>
    <dgm:pt modelId="{C2CCC2DA-F8D3-4CA2-9CBE-AAB49776E27E}" type="pres">
      <dgm:prSet presAssocID="{A85396EA-3A07-4CF2-BFA6-D726968EFFF7}" presName="node" presStyleLbl="node1" presStyleIdx="1" presStyleCnt="6">
        <dgm:presLayoutVars>
          <dgm:bulletEnabled val="1"/>
        </dgm:presLayoutVars>
      </dgm:prSet>
      <dgm:spPr/>
    </dgm:pt>
    <dgm:pt modelId="{58D2E60D-1489-4EEF-BDBF-431B007652D2}" type="pres">
      <dgm:prSet presAssocID="{0A6A2ED2-2797-4861-8CE9-0AFDC70137D2}" presName="sibTrans" presStyleLbl="sibTrans2D1" presStyleIdx="1" presStyleCnt="5"/>
      <dgm:spPr/>
    </dgm:pt>
    <dgm:pt modelId="{5249C8B7-C1A7-4FF3-BE3D-7D0190D00102}" type="pres">
      <dgm:prSet presAssocID="{0A6A2ED2-2797-4861-8CE9-0AFDC70137D2}" presName="connectorText" presStyleLbl="sibTrans2D1" presStyleIdx="1" presStyleCnt="5"/>
      <dgm:spPr/>
    </dgm:pt>
    <dgm:pt modelId="{FFA5EC2C-E7CE-434E-AB27-FC08C843FBDD}" type="pres">
      <dgm:prSet presAssocID="{06F7BC02-FED6-4BF7-91E0-3ED06C9B95CD}" presName="node" presStyleLbl="node1" presStyleIdx="2" presStyleCnt="6">
        <dgm:presLayoutVars>
          <dgm:bulletEnabled val="1"/>
        </dgm:presLayoutVars>
      </dgm:prSet>
      <dgm:spPr/>
    </dgm:pt>
    <dgm:pt modelId="{5416C139-BBC7-43B5-8BA8-8645F82FE47F}" type="pres">
      <dgm:prSet presAssocID="{EB7C1D1E-7814-4D3E-8F5B-41478EB08EE6}" presName="sibTrans" presStyleLbl="sibTrans2D1" presStyleIdx="2" presStyleCnt="5"/>
      <dgm:spPr/>
    </dgm:pt>
    <dgm:pt modelId="{112C5851-21A3-46D8-9F71-ECB7D6C371FC}" type="pres">
      <dgm:prSet presAssocID="{EB7C1D1E-7814-4D3E-8F5B-41478EB08EE6}" presName="connectorText" presStyleLbl="sibTrans2D1" presStyleIdx="2" presStyleCnt="5"/>
      <dgm:spPr/>
    </dgm:pt>
    <dgm:pt modelId="{EF5006BF-C5A2-4E40-9AFD-38D91777CE92}" type="pres">
      <dgm:prSet presAssocID="{2BB1B76F-40AC-477D-BD26-694EFC983610}" presName="node" presStyleLbl="node1" presStyleIdx="3" presStyleCnt="6">
        <dgm:presLayoutVars>
          <dgm:bulletEnabled val="1"/>
        </dgm:presLayoutVars>
      </dgm:prSet>
      <dgm:spPr/>
    </dgm:pt>
    <dgm:pt modelId="{712FDB8A-6FA8-477F-85E1-847127EED75F}" type="pres">
      <dgm:prSet presAssocID="{7C2768DE-04CC-4AD1-AE41-C597EB3F0759}" presName="sibTrans" presStyleLbl="sibTrans2D1" presStyleIdx="3" presStyleCnt="5"/>
      <dgm:spPr/>
    </dgm:pt>
    <dgm:pt modelId="{D5E09DED-B269-4909-9D63-38AE075E8B3A}" type="pres">
      <dgm:prSet presAssocID="{7C2768DE-04CC-4AD1-AE41-C597EB3F0759}" presName="connectorText" presStyleLbl="sibTrans2D1" presStyleIdx="3" presStyleCnt="5"/>
      <dgm:spPr/>
    </dgm:pt>
    <dgm:pt modelId="{FC6252F3-1BBD-4443-9AAD-5F78A48484B9}" type="pres">
      <dgm:prSet presAssocID="{B5BA6F33-8641-4ED1-8DF6-BA0725988B63}" presName="node" presStyleLbl="node1" presStyleIdx="4" presStyleCnt="6">
        <dgm:presLayoutVars>
          <dgm:bulletEnabled val="1"/>
        </dgm:presLayoutVars>
      </dgm:prSet>
      <dgm:spPr/>
    </dgm:pt>
    <dgm:pt modelId="{78657FBA-B5A5-469A-9173-38F0504FEDE0}" type="pres">
      <dgm:prSet presAssocID="{5C84FB69-97A1-4F34-96AF-ECD3BE85C6E9}" presName="sibTrans" presStyleLbl="sibTrans2D1" presStyleIdx="4" presStyleCnt="5"/>
      <dgm:spPr/>
    </dgm:pt>
    <dgm:pt modelId="{2C7434F2-25F0-473F-B697-E9D6029E4B3E}" type="pres">
      <dgm:prSet presAssocID="{5C84FB69-97A1-4F34-96AF-ECD3BE85C6E9}" presName="connectorText" presStyleLbl="sibTrans2D1" presStyleIdx="4" presStyleCnt="5"/>
      <dgm:spPr/>
    </dgm:pt>
    <dgm:pt modelId="{668ADAB7-528F-4485-884D-069F33CD0DA5}" type="pres">
      <dgm:prSet presAssocID="{54FF7E0D-2699-4B09-88D1-F586CB80FB03}" presName="node" presStyleLbl="node1" presStyleIdx="5" presStyleCnt="6">
        <dgm:presLayoutVars>
          <dgm:bulletEnabled val="1"/>
        </dgm:presLayoutVars>
      </dgm:prSet>
      <dgm:spPr/>
    </dgm:pt>
  </dgm:ptLst>
  <dgm:cxnLst>
    <dgm:cxn modelId="{2D941E12-346C-40E2-AA41-0ACC6F0A258B}" type="presOf" srcId="{11472EC8-B9D2-4213-978F-970FCA5C649D}" destId="{230E9397-0AAF-4BBE-8E1A-AB10BFE670B8}" srcOrd="0" destOrd="0" presId="urn:microsoft.com/office/officeart/2005/8/layout/process5"/>
    <dgm:cxn modelId="{AA085724-E14C-40C0-B8D5-B9903CD3992E}" type="presOf" srcId="{0A6A2ED2-2797-4861-8CE9-0AFDC70137D2}" destId="{58D2E60D-1489-4EEF-BDBF-431B007652D2}" srcOrd="0" destOrd="0" presId="urn:microsoft.com/office/officeart/2005/8/layout/process5"/>
    <dgm:cxn modelId="{925C852F-5DB9-487D-93EB-D0BA2EE00844}" type="presOf" srcId="{7C2768DE-04CC-4AD1-AE41-C597EB3F0759}" destId="{712FDB8A-6FA8-477F-85E1-847127EED75F}" srcOrd="0" destOrd="0" presId="urn:microsoft.com/office/officeart/2005/8/layout/process5"/>
    <dgm:cxn modelId="{4031CB32-D25B-4589-A035-35040C46FEF9}" type="presOf" srcId="{5C84FB69-97A1-4F34-96AF-ECD3BE85C6E9}" destId="{2C7434F2-25F0-473F-B697-E9D6029E4B3E}" srcOrd="1" destOrd="0" presId="urn:microsoft.com/office/officeart/2005/8/layout/process5"/>
    <dgm:cxn modelId="{7BB0A033-0B6C-419D-9E8A-B8E150F7CA2C}" srcId="{A645BB22-AB9F-475F-9C4E-71C74B8F4E6D}" destId="{06F7BC02-FED6-4BF7-91E0-3ED06C9B95CD}" srcOrd="2" destOrd="0" parTransId="{83AA018D-F599-491E-B58E-F7569456C77A}" sibTransId="{EB7C1D1E-7814-4D3E-8F5B-41478EB08EE6}"/>
    <dgm:cxn modelId="{190F503B-B395-4787-8F17-9BB19935C0AF}" srcId="{A645BB22-AB9F-475F-9C4E-71C74B8F4E6D}" destId="{F073F108-1085-41F6-A7BE-DDC29B05BB01}" srcOrd="0" destOrd="0" parTransId="{76CD7274-201C-4AB3-AB12-1A9725D52411}" sibTransId="{11472EC8-B9D2-4213-978F-970FCA5C649D}"/>
    <dgm:cxn modelId="{65113E5F-E14C-457D-B740-2703201DD728}" type="presOf" srcId="{EB7C1D1E-7814-4D3E-8F5B-41478EB08EE6}" destId="{5416C139-BBC7-43B5-8BA8-8645F82FE47F}" srcOrd="0" destOrd="0" presId="urn:microsoft.com/office/officeart/2005/8/layout/process5"/>
    <dgm:cxn modelId="{98627445-2C48-4C5D-A8D1-D346F0BE7E58}" type="presOf" srcId="{06F7BC02-FED6-4BF7-91E0-3ED06C9B95CD}" destId="{FFA5EC2C-E7CE-434E-AB27-FC08C843FBDD}" srcOrd="0" destOrd="0" presId="urn:microsoft.com/office/officeart/2005/8/layout/process5"/>
    <dgm:cxn modelId="{B2EFE54A-2E0E-4684-A411-A18822A1CFE3}" type="presOf" srcId="{7C2768DE-04CC-4AD1-AE41-C597EB3F0759}" destId="{D5E09DED-B269-4909-9D63-38AE075E8B3A}" srcOrd="1" destOrd="0" presId="urn:microsoft.com/office/officeart/2005/8/layout/process5"/>
    <dgm:cxn modelId="{B982BE6D-27A3-499C-9644-F558415ACE29}" srcId="{A645BB22-AB9F-475F-9C4E-71C74B8F4E6D}" destId="{2BB1B76F-40AC-477D-BD26-694EFC983610}" srcOrd="3" destOrd="0" parTransId="{998E85DD-FF7D-470C-9569-6346D7F82A6F}" sibTransId="{7C2768DE-04CC-4AD1-AE41-C597EB3F0759}"/>
    <dgm:cxn modelId="{4AD91158-2972-454A-8ADE-5D0BA6AD0F82}" type="presOf" srcId="{0A6A2ED2-2797-4861-8CE9-0AFDC70137D2}" destId="{5249C8B7-C1A7-4FF3-BE3D-7D0190D00102}" srcOrd="1" destOrd="0" presId="urn:microsoft.com/office/officeart/2005/8/layout/process5"/>
    <dgm:cxn modelId="{47058A7E-774D-4F7A-AF29-0085B1367C1D}" type="presOf" srcId="{A645BB22-AB9F-475F-9C4E-71C74B8F4E6D}" destId="{73E0CB3D-B8DA-4F09-9290-DB26DB3635FB}" srcOrd="0" destOrd="0" presId="urn:microsoft.com/office/officeart/2005/8/layout/process5"/>
    <dgm:cxn modelId="{6F7B0184-76DC-4B3F-BEC3-FA92BC28FCAC}" type="presOf" srcId="{11472EC8-B9D2-4213-978F-970FCA5C649D}" destId="{13D003CC-DDB9-45D8-B2C1-5472787FC6CD}" srcOrd="1" destOrd="0" presId="urn:microsoft.com/office/officeart/2005/8/layout/process5"/>
    <dgm:cxn modelId="{5DE5CD92-849D-4457-99E8-19107465587B}" type="presOf" srcId="{B5BA6F33-8641-4ED1-8DF6-BA0725988B63}" destId="{FC6252F3-1BBD-4443-9AAD-5F78A48484B9}" srcOrd="0" destOrd="0" presId="urn:microsoft.com/office/officeart/2005/8/layout/process5"/>
    <dgm:cxn modelId="{FE998EA5-8DB1-48D4-89C5-0A7ABF46170B}" type="presOf" srcId="{5C84FB69-97A1-4F34-96AF-ECD3BE85C6E9}" destId="{78657FBA-B5A5-469A-9173-38F0504FEDE0}" srcOrd="0" destOrd="0" presId="urn:microsoft.com/office/officeart/2005/8/layout/process5"/>
    <dgm:cxn modelId="{E9D257AF-C1B6-4865-B5D6-1F199A43BFBB}" type="presOf" srcId="{F073F108-1085-41F6-A7BE-DDC29B05BB01}" destId="{1935A325-DE2E-407C-92D8-5F8EBE238213}" srcOrd="0" destOrd="0" presId="urn:microsoft.com/office/officeart/2005/8/layout/process5"/>
    <dgm:cxn modelId="{10ACA2BA-FD4E-4914-A1A3-BF808BA84866}" type="presOf" srcId="{EB7C1D1E-7814-4D3E-8F5B-41478EB08EE6}" destId="{112C5851-21A3-46D8-9F71-ECB7D6C371FC}" srcOrd="1" destOrd="0" presId="urn:microsoft.com/office/officeart/2005/8/layout/process5"/>
    <dgm:cxn modelId="{E8496DBE-3588-4EA5-B77B-90959BC9FD77}" type="presOf" srcId="{A85396EA-3A07-4CF2-BFA6-D726968EFFF7}" destId="{C2CCC2DA-F8D3-4CA2-9CBE-AAB49776E27E}" srcOrd="0" destOrd="0" presId="urn:microsoft.com/office/officeart/2005/8/layout/process5"/>
    <dgm:cxn modelId="{B93A13C7-21F8-48C8-B4A4-AF42ED60C921}" srcId="{A645BB22-AB9F-475F-9C4E-71C74B8F4E6D}" destId="{54FF7E0D-2699-4B09-88D1-F586CB80FB03}" srcOrd="5" destOrd="0" parTransId="{7CCE5097-F1FE-40E7-8EB6-131154CDA344}" sibTransId="{969D6DB6-FE80-4127-8E08-EA75D008D138}"/>
    <dgm:cxn modelId="{8C8D26D9-149F-4E5A-A828-AB444486510B}" srcId="{A645BB22-AB9F-475F-9C4E-71C74B8F4E6D}" destId="{A85396EA-3A07-4CF2-BFA6-D726968EFFF7}" srcOrd="1" destOrd="0" parTransId="{470A7356-4321-48DE-9A1F-7893EEB3F2BC}" sibTransId="{0A6A2ED2-2797-4861-8CE9-0AFDC70137D2}"/>
    <dgm:cxn modelId="{F2C718E2-6834-48B5-90DC-F1FBDE0C9227}" type="presOf" srcId="{2BB1B76F-40AC-477D-BD26-694EFC983610}" destId="{EF5006BF-C5A2-4E40-9AFD-38D91777CE92}" srcOrd="0" destOrd="0" presId="urn:microsoft.com/office/officeart/2005/8/layout/process5"/>
    <dgm:cxn modelId="{845263E4-CF59-4B5F-82C0-346CBB5A256C}" srcId="{A645BB22-AB9F-475F-9C4E-71C74B8F4E6D}" destId="{B5BA6F33-8641-4ED1-8DF6-BA0725988B63}" srcOrd="4" destOrd="0" parTransId="{30CC1D13-88E9-4CA5-98BD-CC63FE1F3348}" sibTransId="{5C84FB69-97A1-4F34-96AF-ECD3BE85C6E9}"/>
    <dgm:cxn modelId="{195AC6F7-3D93-4B40-9BF4-9A8B04FF2B2E}" type="presOf" srcId="{54FF7E0D-2699-4B09-88D1-F586CB80FB03}" destId="{668ADAB7-528F-4485-884D-069F33CD0DA5}" srcOrd="0" destOrd="0" presId="urn:microsoft.com/office/officeart/2005/8/layout/process5"/>
    <dgm:cxn modelId="{DE631BEF-DBDB-4F54-BC97-570383CCD955}" type="presParOf" srcId="{73E0CB3D-B8DA-4F09-9290-DB26DB3635FB}" destId="{1935A325-DE2E-407C-92D8-5F8EBE238213}" srcOrd="0" destOrd="0" presId="urn:microsoft.com/office/officeart/2005/8/layout/process5"/>
    <dgm:cxn modelId="{80A10F16-3B1B-4153-8CFC-9894871E0FB0}" type="presParOf" srcId="{73E0CB3D-B8DA-4F09-9290-DB26DB3635FB}" destId="{230E9397-0AAF-4BBE-8E1A-AB10BFE670B8}" srcOrd="1" destOrd="0" presId="urn:microsoft.com/office/officeart/2005/8/layout/process5"/>
    <dgm:cxn modelId="{07811FC8-845E-4ADD-807C-1B060DE15815}" type="presParOf" srcId="{230E9397-0AAF-4BBE-8E1A-AB10BFE670B8}" destId="{13D003CC-DDB9-45D8-B2C1-5472787FC6CD}" srcOrd="0" destOrd="0" presId="urn:microsoft.com/office/officeart/2005/8/layout/process5"/>
    <dgm:cxn modelId="{1DEC5C7F-12B7-48C2-BD7B-49EC8B74F6B8}" type="presParOf" srcId="{73E0CB3D-B8DA-4F09-9290-DB26DB3635FB}" destId="{C2CCC2DA-F8D3-4CA2-9CBE-AAB49776E27E}" srcOrd="2" destOrd="0" presId="urn:microsoft.com/office/officeart/2005/8/layout/process5"/>
    <dgm:cxn modelId="{F59F0F62-54F6-4E07-9780-FFD621854D60}" type="presParOf" srcId="{73E0CB3D-B8DA-4F09-9290-DB26DB3635FB}" destId="{58D2E60D-1489-4EEF-BDBF-431B007652D2}" srcOrd="3" destOrd="0" presId="urn:microsoft.com/office/officeart/2005/8/layout/process5"/>
    <dgm:cxn modelId="{EB87B904-E30E-4A45-9028-2FF57A5505B7}" type="presParOf" srcId="{58D2E60D-1489-4EEF-BDBF-431B007652D2}" destId="{5249C8B7-C1A7-4FF3-BE3D-7D0190D00102}" srcOrd="0" destOrd="0" presId="urn:microsoft.com/office/officeart/2005/8/layout/process5"/>
    <dgm:cxn modelId="{6E1FF0C3-AC64-4B31-9205-B16422448508}" type="presParOf" srcId="{73E0CB3D-B8DA-4F09-9290-DB26DB3635FB}" destId="{FFA5EC2C-E7CE-434E-AB27-FC08C843FBDD}" srcOrd="4" destOrd="0" presId="urn:microsoft.com/office/officeart/2005/8/layout/process5"/>
    <dgm:cxn modelId="{066B7FAC-649E-4119-B56C-61A8E1967F1A}" type="presParOf" srcId="{73E0CB3D-B8DA-4F09-9290-DB26DB3635FB}" destId="{5416C139-BBC7-43B5-8BA8-8645F82FE47F}" srcOrd="5" destOrd="0" presId="urn:microsoft.com/office/officeart/2005/8/layout/process5"/>
    <dgm:cxn modelId="{E56C03B1-957B-414F-96BC-4F79B463667C}" type="presParOf" srcId="{5416C139-BBC7-43B5-8BA8-8645F82FE47F}" destId="{112C5851-21A3-46D8-9F71-ECB7D6C371FC}" srcOrd="0" destOrd="0" presId="urn:microsoft.com/office/officeart/2005/8/layout/process5"/>
    <dgm:cxn modelId="{6D7B1DA6-7FC8-4D10-9D07-49176E9240AC}" type="presParOf" srcId="{73E0CB3D-B8DA-4F09-9290-DB26DB3635FB}" destId="{EF5006BF-C5A2-4E40-9AFD-38D91777CE92}" srcOrd="6" destOrd="0" presId="urn:microsoft.com/office/officeart/2005/8/layout/process5"/>
    <dgm:cxn modelId="{48A6696A-2525-4EA1-BBD2-4F029E838896}" type="presParOf" srcId="{73E0CB3D-B8DA-4F09-9290-DB26DB3635FB}" destId="{712FDB8A-6FA8-477F-85E1-847127EED75F}" srcOrd="7" destOrd="0" presId="urn:microsoft.com/office/officeart/2005/8/layout/process5"/>
    <dgm:cxn modelId="{9695F486-0D72-46DD-83D4-B41A8BD505EF}" type="presParOf" srcId="{712FDB8A-6FA8-477F-85E1-847127EED75F}" destId="{D5E09DED-B269-4909-9D63-38AE075E8B3A}" srcOrd="0" destOrd="0" presId="urn:microsoft.com/office/officeart/2005/8/layout/process5"/>
    <dgm:cxn modelId="{92E8D055-C323-44C2-8FBB-7D68CF84CBAA}" type="presParOf" srcId="{73E0CB3D-B8DA-4F09-9290-DB26DB3635FB}" destId="{FC6252F3-1BBD-4443-9AAD-5F78A48484B9}" srcOrd="8" destOrd="0" presId="urn:microsoft.com/office/officeart/2005/8/layout/process5"/>
    <dgm:cxn modelId="{133BFC90-5159-4A06-9C48-47F9E2701672}" type="presParOf" srcId="{73E0CB3D-B8DA-4F09-9290-DB26DB3635FB}" destId="{78657FBA-B5A5-469A-9173-38F0504FEDE0}" srcOrd="9" destOrd="0" presId="urn:microsoft.com/office/officeart/2005/8/layout/process5"/>
    <dgm:cxn modelId="{AEF7C4B3-DE0E-4023-A87A-6130020886BF}" type="presParOf" srcId="{78657FBA-B5A5-469A-9173-38F0504FEDE0}" destId="{2C7434F2-25F0-473F-B697-E9D6029E4B3E}" srcOrd="0" destOrd="0" presId="urn:microsoft.com/office/officeart/2005/8/layout/process5"/>
    <dgm:cxn modelId="{6DFBA27A-1E9C-4713-B399-48DD3D18F868}" type="presParOf" srcId="{73E0CB3D-B8DA-4F09-9290-DB26DB3635FB}" destId="{668ADAB7-528F-4485-884D-069F33CD0DA5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0FDDF4B-F7A9-43F9-A1F4-7C022819CC5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C9066157-97BD-4DE4-A7FB-4ABF2AEDC8AB}">
      <dgm:prSet phldrT="[文字]"/>
      <dgm:spPr/>
      <dgm:t>
        <a:bodyPr/>
        <a:lstStyle/>
        <a:p>
          <a:r>
            <a:rPr lang="zh-TW" altLang="en-US" dirty="0"/>
            <a:t>基地評估</a:t>
          </a:r>
        </a:p>
      </dgm:t>
    </dgm:pt>
    <dgm:pt modelId="{9479A2F6-2F72-4274-AA8F-E944F499E6C8}" type="parTrans" cxnId="{10E7D236-E65A-4043-A969-A2BE0E67EDDF}">
      <dgm:prSet/>
      <dgm:spPr/>
      <dgm:t>
        <a:bodyPr/>
        <a:lstStyle/>
        <a:p>
          <a:endParaRPr lang="zh-TW" altLang="en-US"/>
        </a:p>
      </dgm:t>
    </dgm:pt>
    <dgm:pt modelId="{4F442BC3-0887-49A2-BF69-4B73A08C6DD7}" type="sibTrans" cxnId="{10E7D236-E65A-4043-A969-A2BE0E67EDDF}">
      <dgm:prSet/>
      <dgm:spPr/>
      <dgm:t>
        <a:bodyPr/>
        <a:lstStyle/>
        <a:p>
          <a:endParaRPr lang="zh-TW" altLang="en-US"/>
        </a:p>
      </dgm:t>
    </dgm:pt>
    <dgm:pt modelId="{47EA9027-8BC4-4A5E-A66C-FDDDF7F9B4C0}">
      <dgm:prSet phldrT="[文字]" custT="1"/>
      <dgm:spPr/>
      <dgm:t>
        <a:bodyPr/>
        <a:lstStyle/>
        <a:p>
          <a:r>
            <a:rPr lang="zh-TW" altLang="en-US" sz="2800" dirty="0"/>
            <a:t>周邊交通</a:t>
          </a:r>
        </a:p>
      </dgm:t>
    </dgm:pt>
    <dgm:pt modelId="{C7089CD5-5C0B-4696-BAB0-1ED85ADA9128}" type="parTrans" cxnId="{42B7BD00-6A58-45BE-9288-E0D5AA721384}">
      <dgm:prSet/>
      <dgm:spPr/>
      <dgm:t>
        <a:bodyPr/>
        <a:lstStyle/>
        <a:p>
          <a:endParaRPr lang="zh-TW" altLang="en-US"/>
        </a:p>
      </dgm:t>
    </dgm:pt>
    <dgm:pt modelId="{C22408D0-74DB-46D7-81E4-4466909E627F}" type="sibTrans" cxnId="{42B7BD00-6A58-45BE-9288-E0D5AA721384}">
      <dgm:prSet/>
      <dgm:spPr/>
      <dgm:t>
        <a:bodyPr/>
        <a:lstStyle/>
        <a:p>
          <a:endParaRPr lang="zh-TW" altLang="en-US"/>
        </a:p>
      </dgm:t>
    </dgm:pt>
    <dgm:pt modelId="{27461DF0-DCB0-4B57-B5DB-C17F026FEE12}">
      <dgm:prSet phldrT="[文字]"/>
      <dgm:spPr/>
      <dgm:t>
        <a:bodyPr/>
        <a:lstStyle/>
        <a:p>
          <a:r>
            <a:rPr lang="zh-TW" altLang="en-US" dirty="0"/>
            <a:t>租金規劃</a:t>
          </a:r>
        </a:p>
      </dgm:t>
    </dgm:pt>
    <dgm:pt modelId="{9D1068E2-8297-4781-B046-1E69057A96E1}" type="parTrans" cxnId="{DD0AA758-3674-4C86-B522-7B8A5D2A7089}">
      <dgm:prSet/>
      <dgm:spPr/>
      <dgm:t>
        <a:bodyPr/>
        <a:lstStyle/>
        <a:p>
          <a:endParaRPr lang="zh-TW" altLang="en-US"/>
        </a:p>
      </dgm:t>
    </dgm:pt>
    <dgm:pt modelId="{3456ABDF-3814-40CA-854D-86993DD93C05}" type="sibTrans" cxnId="{DD0AA758-3674-4C86-B522-7B8A5D2A7089}">
      <dgm:prSet/>
      <dgm:spPr/>
      <dgm:t>
        <a:bodyPr/>
        <a:lstStyle/>
        <a:p>
          <a:endParaRPr lang="zh-TW" altLang="en-US"/>
        </a:p>
      </dgm:t>
    </dgm:pt>
    <dgm:pt modelId="{C5471C83-2661-4381-AACA-D48AD5531F4A}">
      <dgm:prSet phldrT="[文字]" custT="1"/>
      <dgm:spPr/>
      <dgm:t>
        <a:bodyPr/>
        <a:lstStyle/>
        <a:p>
          <a:r>
            <a:rPr lang="zh-TW" altLang="en-US" sz="2400" dirty="0"/>
            <a:t>較周邊市場行情低</a:t>
          </a:r>
        </a:p>
      </dgm:t>
    </dgm:pt>
    <dgm:pt modelId="{AA473503-6508-4A9E-98F3-DFD1410FF052}" type="parTrans" cxnId="{03669C3D-ACF0-49E2-AD35-8C73EF130869}">
      <dgm:prSet/>
      <dgm:spPr/>
      <dgm:t>
        <a:bodyPr/>
        <a:lstStyle/>
        <a:p>
          <a:endParaRPr lang="zh-TW" altLang="en-US"/>
        </a:p>
      </dgm:t>
    </dgm:pt>
    <dgm:pt modelId="{B613A00F-2AF1-4778-B44F-922DFE1835FA}" type="sibTrans" cxnId="{03669C3D-ACF0-49E2-AD35-8C73EF130869}">
      <dgm:prSet/>
      <dgm:spPr/>
      <dgm:t>
        <a:bodyPr/>
        <a:lstStyle/>
        <a:p>
          <a:endParaRPr lang="zh-TW" altLang="en-US"/>
        </a:p>
      </dgm:t>
    </dgm:pt>
    <dgm:pt modelId="{7CEF8DA1-DCD0-4AAF-8DA5-A8B43738F56B}">
      <dgm:prSet phldrT="[文字]"/>
      <dgm:spPr/>
      <dgm:t>
        <a:bodyPr/>
        <a:lstStyle/>
        <a:p>
          <a:r>
            <a:rPr lang="zh-TW" altLang="en-US" dirty="0"/>
            <a:t>房型配比</a:t>
          </a:r>
        </a:p>
      </dgm:t>
    </dgm:pt>
    <dgm:pt modelId="{77C87C93-186F-4667-B946-66BF5D06F193}" type="parTrans" cxnId="{D89E99FA-49D2-46A8-8FF2-74F480D7727F}">
      <dgm:prSet/>
      <dgm:spPr/>
      <dgm:t>
        <a:bodyPr/>
        <a:lstStyle/>
        <a:p>
          <a:endParaRPr lang="zh-TW" altLang="en-US"/>
        </a:p>
      </dgm:t>
    </dgm:pt>
    <dgm:pt modelId="{90F61843-03FD-4DBD-A9D2-EF2DA792BD3B}" type="sibTrans" cxnId="{D89E99FA-49D2-46A8-8FF2-74F480D7727F}">
      <dgm:prSet/>
      <dgm:spPr/>
      <dgm:t>
        <a:bodyPr/>
        <a:lstStyle/>
        <a:p>
          <a:endParaRPr lang="zh-TW" altLang="en-US"/>
        </a:p>
      </dgm:t>
    </dgm:pt>
    <dgm:pt modelId="{7B636D5D-04E0-474D-9673-8924A8D0EB23}">
      <dgm:prSet phldrT="[文字]" custT="1"/>
      <dgm:spPr/>
      <dgm:t>
        <a:bodyPr/>
        <a:lstStyle/>
        <a:p>
          <a:r>
            <a:rPr lang="zh-TW" altLang="en-US" sz="2800" dirty="0"/>
            <a:t>房型</a:t>
          </a:r>
          <a:r>
            <a:rPr lang="en-US" altLang="zh-TW" sz="2800" dirty="0"/>
            <a:t>:1</a:t>
          </a:r>
          <a:r>
            <a:rPr lang="zh-TW" altLang="en-US" sz="2800" dirty="0"/>
            <a:t>房、</a:t>
          </a:r>
          <a:r>
            <a:rPr lang="en-US" altLang="zh-TW" sz="2800" dirty="0"/>
            <a:t>2</a:t>
          </a:r>
          <a:r>
            <a:rPr lang="zh-TW" altLang="en-US" sz="2800" dirty="0"/>
            <a:t>房及</a:t>
          </a:r>
          <a:r>
            <a:rPr lang="en-US" altLang="zh-TW" sz="2800" dirty="0"/>
            <a:t>3</a:t>
          </a:r>
          <a:r>
            <a:rPr lang="zh-TW" altLang="en-US" sz="2800" dirty="0"/>
            <a:t>房</a:t>
          </a:r>
        </a:p>
      </dgm:t>
    </dgm:pt>
    <dgm:pt modelId="{A5F9D00A-28F4-40EB-9EB8-1D3F73670672}" type="parTrans" cxnId="{994AE4BB-80B2-4CB0-8FCA-1C26A3EA150B}">
      <dgm:prSet/>
      <dgm:spPr/>
      <dgm:t>
        <a:bodyPr/>
        <a:lstStyle/>
        <a:p>
          <a:endParaRPr lang="zh-TW" altLang="en-US"/>
        </a:p>
      </dgm:t>
    </dgm:pt>
    <dgm:pt modelId="{5155CA05-C801-4CEE-A46E-1D8BEBB13B45}" type="sibTrans" cxnId="{994AE4BB-80B2-4CB0-8FCA-1C26A3EA150B}">
      <dgm:prSet/>
      <dgm:spPr/>
      <dgm:t>
        <a:bodyPr/>
        <a:lstStyle/>
        <a:p>
          <a:endParaRPr lang="zh-TW" altLang="en-US"/>
        </a:p>
      </dgm:t>
    </dgm:pt>
    <dgm:pt modelId="{714EF472-1A63-4B4A-8770-1018AB8B1525}">
      <dgm:prSet phldrT="[文字]"/>
      <dgm:spPr/>
      <dgm:t>
        <a:bodyPr/>
        <a:lstStyle/>
        <a:p>
          <a:r>
            <a:rPr lang="zh-TW" altLang="en-US" dirty="0"/>
            <a:t>配租比例</a:t>
          </a:r>
        </a:p>
      </dgm:t>
    </dgm:pt>
    <dgm:pt modelId="{BFDF15C4-5B94-4DDC-A802-3FF4D9B00315}" type="parTrans" cxnId="{9A5E339D-D02D-4669-9BAA-467949F490BB}">
      <dgm:prSet/>
      <dgm:spPr/>
      <dgm:t>
        <a:bodyPr/>
        <a:lstStyle/>
        <a:p>
          <a:endParaRPr lang="zh-TW" altLang="en-US"/>
        </a:p>
      </dgm:t>
    </dgm:pt>
    <dgm:pt modelId="{DEC98DA2-3FB4-47F8-A1B6-A472574548F5}" type="sibTrans" cxnId="{9A5E339D-D02D-4669-9BAA-467949F490BB}">
      <dgm:prSet/>
      <dgm:spPr/>
      <dgm:t>
        <a:bodyPr/>
        <a:lstStyle/>
        <a:p>
          <a:endParaRPr lang="zh-TW" altLang="en-US"/>
        </a:p>
      </dgm:t>
    </dgm:pt>
    <dgm:pt modelId="{9E733AA5-FC74-4DF9-BF0A-C65C8B1A37AB}">
      <dgm:prSet phldrT="[文字]" custT="1"/>
      <dgm:spPr/>
      <dgm:t>
        <a:bodyPr/>
        <a:lstStyle/>
        <a:p>
          <a:r>
            <a:rPr lang="zh-TW" altLang="en-US" sz="2400" dirty="0"/>
            <a:t>住宅法規定弱勢</a:t>
          </a:r>
          <a:r>
            <a:rPr lang="en-US" altLang="zh-TW" sz="2400" dirty="0"/>
            <a:t>40%</a:t>
          </a:r>
          <a:endParaRPr lang="zh-TW" altLang="en-US" sz="2400" dirty="0"/>
        </a:p>
      </dgm:t>
    </dgm:pt>
    <dgm:pt modelId="{03C3B29C-065B-4AA7-81A0-614F81351174}" type="parTrans" cxnId="{FFF6BEFD-BFD0-4951-9C8A-0548D666EB6F}">
      <dgm:prSet/>
      <dgm:spPr/>
      <dgm:t>
        <a:bodyPr/>
        <a:lstStyle/>
        <a:p>
          <a:endParaRPr lang="zh-TW" altLang="en-US"/>
        </a:p>
      </dgm:t>
    </dgm:pt>
    <dgm:pt modelId="{12B0BDD1-F363-4A0A-8CBC-625BB5FF238F}" type="sibTrans" cxnId="{FFF6BEFD-BFD0-4951-9C8A-0548D666EB6F}">
      <dgm:prSet/>
      <dgm:spPr/>
      <dgm:t>
        <a:bodyPr/>
        <a:lstStyle/>
        <a:p>
          <a:endParaRPr lang="zh-TW" altLang="en-US"/>
        </a:p>
      </dgm:t>
    </dgm:pt>
    <dgm:pt modelId="{A1CA7DA3-4352-4A52-B77F-01C0BA3B9F6B}">
      <dgm:prSet phldrT="[文字]" custT="1"/>
      <dgm:spPr/>
      <dgm:t>
        <a:bodyPr/>
        <a:lstStyle/>
        <a:p>
          <a:r>
            <a:rPr lang="zh-TW" altLang="en-US" sz="2800" dirty="0"/>
            <a:t>住宅數量</a:t>
          </a:r>
        </a:p>
      </dgm:t>
    </dgm:pt>
    <dgm:pt modelId="{6CCC9060-54A0-4F48-88AE-5BAEF2E9A83B}" type="parTrans" cxnId="{6BE98E11-B1DC-4DE1-9999-181CC83D2017}">
      <dgm:prSet/>
      <dgm:spPr/>
      <dgm:t>
        <a:bodyPr/>
        <a:lstStyle/>
        <a:p>
          <a:endParaRPr lang="zh-TW" altLang="en-US"/>
        </a:p>
      </dgm:t>
    </dgm:pt>
    <dgm:pt modelId="{D21F2E69-0B51-46F6-8BB9-92055FDCD00B}" type="sibTrans" cxnId="{6BE98E11-B1DC-4DE1-9999-181CC83D2017}">
      <dgm:prSet/>
      <dgm:spPr/>
      <dgm:t>
        <a:bodyPr/>
        <a:lstStyle/>
        <a:p>
          <a:endParaRPr lang="zh-TW" altLang="en-US"/>
        </a:p>
      </dgm:t>
    </dgm:pt>
    <dgm:pt modelId="{C7C34D42-1B07-4F12-8CAF-42558A95493B}">
      <dgm:prSet phldrT="[文字]" custT="1"/>
      <dgm:spPr/>
      <dgm:t>
        <a:bodyPr/>
        <a:lstStyle/>
        <a:p>
          <a:r>
            <a:rPr lang="zh-TW" altLang="en-US" sz="2400" dirty="0"/>
            <a:t>民眾可負擔</a:t>
          </a:r>
        </a:p>
      </dgm:t>
    </dgm:pt>
    <dgm:pt modelId="{CF4D0F49-FCA7-45F3-92AA-B20D14E7C493}" type="parTrans" cxnId="{2346C96F-220F-4D5C-8064-CF9C443978B7}">
      <dgm:prSet/>
      <dgm:spPr/>
      <dgm:t>
        <a:bodyPr/>
        <a:lstStyle/>
        <a:p>
          <a:endParaRPr lang="zh-TW" altLang="en-US"/>
        </a:p>
      </dgm:t>
    </dgm:pt>
    <dgm:pt modelId="{516AB657-4377-4E3B-9347-177FACFCC7F5}" type="sibTrans" cxnId="{2346C96F-220F-4D5C-8064-CF9C443978B7}">
      <dgm:prSet/>
      <dgm:spPr/>
      <dgm:t>
        <a:bodyPr/>
        <a:lstStyle/>
        <a:p>
          <a:endParaRPr lang="zh-TW" altLang="en-US"/>
        </a:p>
      </dgm:t>
    </dgm:pt>
    <dgm:pt modelId="{6BFAF1A0-FBF5-44E2-95A8-5573C5A01FFF}">
      <dgm:prSet phldrT="[文字]" custT="1"/>
      <dgm:spPr/>
      <dgm:t>
        <a:bodyPr/>
        <a:lstStyle/>
        <a:p>
          <a:r>
            <a:rPr lang="zh-TW" altLang="en-US" sz="2400" dirty="0"/>
            <a:t>財務可永續</a:t>
          </a:r>
        </a:p>
      </dgm:t>
    </dgm:pt>
    <dgm:pt modelId="{2681F605-2647-4531-B8D3-552C530CD271}" type="parTrans" cxnId="{BB9E5116-B01E-44B8-A6D3-0030F8C08083}">
      <dgm:prSet/>
      <dgm:spPr/>
      <dgm:t>
        <a:bodyPr/>
        <a:lstStyle/>
        <a:p>
          <a:endParaRPr lang="zh-TW" altLang="en-US"/>
        </a:p>
      </dgm:t>
    </dgm:pt>
    <dgm:pt modelId="{596A288A-6FD2-4048-B9B8-67B2A7A36942}" type="sibTrans" cxnId="{BB9E5116-B01E-44B8-A6D3-0030F8C08083}">
      <dgm:prSet/>
      <dgm:spPr/>
      <dgm:t>
        <a:bodyPr/>
        <a:lstStyle/>
        <a:p>
          <a:endParaRPr lang="zh-TW" altLang="en-US"/>
        </a:p>
      </dgm:t>
    </dgm:pt>
    <dgm:pt modelId="{7C8CAF60-B598-48CE-8A15-88024869B53C}">
      <dgm:prSet phldrT="[文字]" custT="1"/>
      <dgm:spPr/>
      <dgm:t>
        <a:bodyPr/>
        <a:lstStyle/>
        <a:p>
          <a:r>
            <a:rPr lang="zh-TW" altLang="en-US" sz="2800" dirty="0"/>
            <a:t>比例</a:t>
          </a:r>
          <a:r>
            <a:rPr lang="en-US" altLang="zh-TW" sz="2800" dirty="0"/>
            <a:t>6:3:1</a:t>
          </a:r>
          <a:endParaRPr lang="zh-TW" altLang="en-US" sz="2800" dirty="0"/>
        </a:p>
      </dgm:t>
    </dgm:pt>
    <dgm:pt modelId="{89393208-5952-4E5E-B2F5-C20F16A27560}" type="parTrans" cxnId="{DDD40C95-4296-400E-85EA-719D2871D2DD}">
      <dgm:prSet/>
      <dgm:spPr/>
      <dgm:t>
        <a:bodyPr/>
        <a:lstStyle/>
        <a:p>
          <a:endParaRPr lang="zh-TW" altLang="en-US"/>
        </a:p>
      </dgm:t>
    </dgm:pt>
    <dgm:pt modelId="{E6EE6C79-87F1-4A98-BB65-8E6486CABD97}" type="sibTrans" cxnId="{DDD40C95-4296-400E-85EA-719D2871D2DD}">
      <dgm:prSet/>
      <dgm:spPr/>
      <dgm:t>
        <a:bodyPr/>
        <a:lstStyle/>
        <a:p>
          <a:endParaRPr lang="zh-TW" altLang="en-US"/>
        </a:p>
      </dgm:t>
    </dgm:pt>
    <dgm:pt modelId="{8096FFC1-FEC5-4365-9FC9-5DEEBCA5B933}">
      <dgm:prSet phldrT="[文字]" custT="1"/>
      <dgm:spPr/>
      <dgm:t>
        <a:bodyPr/>
        <a:lstStyle/>
        <a:p>
          <a:r>
            <a:rPr lang="zh-TW" altLang="en-US" sz="2400" dirty="0"/>
            <a:t>在地區里</a:t>
          </a:r>
          <a:r>
            <a:rPr lang="en-US" altLang="zh-TW" sz="2400" dirty="0"/>
            <a:t>30%</a:t>
          </a:r>
          <a:endParaRPr lang="zh-TW" altLang="en-US" sz="2400" dirty="0"/>
        </a:p>
      </dgm:t>
    </dgm:pt>
    <dgm:pt modelId="{F39F1CE4-656E-422B-98EB-0EF61F1404FE}" type="parTrans" cxnId="{FF340470-C2F9-4B9E-AB08-39E0AB1FA21D}">
      <dgm:prSet/>
      <dgm:spPr/>
      <dgm:t>
        <a:bodyPr/>
        <a:lstStyle/>
        <a:p>
          <a:endParaRPr lang="zh-TW" altLang="en-US"/>
        </a:p>
      </dgm:t>
    </dgm:pt>
    <dgm:pt modelId="{117311AB-1DA5-450F-B8D9-32F6412C21B1}" type="sibTrans" cxnId="{FF340470-C2F9-4B9E-AB08-39E0AB1FA21D}">
      <dgm:prSet/>
      <dgm:spPr/>
      <dgm:t>
        <a:bodyPr/>
        <a:lstStyle/>
        <a:p>
          <a:endParaRPr lang="zh-TW" altLang="en-US"/>
        </a:p>
      </dgm:t>
    </dgm:pt>
    <dgm:pt modelId="{37DE1A24-0816-4110-8A22-590369C8BC58}">
      <dgm:prSet phldrT="[文字]" custT="1"/>
      <dgm:spPr/>
      <dgm:t>
        <a:bodyPr/>
        <a:lstStyle/>
        <a:p>
          <a:r>
            <a:rPr lang="zh-TW" altLang="en-US" sz="2400" dirty="0"/>
            <a:t>青創戶</a:t>
          </a:r>
          <a:r>
            <a:rPr lang="en-US" altLang="zh-TW" sz="2400" dirty="0"/>
            <a:t>6%(200</a:t>
          </a:r>
          <a:r>
            <a:rPr lang="zh-TW" altLang="en-US" sz="2400" dirty="0"/>
            <a:t>戶以上</a:t>
          </a:r>
          <a:r>
            <a:rPr lang="en-US" altLang="zh-TW" sz="2400" dirty="0"/>
            <a:t>)</a:t>
          </a:r>
          <a:endParaRPr lang="zh-TW" altLang="en-US" sz="2400" dirty="0"/>
        </a:p>
      </dgm:t>
    </dgm:pt>
    <dgm:pt modelId="{5FB85338-C3E5-491C-A9EA-6DE2976E83DB}" type="parTrans" cxnId="{477DAF35-6CD3-4364-BBEC-6E64B615D41F}">
      <dgm:prSet/>
      <dgm:spPr/>
      <dgm:t>
        <a:bodyPr/>
        <a:lstStyle/>
        <a:p>
          <a:endParaRPr lang="zh-TW" altLang="en-US"/>
        </a:p>
      </dgm:t>
    </dgm:pt>
    <dgm:pt modelId="{FA6E4AA8-CFEF-4A86-9E72-505436D73A6D}" type="sibTrans" cxnId="{477DAF35-6CD3-4364-BBEC-6E64B615D41F}">
      <dgm:prSet/>
      <dgm:spPr/>
      <dgm:t>
        <a:bodyPr/>
        <a:lstStyle/>
        <a:p>
          <a:endParaRPr lang="zh-TW" altLang="en-US"/>
        </a:p>
      </dgm:t>
    </dgm:pt>
    <dgm:pt modelId="{75CCCF6A-658C-4F8F-B072-BDA63093B1F8}" type="pres">
      <dgm:prSet presAssocID="{90FDDF4B-F7A9-43F9-A1F4-7C022819CC54}" presName="Name0" presStyleCnt="0">
        <dgm:presLayoutVars>
          <dgm:dir/>
          <dgm:animLvl val="lvl"/>
          <dgm:resizeHandles val="exact"/>
        </dgm:presLayoutVars>
      </dgm:prSet>
      <dgm:spPr/>
    </dgm:pt>
    <dgm:pt modelId="{51F49963-1A94-46C2-B84C-85A9BEAFF752}" type="pres">
      <dgm:prSet presAssocID="{C9066157-97BD-4DE4-A7FB-4ABF2AEDC8AB}" presName="composite" presStyleCnt="0"/>
      <dgm:spPr/>
    </dgm:pt>
    <dgm:pt modelId="{C531BBD5-E538-4DE4-9CD3-B88D5862E994}" type="pres">
      <dgm:prSet presAssocID="{C9066157-97BD-4DE4-A7FB-4ABF2AEDC8AB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8B0A951A-F425-4011-B5A2-999511D3C4D4}" type="pres">
      <dgm:prSet presAssocID="{C9066157-97BD-4DE4-A7FB-4ABF2AEDC8AB}" presName="desTx" presStyleLbl="alignAccFollowNode1" presStyleIdx="0" presStyleCnt="4">
        <dgm:presLayoutVars>
          <dgm:bulletEnabled val="1"/>
        </dgm:presLayoutVars>
      </dgm:prSet>
      <dgm:spPr/>
    </dgm:pt>
    <dgm:pt modelId="{1D6F7D0D-D72C-44B0-A06E-1A333C7BDD56}" type="pres">
      <dgm:prSet presAssocID="{4F442BC3-0887-49A2-BF69-4B73A08C6DD7}" presName="space" presStyleCnt="0"/>
      <dgm:spPr/>
    </dgm:pt>
    <dgm:pt modelId="{3F839461-40AD-47F2-B987-68E997633D36}" type="pres">
      <dgm:prSet presAssocID="{27461DF0-DCB0-4B57-B5DB-C17F026FEE12}" presName="composite" presStyleCnt="0"/>
      <dgm:spPr/>
    </dgm:pt>
    <dgm:pt modelId="{1C2F6EEB-C969-40E2-B87C-CB501A4F3522}" type="pres">
      <dgm:prSet presAssocID="{27461DF0-DCB0-4B57-B5DB-C17F026FEE12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988666C0-415F-4BCF-802A-3167BE4F9D54}" type="pres">
      <dgm:prSet presAssocID="{27461DF0-DCB0-4B57-B5DB-C17F026FEE12}" presName="desTx" presStyleLbl="alignAccFollowNode1" presStyleIdx="1" presStyleCnt="4">
        <dgm:presLayoutVars>
          <dgm:bulletEnabled val="1"/>
        </dgm:presLayoutVars>
      </dgm:prSet>
      <dgm:spPr/>
    </dgm:pt>
    <dgm:pt modelId="{878E8CB9-DC1B-446F-9B8E-22F294B870ED}" type="pres">
      <dgm:prSet presAssocID="{3456ABDF-3814-40CA-854D-86993DD93C05}" presName="space" presStyleCnt="0"/>
      <dgm:spPr/>
    </dgm:pt>
    <dgm:pt modelId="{02F0535E-1343-4ED5-A7D5-ECFFE5636554}" type="pres">
      <dgm:prSet presAssocID="{7CEF8DA1-DCD0-4AAF-8DA5-A8B43738F56B}" presName="composite" presStyleCnt="0"/>
      <dgm:spPr/>
    </dgm:pt>
    <dgm:pt modelId="{0309933A-CF4D-4757-BF8C-472F9CDD2B2B}" type="pres">
      <dgm:prSet presAssocID="{7CEF8DA1-DCD0-4AAF-8DA5-A8B43738F56B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508395A6-108B-417E-9DE3-936266C7B83C}" type="pres">
      <dgm:prSet presAssocID="{7CEF8DA1-DCD0-4AAF-8DA5-A8B43738F56B}" presName="desTx" presStyleLbl="alignAccFollowNode1" presStyleIdx="2" presStyleCnt="4">
        <dgm:presLayoutVars>
          <dgm:bulletEnabled val="1"/>
        </dgm:presLayoutVars>
      </dgm:prSet>
      <dgm:spPr/>
    </dgm:pt>
    <dgm:pt modelId="{B227F66B-2F39-4D58-BFB8-86819DA07171}" type="pres">
      <dgm:prSet presAssocID="{90F61843-03FD-4DBD-A9D2-EF2DA792BD3B}" presName="space" presStyleCnt="0"/>
      <dgm:spPr/>
    </dgm:pt>
    <dgm:pt modelId="{843D359F-E911-436F-AF05-6DB0B0A5CB62}" type="pres">
      <dgm:prSet presAssocID="{714EF472-1A63-4B4A-8770-1018AB8B1525}" presName="composite" presStyleCnt="0"/>
      <dgm:spPr/>
    </dgm:pt>
    <dgm:pt modelId="{DF4D1D27-B9BE-4739-9E1B-C1D236C96F56}" type="pres">
      <dgm:prSet presAssocID="{714EF472-1A63-4B4A-8770-1018AB8B1525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6D93CB8D-ECBD-4771-9001-95897FF0D4F4}" type="pres">
      <dgm:prSet presAssocID="{714EF472-1A63-4B4A-8770-1018AB8B1525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42B7BD00-6A58-45BE-9288-E0D5AA721384}" srcId="{C9066157-97BD-4DE4-A7FB-4ABF2AEDC8AB}" destId="{47EA9027-8BC4-4A5E-A66C-FDDDF7F9B4C0}" srcOrd="0" destOrd="0" parTransId="{C7089CD5-5C0B-4696-BAB0-1ED85ADA9128}" sibTransId="{C22408D0-74DB-46D7-81E4-4466909E627F}"/>
    <dgm:cxn modelId="{012CEE02-A54B-419A-AC33-EFD2B9FEA9F2}" type="presOf" srcId="{C7C34D42-1B07-4F12-8CAF-42558A95493B}" destId="{988666C0-415F-4BCF-802A-3167BE4F9D54}" srcOrd="0" destOrd="1" presId="urn:microsoft.com/office/officeart/2005/8/layout/hList1"/>
    <dgm:cxn modelId="{B6493C04-51E3-4A68-BBF2-9FEF3AFC99CF}" type="presOf" srcId="{7C8CAF60-B598-48CE-8A15-88024869B53C}" destId="{508395A6-108B-417E-9DE3-936266C7B83C}" srcOrd="0" destOrd="1" presId="urn:microsoft.com/office/officeart/2005/8/layout/hList1"/>
    <dgm:cxn modelId="{6BE98E11-B1DC-4DE1-9999-181CC83D2017}" srcId="{C9066157-97BD-4DE4-A7FB-4ABF2AEDC8AB}" destId="{A1CA7DA3-4352-4A52-B77F-01C0BA3B9F6B}" srcOrd="1" destOrd="0" parTransId="{6CCC9060-54A0-4F48-88AE-5BAEF2E9A83B}" sibTransId="{D21F2E69-0B51-46F6-8BB9-92055FDCD00B}"/>
    <dgm:cxn modelId="{BB9E5116-B01E-44B8-A6D3-0030F8C08083}" srcId="{27461DF0-DCB0-4B57-B5DB-C17F026FEE12}" destId="{6BFAF1A0-FBF5-44E2-95A8-5573C5A01FFF}" srcOrd="2" destOrd="0" parTransId="{2681F605-2647-4531-B8D3-552C530CD271}" sibTransId="{596A288A-6FD2-4048-B9B8-67B2A7A36942}"/>
    <dgm:cxn modelId="{EC08B01B-42BB-4133-AA57-A5A653AA1B31}" type="presOf" srcId="{C9066157-97BD-4DE4-A7FB-4ABF2AEDC8AB}" destId="{C531BBD5-E538-4DE4-9CD3-B88D5862E994}" srcOrd="0" destOrd="0" presId="urn:microsoft.com/office/officeart/2005/8/layout/hList1"/>
    <dgm:cxn modelId="{2E40D01D-A4D1-4A49-8431-EFAD20697DB5}" type="presOf" srcId="{90FDDF4B-F7A9-43F9-A1F4-7C022819CC54}" destId="{75CCCF6A-658C-4F8F-B072-BDA63093B1F8}" srcOrd="0" destOrd="0" presId="urn:microsoft.com/office/officeart/2005/8/layout/hList1"/>
    <dgm:cxn modelId="{CCF99B29-852E-4FE7-992E-32381B5AD03D}" type="presOf" srcId="{47EA9027-8BC4-4A5E-A66C-FDDDF7F9B4C0}" destId="{8B0A951A-F425-4011-B5A2-999511D3C4D4}" srcOrd="0" destOrd="0" presId="urn:microsoft.com/office/officeart/2005/8/layout/hList1"/>
    <dgm:cxn modelId="{5D75B92B-7090-4505-A5E2-0D3DACADCB34}" type="presOf" srcId="{8096FFC1-FEC5-4365-9FC9-5DEEBCA5B933}" destId="{6D93CB8D-ECBD-4771-9001-95897FF0D4F4}" srcOrd="0" destOrd="1" presId="urn:microsoft.com/office/officeart/2005/8/layout/hList1"/>
    <dgm:cxn modelId="{FB537533-406D-423A-8F94-CB6F6B1060D2}" type="presOf" srcId="{C5471C83-2661-4381-AACA-D48AD5531F4A}" destId="{988666C0-415F-4BCF-802A-3167BE4F9D54}" srcOrd="0" destOrd="0" presId="urn:microsoft.com/office/officeart/2005/8/layout/hList1"/>
    <dgm:cxn modelId="{477DAF35-6CD3-4364-BBEC-6E64B615D41F}" srcId="{714EF472-1A63-4B4A-8770-1018AB8B1525}" destId="{37DE1A24-0816-4110-8A22-590369C8BC58}" srcOrd="2" destOrd="0" parTransId="{5FB85338-C3E5-491C-A9EA-6DE2976E83DB}" sibTransId="{FA6E4AA8-CFEF-4A86-9E72-505436D73A6D}"/>
    <dgm:cxn modelId="{10E7D236-E65A-4043-A969-A2BE0E67EDDF}" srcId="{90FDDF4B-F7A9-43F9-A1F4-7C022819CC54}" destId="{C9066157-97BD-4DE4-A7FB-4ABF2AEDC8AB}" srcOrd="0" destOrd="0" parTransId="{9479A2F6-2F72-4274-AA8F-E944F499E6C8}" sibTransId="{4F442BC3-0887-49A2-BF69-4B73A08C6DD7}"/>
    <dgm:cxn modelId="{03669C3D-ACF0-49E2-AD35-8C73EF130869}" srcId="{27461DF0-DCB0-4B57-B5DB-C17F026FEE12}" destId="{C5471C83-2661-4381-AACA-D48AD5531F4A}" srcOrd="0" destOrd="0" parTransId="{AA473503-6508-4A9E-98F3-DFD1410FF052}" sibTransId="{B613A00F-2AF1-4778-B44F-922DFE1835FA}"/>
    <dgm:cxn modelId="{2346C96F-220F-4D5C-8064-CF9C443978B7}" srcId="{27461DF0-DCB0-4B57-B5DB-C17F026FEE12}" destId="{C7C34D42-1B07-4F12-8CAF-42558A95493B}" srcOrd="1" destOrd="0" parTransId="{CF4D0F49-FCA7-45F3-92AA-B20D14E7C493}" sibTransId="{516AB657-4377-4E3B-9347-177FACFCC7F5}"/>
    <dgm:cxn modelId="{FF340470-C2F9-4B9E-AB08-39E0AB1FA21D}" srcId="{714EF472-1A63-4B4A-8770-1018AB8B1525}" destId="{8096FFC1-FEC5-4365-9FC9-5DEEBCA5B933}" srcOrd="1" destOrd="0" parTransId="{F39F1CE4-656E-422B-98EB-0EF61F1404FE}" sibTransId="{117311AB-1DA5-450F-B8D9-32F6412C21B1}"/>
    <dgm:cxn modelId="{D9CA3574-EF51-4378-A465-024C255BFEEE}" type="presOf" srcId="{27461DF0-DCB0-4B57-B5DB-C17F026FEE12}" destId="{1C2F6EEB-C969-40E2-B87C-CB501A4F3522}" srcOrd="0" destOrd="0" presId="urn:microsoft.com/office/officeart/2005/8/layout/hList1"/>
    <dgm:cxn modelId="{24EF4077-9942-428D-9719-9F90EE23D507}" type="presOf" srcId="{37DE1A24-0816-4110-8A22-590369C8BC58}" destId="{6D93CB8D-ECBD-4771-9001-95897FF0D4F4}" srcOrd="0" destOrd="2" presId="urn:microsoft.com/office/officeart/2005/8/layout/hList1"/>
    <dgm:cxn modelId="{DD0AA758-3674-4C86-B522-7B8A5D2A7089}" srcId="{90FDDF4B-F7A9-43F9-A1F4-7C022819CC54}" destId="{27461DF0-DCB0-4B57-B5DB-C17F026FEE12}" srcOrd="1" destOrd="0" parTransId="{9D1068E2-8297-4781-B046-1E69057A96E1}" sibTransId="{3456ABDF-3814-40CA-854D-86993DD93C05}"/>
    <dgm:cxn modelId="{9CFD8D7C-17A6-4CF7-BFAC-697A268DADDA}" type="presOf" srcId="{7B636D5D-04E0-474D-9673-8924A8D0EB23}" destId="{508395A6-108B-417E-9DE3-936266C7B83C}" srcOrd="0" destOrd="0" presId="urn:microsoft.com/office/officeart/2005/8/layout/hList1"/>
    <dgm:cxn modelId="{5AAE4B81-5E17-4083-BEB5-392888CD744B}" type="presOf" srcId="{714EF472-1A63-4B4A-8770-1018AB8B1525}" destId="{DF4D1D27-B9BE-4739-9E1B-C1D236C96F56}" srcOrd="0" destOrd="0" presId="urn:microsoft.com/office/officeart/2005/8/layout/hList1"/>
    <dgm:cxn modelId="{DDD40C95-4296-400E-85EA-719D2871D2DD}" srcId="{7CEF8DA1-DCD0-4AAF-8DA5-A8B43738F56B}" destId="{7C8CAF60-B598-48CE-8A15-88024869B53C}" srcOrd="1" destOrd="0" parTransId="{89393208-5952-4E5E-B2F5-C20F16A27560}" sibTransId="{E6EE6C79-87F1-4A98-BB65-8E6486CABD97}"/>
    <dgm:cxn modelId="{9A5E339D-D02D-4669-9BAA-467949F490BB}" srcId="{90FDDF4B-F7A9-43F9-A1F4-7C022819CC54}" destId="{714EF472-1A63-4B4A-8770-1018AB8B1525}" srcOrd="3" destOrd="0" parTransId="{BFDF15C4-5B94-4DDC-A802-3FF4D9B00315}" sibTransId="{DEC98DA2-3FB4-47F8-A1B6-A472574548F5}"/>
    <dgm:cxn modelId="{8930DD9D-B838-4F94-A97D-B2207340C993}" type="presOf" srcId="{9E733AA5-FC74-4DF9-BF0A-C65C8B1A37AB}" destId="{6D93CB8D-ECBD-4771-9001-95897FF0D4F4}" srcOrd="0" destOrd="0" presId="urn:microsoft.com/office/officeart/2005/8/layout/hList1"/>
    <dgm:cxn modelId="{5CABDCB7-A979-4A8C-B1E1-ED4578C75A54}" type="presOf" srcId="{7CEF8DA1-DCD0-4AAF-8DA5-A8B43738F56B}" destId="{0309933A-CF4D-4757-BF8C-472F9CDD2B2B}" srcOrd="0" destOrd="0" presId="urn:microsoft.com/office/officeart/2005/8/layout/hList1"/>
    <dgm:cxn modelId="{994AE4BB-80B2-4CB0-8FCA-1C26A3EA150B}" srcId="{7CEF8DA1-DCD0-4AAF-8DA5-A8B43738F56B}" destId="{7B636D5D-04E0-474D-9673-8924A8D0EB23}" srcOrd="0" destOrd="0" parTransId="{A5F9D00A-28F4-40EB-9EB8-1D3F73670672}" sibTransId="{5155CA05-C801-4CEE-A46E-1D8BEBB13B45}"/>
    <dgm:cxn modelId="{D667E3D1-8AD9-4DAF-B8AB-E5281C76D090}" type="presOf" srcId="{A1CA7DA3-4352-4A52-B77F-01C0BA3B9F6B}" destId="{8B0A951A-F425-4011-B5A2-999511D3C4D4}" srcOrd="0" destOrd="1" presId="urn:microsoft.com/office/officeart/2005/8/layout/hList1"/>
    <dgm:cxn modelId="{7DDE6AD8-B01A-4E08-9AB3-E7EA04FE2859}" type="presOf" srcId="{6BFAF1A0-FBF5-44E2-95A8-5573C5A01FFF}" destId="{988666C0-415F-4BCF-802A-3167BE4F9D54}" srcOrd="0" destOrd="2" presId="urn:microsoft.com/office/officeart/2005/8/layout/hList1"/>
    <dgm:cxn modelId="{D89E99FA-49D2-46A8-8FF2-74F480D7727F}" srcId="{90FDDF4B-F7A9-43F9-A1F4-7C022819CC54}" destId="{7CEF8DA1-DCD0-4AAF-8DA5-A8B43738F56B}" srcOrd="2" destOrd="0" parTransId="{77C87C93-186F-4667-B946-66BF5D06F193}" sibTransId="{90F61843-03FD-4DBD-A9D2-EF2DA792BD3B}"/>
    <dgm:cxn modelId="{FFF6BEFD-BFD0-4951-9C8A-0548D666EB6F}" srcId="{714EF472-1A63-4B4A-8770-1018AB8B1525}" destId="{9E733AA5-FC74-4DF9-BF0A-C65C8B1A37AB}" srcOrd="0" destOrd="0" parTransId="{03C3B29C-065B-4AA7-81A0-614F81351174}" sibTransId="{12B0BDD1-F363-4A0A-8CBC-625BB5FF238F}"/>
    <dgm:cxn modelId="{C7592EED-7892-4B4A-81A0-7224D59B118D}" type="presParOf" srcId="{75CCCF6A-658C-4F8F-B072-BDA63093B1F8}" destId="{51F49963-1A94-46C2-B84C-85A9BEAFF752}" srcOrd="0" destOrd="0" presId="urn:microsoft.com/office/officeart/2005/8/layout/hList1"/>
    <dgm:cxn modelId="{D56EA045-191E-4C37-AC9F-2410CC9956EF}" type="presParOf" srcId="{51F49963-1A94-46C2-B84C-85A9BEAFF752}" destId="{C531BBD5-E538-4DE4-9CD3-B88D5862E994}" srcOrd="0" destOrd="0" presId="urn:microsoft.com/office/officeart/2005/8/layout/hList1"/>
    <dgm:cxn modelId="{D9C8DCA4-D02A-4BD8-A045-E94F084BFC44}" type="presParOf" srcId="{51F49963-1A94-46C2-B84C-85A9BEAFF752}" destId="{8B0A951A-F425-4011-B5A2-999511D3C4D4}" srcOrd="1" destOrd="0" presId="urn:microsoft.com/office/officeart/2005/8/layout/hList1"/>
    <dgm:cxn modelId="{8362D552-510D-4C80-820D-62F2A0674A66}" type="presParOf" srcId="{75CCCF6A-658C-4F8F-B072-BDA63093B1F8}" destId="{1D6F7D0D-D72C-44B0-A06E-1A333C7BDD56}" srcOrd="1" destOrd="0" presId="urn:microsoft.com/office/officeart/2005/8/layout/hList1"/>
    <dgm:cxn modelId="{0EE0F448-A8E9-4AAD-B297-338FB3714443}" type="presParOf" srcId="{75CCCF6A-658C-4F8F-B072-BDA63093B1F8}" destId="{3F839461-40AD-47F2-B987-68E997633D36}" srcOrd="2" destOrd="0" presId="urn:microsoft.com/office/officeart/2005/8/layout/hList1"/>
    <dgm:cxn modelId="{CC099778-4057-4A17-8F9F-B1EC2EA2AA28}" type="presParOf" srcId="{3F839461-40AD-47F2-B987-68E997633D36}" destId="{1C2F6EEB-C969-40E2-B87C-CB501A4F3522}" srcOrd="0" destOrd="0" presId="urn:microsoft.com/office/officeart/2005/8/layout/hList1"/>
    <dgm:cxn modelId="{AF9435D3-EC57-4C46-8E1E-3872C84BED55}" type="presParOf" srcId="{3F839461-40AD-47F2-B987-68E997633D36}" destId="{988666C0-415F-4BCF-802A-3167BE4F9D54}" srcOrd="1" destOrd="0" presId="urn:microsoft.com/office/officeart/2005/8/layout/hList1"/>
    <dgm:cxn modelId="{6F8228FF-685C-46FA-85A7-8D5F2DDAAA3B}" type="presParOf" srcId="{75CCCF6A-658C-4F8F-B072-BDA63093B1F8}" destId="{878E8CB9-DC1B-446F-9B8E-22F294B870ED}" srcOrd="3" destOrd="0" presId="urn:microsoft.com/office/officeart/2005/8/layout/hList1"/>
    <dgm:cxn modelId="{189002E8-9DF6-4FC0-AE09-2A257293C897}" type="presParOf" srcId="{75CCCF6A-658C-4F8F-B072-BDA63093B1F8}" destId="{02F0535E-1343-4ED5-A7D5-ECFFE5636554}" srcOrd="4" destOrd="0" presId="urn:microsoft.com/office/officeart/2005/8/layout/hList1"/>
    <dgm:cxn modelId="{7BD4D3FD-62BE-4326-9E3D-BE2C271F4C70}" type="presParOf" srcId="{02F0535E-1343-4ED5-A7D5-ECFFE5636554}" destId="{0309933A-CF4D-4757-BF8C-472F9CDD2B2B}" srcOrd="0" destOrd="0" presId="urn:microsoft.com/office/officeart/2005/8/layout/hList1"/>
    <dgm:cxn modelId="{64AD5E8E-D135-4321-AA06-1CE9F2BD63EE}" type="presParOf" srcId="{02F0535E-1343-4ED5-A7D5-ECFFE5636554}" destId="{508395A6-108B-417E-9DE3-936266C7B83C}" srcOrd="1" destOrd="0" presId="urn:microsoft.com/office/officeart/2005/8/layout/hList1"/>
    <dgm:cxn modelId="{98FD16FB-789B-40E8-9A1A-DF1C2C4F1741}" type="presParOf" srcId="{75CCCF6A-658C-4F8F-B072-BDA63093B1F8}" destId="{B227F66B-2F39-4D58-BFB8-86819DA07171}" srcOrd="5" destOrd="0" presId="urn:microsoft.com/office/officeart/2005/8/layout/hList1"/>
    <dgm:cxn modelId="{2C6CA8AA-2987-4D06-9EF1-3B55B3E876E2}" type="presParOf" srcId="{75CCCF6A-658C-4F8F-B072-BDA63093B1F8}" destId="{843D359F-E911-436F-AF05-6DB0B0A5CB62}" srcOrd="6" destOrd="0" presId="urn:microsoft.com/office/officeart/2005/8/layout/hList1"/>
    <dgm:cxn modelId="{9FDB57BD-6F85-444F-9C1A-A64B8AA3B7E9}" type="presParOf" srcId="{843D359F-E911-436F-AF05-6DB0B0A5CB62}" destId="{DF4D1D27-B9BE-4739-9E1B-C1D236C96F56}" srcOrd="0" destOrd="0" presId="urn:microsoft.com/office/officeart/2005/8/layout/hList1"/>
    <dgm:cxn modelId="{D2B061B5-8BFD-46E6-A953-E7A1AA57D461}" type="presParOf" srcId="{843D359F-E911-436F-AF05-6DB0B0A5CB62}" destId="{6D93CB8D-ECBD-4771-9001-95897FF0D4F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0FDDF4B-F7A9-43F9-A1F4-7C022819CC5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C9066157-97BD-4DE4-A7FB-4ABF2AEDC8AB}">
      <dgm:prSet phldrT="[文字]" custT="1"/>
      <dgm:spPr>
        <a:solidFill>
          <a:srgbClr val="92D050"/>
        </a:solidFill>
        <a:ln>
          <a:noFill/>
        </a:ln>
      </dgm:spPr>
      <dgm:t>
        <a:bodyPr/>
        <a:lstStyle/>
        <a:p>
          <a:r>
            <a:rPr lang="zh-TW" altLang="en-US" sz="3200" dirty="0"/>
            <a:t>規劃設計</a:t>
          </a:r>
        </a:p>
      </dgm:t>
    </dgm:pt>
    <dgm:pt modelId="{9479A2F6-2F72-4274-AA8F-E944F499E6C8}" type="parTrans" cxnId="{10E7D236-E65A-4043-A969-A2BE0E67EDDF}">
      <dgm:prSet/>
      <dgm:spPr/>
      <dgm:t>
        <a:bodyPr/>
        <a:lstStyle/>
        <a:p>
          <a:endParaRPr lang="zh-TW" altLang="en-US"/>
        </a:p>
      </dgm:t>
    </dgm:pt>
    <dgm:pt modelId="{4F442BC3-0887-49A2-BF69-4B73A08C6DD7}" type="sibTrans" cxnId="{10E7D236-E65A-4043-A969-A2BE0E67EDDF}">
      <dgm:prSet/>
      <dgm:spPr/>
      <dgm:t>
        <a:bodyPr/>
        <a:lstStyle/>
        <a:p>
          <a:endParaRPr lang="zh-TW" altLang="en-US"/>
        </a:p>
      </dgm:t>
    </dgm:pt>
    <dgm:pt modelId="{47EA9027-8BC4-4A5E-A66C-FDDDF7F9B4C0}">
      <dgm:prSet phldrT="[文字]" custT="1"/>
      <dgm:spPr>
        <a:solidFill>
          <a:schemeClr val="accent4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zh-TW" altLang="en-US" sz="2800" dirty="0"/>
            <a:t>結合參建單位需求</a:t>
          </a:r>
        </a:p>
      </dgm:t>
    </dgm:pt>
    <dgm:pt modelId="{C7089CD5-5C0B-4696-BAB0-1ED85ADA9128}" type="parTrans" cxnId="{42B7BD00-6A58-45BE-9288-E0D5AA721384}">
      <dgm:prSet/>
      <dgm:spPr/>
      <dgm:t>
        <a:bodyPr/>
        <a:lstStyle/>
        <a:p>
          <a:endParaRPr lang="zh-TW" altLang="en-US"/>
        </a:p>
      </dgm:t>
    </dgm:pt>
    <dgm:pt modelId="{C22408D0-74DB-46D7-81E4-4466909E627F}" type="sibTrans" cxnId="{42B7BD00-6A58-45BE-9288-E0D5AA721384}">
      <dgm:prSet/>
      <dgm:spPr/>
      <dgm:t>
        <a:bodyPr/>
        <a:lstStyle/>
        <a:p>
          <a:endParaRPr lang="zh-TW" altLang="en-US"/>
        </a:p>
      </dgm:t>
    </dgm:pt>
    <dgm:pt modelId="{27461DF0-DCB0-4B57-B5DB-C17F026FEE12}">
      <dgm:prSet phldrT="[文字]" custT="1"/>
      <dgm:spPr>
        <a:solidFill>
          <a:srgbClr val="92D050"/>
        </a:solidFill>
        <a:ln>
          <a:noFill/>
        </a:ln>
      </dgm:spPr>
      <dgm:t>
        <a:bodyPr/>
        <a:lstStyle/>
        <a:p>
          <a:r>
            <a:rPr lang="zh-TW" altLang="en-US" sz="3200" dirty="0"/>
            <a:t>高品質</a:t>
          </a:r>
        </a:p>
      </dgm:t>
    </dgm:pt>
    <dgm:pt modelId="{9D1068E2-8297-4781-B046-1E69057A96E1}" type="parTrans" cxnId="{DD0AA758-3674-4C86-B522-7B8A5D2A7089}">
      <dgm:prSet/>
      <dgm:spPr/>
      <dgm:t>
        <a:bodyPr/>
        <a:lstStyle/>
        <a:p>
          <a:endParaRPr lang="zh-TW" altLang="en-US"/>
        </a:p>
      </dgm:t>
    </dgm:pt>
    <dgm:pt modelId="{3456ABDF-3814-40CA-854D-86993DD93C05}" type="sibTrans" cxnId="{DD0AA758-3674-4C86-B522-7B8A5D2A7089}">
      <dgm:prSet/>
      <dgm:spPr/>
      <dgm:t>
        <a:bodyPr/>
        <a:lstStyle/>
        <a:p>
          <a:endParaRPr lang="zh-TW" altLang="en-US"/>
        </a:p>
      </dgm:t>
    </dgm:pt>
    <dgm:pt modelId="{C5471C83-2661-4381-AACA-D48AD5531F4A}">
      <dgm:prSet phldrT="[文字]" custT="1"/>
      <dgm:spPr>
        <a:solidFill>
          <a:schemeClr val="accent4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zh-TW" altLang="en-US" sz="2400" dirty="0"/>
            <a:t>綠建築</a:t>
          </a:r>
          <a:r>
            <a:rPr lang="en-US" altLang="zh-TW" sz="2400" dirty="0"/>
            <a:t>(</a:t>
          </a:r>
          <a:r>
            <a:rPr lang="zh-TW" altLang="en-US" sz="2400" dirty="0"/>
            <a:t>銀級</a:t>
          </a:r>
          <a:r>
            <a:rPr lang="en-US" altLang="zh-TW" sz="2400" dirty="0"/>
            <a:t>)</a:t>
          </a:r>
          <a:endParaRPr lang="zh-TW" altLang="en-US" sz="2400" dirty="0"/>
        </a:p>
      </dgm:t>
    </dgm:pt>
    <dgm:pt modelId="{AA473503-6508-4A9E-98F3-DFD1410FF052}" type="parTrans" cxnId="{03669C3D-ACF0-49E2-AD35-8C73EF130869}">
      <dgm:prSet/>
      <dgm:spPr/>
      <dgm:t>
        <a:bodyPr/>
        <a:lstStyle/>
        <a:p>
          <a:endParaRPr lang="zh-TW" altLang="en-US"/>
        </a:p>
      </dgm:t>
    </dgm:pt>
    <dgm:pt modelId="{B613A00F-2AF1-4778-B44F-922DFE1835FA}" type="sibTrans" cxnId="{03669C3D-ACF0-49E2-AD35-8C73EF130869}">
      <dgm:prSet/>
      <dgm:spPr/>
      <dgm:t>
        <a:bodyPr/>
        <a:lstStyle/>
        <a:p>
          <a:endParaRPr lang="zh-TW" altLang="en-US"/>
        </a:p>
      </dgm:t>
    </dgm:pt>
    <dgm:pt modelId="{7CEF8DA1-DCD0-4AAF-8DA5-A8B43738F56B}">
      <dgm:prSet phldrT="[文字]" custT="1"/>
      <dgm:spPr>
        <a:solidFill>
          <a:srgbClr val="92D050"/>
        </a:solidFill>
        <a:ln>
          <a:noFill/>
        </a:ln>
      </dgm:spPr>
      <dgm:t>
        <a:bodyPr/>
        <a:lstStyle/>
        <a:p>
          <a:r>
            <a:rPr lang="zh-TW" altLang="en-US" sz="3200" dirty="0"/>
            <a:t>模組化</a:t>
          </a:r>
        </a:p>
      </dgm:t>
    </dgm:pt>
    <dgm:pt modelId="{77C87C93-186F-4667-B946-66BF5D06F193}" type="parTrans" cxnId="{D89E99FA-49D2-46A8-8FF2-74F480D7727F}">
      <dgm:prSet/>
      <dgm:spPr/>
      <dgm:t>
        <a:bodyPr/>
        <a:lstStyle/>
        <a:p>
          <a:endParaRPr lang="zh-TW" altLang="en-US"/>
        </a:p>
      </dgm:t>
    </dgm:pt>
    <dgm:pt modelId="{90F61843-03FD-4DBD-A9D2-EF2DA792BD3B}" type="sibTrans" cxnId="{D89E99FA-49D2-46A8-8FF2-74F480D7727F}">
      <dgm:prSet/>
      <dgm:spPr/>
      <dgm:t>
        <a:bodyPr/>
        <a:lstStyle/>
        <a:p>
          <a:endParaRPr lang="zh-TW" altLang="en-US"/>
        </a:p>
      </dgm:t>
    </dgm:pt>
    <dgm:pt modelId="{7B636D5D-04E0-474D-9673-8924A8D0EB23}">
      <dgm:prSet phldrT="[文字]" custT="1"/>
      <dgm:spPr>
        <a:solidFill>
          <a:schemeClr val="accent4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zh-TW" altLang="en-US" sz="2800" dirty="0"/>
            <a:t>依據各建築師、承租戶及物業反饋建立模組</a:t>
          </a:r>
        </a:p>
      </dgm:t>
    </dgm:pt>
    <dgm:pt modelId="{A5F9D00A-28F4-40EB-9EB8-1D3F73670672}" type="parTrans" cxnId="{994AE4BB-80B2-4CB0-8FCA-1C26A3EA150B}">
      <dgm:prSet/>
      <dgm:spPr/>
      <dgm:t>
        <a:bodyPr/>
        <a:lstStyle/>
        <a:p>
          <a:endParaRPr lang="zh-TW" altLang="en-US"/>
        </a:p>
      </dgm:t>
    </dgm:pt>
    <dgm:pt modelId="{5155CA05-C801-4CEE-A46E-1D8BEBB13B45}" type="sibTrans" cxnId="{994AE4BB-80B2-4CB0-8FCA-1C26A3EA150B}">
      <dgm:prSet/>
      <dgm:spPr/>
      <dgm:t>
        <a:bodyPr/>
        <a:lstStyle/>
        <a:p>
          <a:endParaRPr lang="zh-TW" altLang="en-US"/>
        </a:p>
      </dgm:t>
    </dgm:pt>
    <dgm:pt modelId="{626096A2-D603-4651-9F18-C6FFFF4BB315}">
      <dgm:prSet phldrT="[文字]" custT="1"/>
      <dgm:spPr>
        <a:solidFill>
          <a:schemeClr val="accent4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zh-TW" altLang="en-US" sz="2400" dirty="0"/>
            <a:t>智慧建築</a:t>
          </a:r>
        </a:p>
      </dgm:t>
    </dgm:pt>
    <dgm:pt modelId="{9EE0B268-78AF-4682-A4C4-1C877577F168}" type="parTrans" cxnId="{F61C842C-BD0F-454F-8C36-5B854F608B58}">
      <dgm:prSet/>
      <dgm:spPr/>
      <dgm:t>
        <a:bodyPr/>
        <a:lstStyle/>
        <a:p>
          <a:endParaRPr lang="zh-TW" altLang="en-US"/>
        </a:p>
      </dgm:t>
    </dgm:pt>
    <dgm:pt modelId="{80152D9A-1101-4EBD-8015-B12F741E4D4A}" type="sibTrans" cxnId="{F61C842C-BD0F-454F-8C36-5B854F608B58}">
      <dgm:prSet/>
      <dgm:spPr/>
      <dgm:t>
        <a:bodyPr/>
        <a:lstStyle/>
        <a:p>
          <a:endParaRPr lang="zh-TW" altLang="en-US"/>
        </a:p>
      </dgm:t>
    </dgm:pt>
    <dgm:pt modelId="{3EEC0FC4-3D39-477C-B40C-85C1814F8859}">
      <dgm:prSet phldrT="[文字]" custT="1"/>
      <dgm:spPr>
        <a:solidFill>
          <a:schemeClr val="accent4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zh-TW" altLang="en-US" sz="2400" dirty="0"/>
            <a:t>耐震標章</a:t>
          </a:r>
        </a:p>
      </dgm:t>
    </dgm:pt>
    <dgm:pt modelId="{B8BDDF06-036D-4068-849C-1D287BB3DCA5}" type="parTrans" cxnId="{D60A46F7-A5E4-45E6-B48C-59EBE216218E}">
      <dgm:prSet/>
      <dgm:spPr/>
      <dgm:t>
        <a:bodyPr/>
        <a:lstStyle/>
        <a:p>
          <a:endParaRPr lang="zh-TW" altLang="en-US"/>
        </a:p>
      </dgm:t>
    </dgm:pt>
    <dgm:pt modelId="{4E056A6F-0F47-4B7B-98FF-C7B6E0B4BEA9}" type="sibTrans" cxnId="{D60A46F7-A5E4-45E6-B48C-59EBE216218E}">
      <dgm:prSet/>
      <dgm:spPr/>
      <dgm:t>
        <a:bodyPr/>
        <a:lstStyle/>
        <a:p>
          <a:endParaRPr lang="zh-TW" altLang="en-US"/>
        </a:p>
      </dgm:t>
    </dgm:pt>
    <dgm:pt modelId="{918C541F-EB8B-4871-9272-0BA61CB00FF1}">
      <dgm:prSet phldrT="[文字]" custT="1"/>
      <dgm:spPr>
        <a:solidFill>
          <a:schemeClr val="accent4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endParaRPr lang="zh-TW" altLang="en-US" sz="2800" dirty="0"/>
        </a:p>
      </dgm:t>
    </dgm:pt>
    <dgm:pt modelId="{038E39EF-E74C-4929-890A-C8BAB773CBFA}" type="parTrans" cxnId="{AF49154B-14A0-4342-9C4D-0B919538F395}">
      <dgm:prSet/>
      <dgm:spPr/>
      <dgm:t>
        <a:bodyPr/>
        <a:lstStyle/>
        <a:p>
          <a:endParaRPr lang="zh-TW" altLang="en-US"/>
        </a:p>
      </dgm:t>
    </dgm:pt>
    <dgm:pt modelId="{8F18977E-0B0E-4F45-9E8E-EEFDA3B499D2}" type="sibTrans" cxnId="{AF49154B-14A0-4342-9C4D-0B919538F395}">
      <dgm:prSet/>
      <dgm:spPr/>
      <dgm:t>
        <a:bodyPr/>
        <a:lstStyle/>
        <a:p>
          <a:endParaRPr lang="zh-TW" altLang="en-US"/>
        </a:p>
      </dgm:t>
    </dgm:pt>
    <dgm:pt modelId="{E6B8F069-0E1A-478F-9F9E-15C5BDCC30B7}">
      <dgm:prSet phldrT="[文字]" custT="1"/>
      <dgm:spPr>
        <a:solidFill>
          <a:schemeClr val="accent4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zh-TW" altLang="en-US" sz="2800" dirty="0"/>
            <a:t>多元化公共設施</a:t>
          </a:r>
        </a:p>
      </dgm:t>
    </dgm:pt>
    <dgm:pt modelId="{5D146DAB-88F2-4253-BB93-6F8E157E1A8A}" type="parTrans" cxnId="{5309B18A-4EEF-427F-A2F1-8C9539E20F7E}">
      <dgm:prSet/>
      <dgm:spPr/>
      <dgm:t>
        <a:bodyPr/>
        <a:lstStyle/>
        <a:p>
          <a:endParaRPr lang="zh-TW" altLang="en-US"/>
        </a:p>
      </dgm:t>
    </dgm:pt>
    <dgm:pt modelId="{727E4FBB-FFE8-494E-8BCC-0B294520EFA0}" type="sibTrans" cxnId="{5309B18A-4EEF-427F-A2F1-8C9539E20F7E}">
      <dgm:prSet/>
      <dgm:spPr/>
      <dgm:t>
        <a:bodyPr/>
        <a:lstStyle/>
        <a:p>
          <a:endParaRPr lang="zh-TW" altLang="en-US"/>
        </a:p>
      </dgm:t>
    </dgm:pt>
    <dgm:pt modelId="{8B653603-D605-49AE-A1D5-3365F9358379}">
      <dgm:prSet phldrT="[文字]"/>
      <dgm:spPr>
        <a:solidFill>
          <a:srgbClr val="92D050"/>
        </a:solidFill>
        <a:ln>
          <a:noFill/>
        </a:ln>
      </dgm:spPr>
      <dgm:t>
        <a:bodyPr/>
        <a:lstStyle/>
        <a:p>
          <a:r>
            <a:rPr lang="zh-TW" altLang="en-US" dirty="0"/>
            <a:t>智慧化</a:t>
          </a:r>
        </a:p>
      </dgm:t>
    </dgm:pt>
    <dgm:pt modelId="{77E8BC5C-7999-4DBA-86C5-851231D34569}" type="parTrans" cxnId="{C7D0CCEC-C0B3-4C02-847D-BE351D007BE3}">
      <dgm:prSet/>
      <dgm:spPr/>
      <dgm:t>
        <a:bodyPr/>
        <a:lstStyle/>
        <a:p>
          <a:endParaRPr lang="zh-TW" altLang="en-US"/>
        </a:p>
      </dgm:t>
    </dgm:pt>
    <dgm:pt modelId="{E64929B8-DEEA-4CEB-A769-CF171C8670EE}" type="sibTrans" cxnId="{C7D0CCEC-C0B3-4C02-847D-BE351D007BE3}">
      <dgm:prSet/>
      <dgm:spPr/>
      <dgm:t>
        <a:bodyPr/>
        <a:lstStyle/>
        <a:p>
          <a:endParaRPr lang="zh-TW" altLang="en-US"/>
        </a:p>
      </dgm:t>
    </dgm:pt>
    <dgm:pt modelId="{50BA3F5E-8218-4F9F-9D48-93515B4D2961}">
      <dgm:prSet phldrT="[文字]" custT="1"/>
      <dgm:spPr>
        <a:solidFill>
          <a:schemeClr val="accent4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zh-TW" altLang="en-US" sz="2800" dirty="0"/>
            <a:t>建置社會住宅戰情系統</a:t>
          </a:r>
        </a:p>
      </dgm:t>
    </dgm:pt>
    <dgm:pt modelId="{A31C8951-B843-49CB-B1EF-2729E6BD28FD}" type="parTrans" cxnId="{E35D3199-550B-4BF6-B28D-8B07FCE0293B}">
      <dgm:prSet/>
      <dgm:spPr/>
      <dgm:t>
        <a:bodyPr/>
        <a:lstStyle/>
        <a:p>
          <a:endParaRPr lang="zh-TW" altLang="en-US"/>
        </a:p>
      </dgm:t>
    </dgm:pt>
    <dgm:pt modelId="{ED7C103D-1190-4DC5-B915-B17FBCA69327}" type="sibTrans" cxnId="{E35D3199-550B-4BF6-B28D-8B07FCE0293B}">
      <dgm:prSet/>
      <dgm:spPr/>
      <dgm:t>
        <a:bodyPr/>
        <a:lstStyle/>
        <a:p>
          <a:endParaRPr lang="zh-TW" altLang="en-US"/>
        </a:p>
      </dgm:t>
    </dgm:pt>
    <dgm:pt modelId="{75CCCF6A-658C-4F8F-B072-BDA63093B1F8}" type="pres">
      <dgm:prSet presAssocID="{90FDDF4B-F7A9-43F9-A1F4-7C022819CC54}" presName="Name0" presStyleCnt="0">
        <dgm:presLayoutVars>
          <dgm:dir/>
          <dgm:animLvl val="lvl"/>
          <dgm:resizeHandles val="exact"/>
        </dgm:presLayoutVars>
      </dgm:prSet>
      <dgm:spPr/>
    </dgm:pt>
    <dgm:pt modelId="{51F49963-1A94-46C2-B84C-85A9BEAFF752}" type="pres">
      <dgm:prSet presAssocID="{C9066157-97BD-4DE4-A7FB-4ABF2AEDC8AB}" presName="composite" presStyleCnt="0"/>
      <dgm:spPr/>
    </dgm:pt>
    <dgm:pt modelId="{C531BBD5-E538-4DE4-9CD3-B88D5862E994}" type="pres">
      <dgm:prSet presAssocID="{C9066157-97BD-4DE4-A7FB-4ABF2AEDC8AB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8B0A951A-F425-4011-B5A2-999511D3C4D4}" type="pres">
      <dgm:prSet presAssocID="{C9066157-97BD-4DE4-A7FB-4ABF2AEDC8AB}" presName="desTx" presStyleLbl="alignAccFollowNode1" presStyleIdx="0" presStyleCnt="4">
        <dgm:presLayoutVars>
          <dgm:bulletEnabled val="1"/>
        </dgm:presLayoutVars>
      </dgm:prSet>
      <dgm:spPr/>
    </dgm:pt>
    <dgm:pt modelId="{1D6F7D0D-D72C-44B0-A06E-1A333C7BDD56}" type="pres">
      <dgm:prSet presAssocID="{4F442BC3-0887-49A2-BF69-4B73A08C6DD7}" presName="space" presStyleCnt="0"/>
      <dgm:spPr/>
    </dgm:pt>
    <dgm:pt modelId="{3F839461-40AD-47F2-B987-68E997633D36}" type="pres">
      <dgm:prSet presAssocID="{27461DF0-DCB0-4B57-B5DB-C17F026FEE12}" presName="composite" presStyleCnt="0"/>
      <dgm:spPr/>
    </dgm:pt>
    <dgm:pt modelId="{1C2F6EEB-C969-40E2-B87C-CB501A4F3522}" type="pres">
      <dgm:prSet presAssocID="{27461DF0-DCB0-4B57-B5DB-C17F026FEE12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988666C0-415F-4BCF-802A-3167BE4F9D54}" type="pres">
      <dgm:prSet presAssocID="{27461DF0-DCB0-4B57-B5DB-C17F026FEE12}" presName="desTx" presStyleLbl="alignAccFollowNode1" presStyleIdx="1" presStyleCnt="4">
        <dgm:presLayoutVars>
          <dgm:bulletEnabled val="1"/>
        </dgm:presLayoutVars>
      </dgm:prSet>
      <dgm:spPr/>
    </dgm:pt>
    <dgm:pt modelId="{878E8CB9-DC1B-446F-9B8E-22F294B870ED}" type="pres">
      <dgm:prSet presAssocID="{3456ABDF-3814-40CA-854D-86993DD93C05}" presName="space" presStyleCnt="0"/>
      <dgm:spPr/>
    </dgm:pt>
    <dgm:pt modelId="{02F0535E-1343-4ED5-A7D5-ECFFE5636554}" type="pres">
      <dgm:prSet presAssocID="{7CEF8DA1-DCD0-4AAF-8DA5-A8B43738F56B}" presName="composite" presStyleCnt="0"/>
      <dgm:spPr/>
    </dgm:pt>
    <dgm:pt modelId="{0309933A-CF4D-4757-BF8C-472F9CDD2B2B}" type="pres">
      <dgm:prSet presAssocID="{7CEF8DA1-DCD0-4AAF-8DA5-A8B43738F56B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508395A6-108B-417E-9DE3-936266C7B83C}" type="pres">
      <dgm:prSet presAssocID="{7CEF8DA1-DCD0-4AAF-8DA5-A8B43738F56B}" presName="desTx" presStyleLbl="alignAccFollowNode1" presStyleIdx="2" presStyleCnt="4">
        <dgm:presLayoutVars>
          <dgm:bulletEnabled val="1"/>
        </dgm:presLayoutVars>
      </dgm:prSet>
      <dgm:spPr/>
    </dgm:pt>
    <dgm:pt modelId="{3C7D8C0B-D94F-4898-B49D-90C3102B0FCD}" type="pres">
      <dgm:prSet presAssocID="{90F61843-03FD-4DBD-A9D2-EF2DA792BD3B}" presName="space" presStyleCnt="0"/>
      <dgm:spPr/>
    </dgm:pt>
    <dgm:pt modelId="{188AFCBF-94E5-4AEF-9002-06FA9D121F0B}" type="pres">
      <dgm:prSet presAssocID="{8B653603-D605-49AE-A1D5-3365F9358379}" presName="composite" presStyleCnt="0"/>
      <dgm:spPr/>
    </dgm:pt>
    <dgm:pt modelId="{CD119048-DA0B-4833-88B7-9221E8605EA2}" type="pres">
      <dgm:prSet presAssocID="{8B653603-D605-49AE-A1D5-3365F9358379}" presName="parTx" presStyleLbl="alignNode1" presStyleIdx="3" presStyleCnt="4" custLinFactNeighborX="166" custLinFactNeighborY="5383">
        <dgm:presLayoutVars>
          <dgm:chMax val="0"/>
          <dgm:chPref val="0"/>
          <dgm:bulletEnabled val="1"/>
        </dgm:presLayoutVars>
      </dgm:prSet>
      <dgm:spPr/>
    </dgm:pt>
    <dgm:pt modelId="{6512DC1A-261A-409B-BFB4-634218F27563}" type="pres">
      <dgm:prSet presAssocID="{8B653603-D605-49AE-A1D5-3365F9358379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42B7BD00-6A58-45BE-9288-E0D5AA721384}" srcId="{C9066157-97BD-4DE4-A7FB-4ABF2AEDC8AB}" destId="{47EA9027-8BC4-4A5E-A66C-FDDDF7F9B4C0}" srcOrd="0" destOrd="0" parTransId="{C7089CD5-5C0B-4696-BAB0-1ED85ADA9128}" sibTransId="{C22408D0-74DB-46D7-81E4-4466909E627F}"/>
    <dgm:cxn modelId="{302EF007-FFC9-4129-B818-C3CEDF065D10}" type="presOf" srcId="{626096A2-D603-4651-9F18-C6FFFF4BB315}" destId="{988666C0-415F-4BCF-802A-3167BE4F9D54}" srcOrd="0" destOrd="1" presId="urn:microsoft.com/office/officeart/2005/8/layout/hList1"/>
    <dgm:cxn modelId="{EC08B01B-42BB-4133-AA57-A5A653AA1B31}" type="presOf" srcId="{C9066157-97BD-4DE4-A7FB-4ABF2AEDC8AB}" destId="{C531BBD5-E538-4DE4-9CD3-B88D5862E994}" srcOrd="0" destOrd="0" presId="urn:microsoft.com/office/officeart/2005/8/layout/hList1"/>
    <dgm:cxn modelId="{2E40D01D-A4D1-4A49-8431-EFAD20697DB5}" type="presOf" srcId="{90FDDF4B-F7A9-43F9-A1F4-7C022819CC54}" destId="{75CCCF6A-658C-4F8F-B072-BDA63093B1F8}" srcOrd="0" destOrd="0" presId="urn:microsoft.com/office/officeart/2005/8/layout/hList1"/>
    <dgm:cxn modelId="{CCF99B29-852E-4FE7-992E-32381B5AD03D}" type="presOf" srcId="{47EA9027-8BC4-4A5E-A66C-FDDDF7F9B4C0}" destId="{8B0A951A-F425-4011-B5A2-999511D3C4D4}" srcOrd="0" destOrd="0" presId="urn:microsoft.com/office/officeart/2005/8/layout/hList1"/>
    <dgm:cxn modelId="{F61C842C-BD0F-454F-8C36-5B854F608B58}" srcId="{27461DF0-DCB0-4B57-B5DB-C17F026FEE12}" destId="{626096A2-D603-4651-9F18-C6FFFF4BB315}" srcOrd="1" destOrd="0" parTransId="{9EE0B268-78AF-4682-A4C4-1C877577F168}" sibTransId="{80152D9A-1101-4EBD-8015-B12F741E4D4A}"/>
    <dgm:cxn modelId="{FB537533-406D-423A-8F94-CB6F6B1060D2}" type="presOf" srcId="{C5471C83-2661-4381-AACA-D48AD5531F4A}" destId="{988666C0-415F-4BCF-802A-3167BE4F9D54}" srcOrd="0" destOrd="0" presId="urn:microsoft.com/office/officeart/2005/8/layout/hList1"/>
    <dgm:cxn modelId="{10E7D236-E65A-4043-A969-A2BE0E67EDDF}" srcId="{90FDDF4B-F7A9-43F9-A1F4-7C022819CC54}" destId="{C9066157-97BD-4DE4-A7FB-4ABF2AEDC8AB}" srcOrd="0" destOrd="0" parTransId="{9479A2F6-2F72-4274-AA8F-E944F499E6C8}" sibTransId="{4F442BC3-0887-49A2-BF69-4B73A08C6DD7}"/>
    <dgm:cxn modelId="{B73D7E3B-71D8-46CC-9581-BEFE098A128F}" type="presOf" srcId="{50BA3F5E-8218-4F9F-9D48-93515B4D2961}" destId="{6512DC1A-261A-409B-BFB4-634218F27563}" srcOrd="0" destOrd="0" presId="urn:microsoft.com/office/officeart/2005/8/layout/hList1"/>
    <dgm:cxn modelId="{03669C3D-ACF0-49E2-AD35-8C73EF130869}" srcId="{27461DF0-DCB0-4B57-B5DB-C17F026FEE12}" destId="{C5471C83-2661-4381-AACA-D48AD5531F4A}" srcOrd="0" destOrd="0" parTransId="{AA473503-6508-4A9E-98F3-DFD1410FF052}" sibTransId="{B613A00F-2AF1-4778-B44F-922DFE1835FA}"/>
    <dgm:cxn modelId="{8A2E7964-E5FD-4BDB-AB51-5DF114E83C2F}" type="presOf" srcId="{918C541F-EB8B-4871-9272-0BA61CB00FF1}" destId="{8B0A951A-F425-4011-B5A2-999511D3C4D4}" srcOrd="0" destOrd="2" presId="urn:microsoft.com/office/officeart/2005/8/layout/hList1"/>
    <dgm:cxn modelId="{9D690546-D926-41BC-B10F-7B937CEA148B}" type="presOf" srcId="{8B653603-D605-49AE-A1D5-3365F9358379}" destId="{CD119048-DA0B-4833-88B7-9221E8605EA2}" srcOrd="0" destOrd="0" presId="urn:microsoft.com/office/officeart/2005/8/layout/hList1"/>
    <dgm:cxn modelId="{2336FD4A-8B50-4620-8E20-DF1814819DBA}" type="presOf" srcId="{E6B8F069-0E1A-478F-9F9E-15C5BDCC30B7}" destId="{8B0A951A-F425-4011-B5A2-999511D3C4D4}" srcOrd="0" destOrd="1" presId="urn:microsoft.com/office/officeart/2005/8/layout/hList1"/>
    <dgm:cxn modelId="{AF49154B-14A0-4342-9C4D-0B919538F395}" srcId="{C9066157-97BD-4DE4-A7FB-4ABF2AEDC8AB}" destId="{918C541F-EB8B-4871-9272-0BA61CB00FF1}" srcOrd="2" destOrd="0" parTransId="{038E39EF-E74C-4929-890A-C8BAB773CBFA}" sibTransId="{8F18977E-0B0E-4F45-9E8E-EEFDA3B499D2}"/>
    <dgm:cxn modelId="{D9CA3574-EF51-4378-A465-024C255BFEEE}" type="presOf" srcId="{27461DF0-DCB0-4B57-B5DB-C17F026FEE12}" destId="{1C2F6EEB-C969-40E2-B87C-CB501A4F3522}" srcOrd="0" destOrd="0" presId="urn:microsoft.com/office/officeart/2005/8/layout/hList1"/>
    <dgm:cxn modelId="{DD0AA758-3674-4C86-B522-7B8A5D2A7089}" srcId="{90FDDF4B-F7A9-43F9-A1F4-7C022819CC54}" destId="{27461DF0-DCB0-4B57-B5DB-C17F026FEE12}" srcOrd="1" destOrd="0" parTransId="{9D1068E2-8297-4781-B046-1E69057A96E1}" sibTransId="{3456ABDF-3814-40CA-854D-86993DD93C05}"/>
    <dgm:cxn modelId="{9CFD8D7C-17A6-4CF7-BFAC-697A268DADDA}" type="presOf" srcId="{7B636D5D-04E0-474D-9673-8924A8D0EB23}" destId="{508395A6-108B-417E-9DE3-936266C7B83C}" srcOrd="0" destOrd="0" presId="urn:microsoft.com/office/officeart/2005/8/layout/hList1"/>
    <dgm:cxn modelId="{52AD1882-978C-4F39-94E4-CCD7170A967A}" type="presOf" srcId="{3EEC0FC4-3D39-477C-B40C-85C1814F8859}" destId="{988666C0-415F-4BCF-802A-3167BE4F9D54}" srcOrd="0" destOrd="2" presId="urn:microsoft.com/office/officeart/2005/8/layout/hList1"/>
    <dgm:cxn modelId="{5309B18A-4EEF-427F-A2F1-8C9539E20F7E}" srcId="{C9066157-97BD-4DE4-A7FB-4ABF2AEDC8AB}" destId="{E6B8F069-0E1A-478F-9F9E-15C5BDCC30B7}" srcOrd="1" destOrd="0" parTransId="{5D146DAB-88F2-4253-BB93-6F8E157E1A8A}" sibTransId="{727E4FBB-FFE8-494E-8BCC-0B294520EFA0}"/>
    <dgm:cxn modelId="{E35D3199-550B-4BF6-B28D-8B07FCE0293B}" srcId="{8B653603-D605-49AE-A1D5-3365F9358379}" destId="{50BA3F5E-8218-4F9F-9D48-93515B4D2961}" srcOrd="0" destOrd="0" parTransId="{A31C8951-B843-49CB-B1EF-2729E6BD28FD}" sibTransId="{ED7C103D-1190-4DC5-B915-B17FBCA69327}"/>
    <dgm:cxn modelId="{5CABDCB7-A979-4A8C-B1E1-ED4578C75A54}" type="presOf" srcId="{7CEF8DA1-DCD0-4AAF-8DA5-A8B43738F56B}" destId="{0309933A-CF4D-4757-BF8C-472F9CDD2B2B}" srcOrd="0" destOrd="0" presId="urn:microsoft.com/office/officeart/2005/8/layout/hList1"/>
    <dgm:cxn modelId="{994AE4BB-80B2-4CB0-8FCA-1C26A3EA150B}" srcId="{7CEF8DA1-DCD0-4AAF-8DA5-A8B43738F56B}" destId="{7B636D5D-04E0-474D-9673-8924A8D0EB23}" srcOrd="0" destOrd="0" parTransId="{A5F9D00A-28F4-40EB-9EB8-1D3F73670672}" sibTransId="{5155CA05-C801-4CEE-A46E-1D8BEBB13B45}"/>
    <dgm:cxn modelId="{C7D0CCEC-C0B3-4C02-847D-BE351D007BE3}" srcId="{90FDDF4B-F7A9-43F9-A1F4-7C022819CC54}" destId="{8B653603-D605-49AE-A1D5-3365F9358379}" srcOrd="3" destOrd="0" parTransId="{77E8BC5C-7999-4DBA-86C5-851231D34569}" sibTransId="{E64929B8-DEEA-4CEB-A769-CF171C8670EE}"/>
    <dgm:cxn modelId="{D60A46F7-A5E4-45E6-B48C-59EBE216218E}" srcId="{27461DF0-DCB0-4B57-B5DB-C17F026FEE12}" destId="{3EEC0FC4-3D39-477C-B40C-85C1814F8859}" srcOrd="2" destOrd="0" parTransId="{B8BDDF06-036D-4068-849C-1D287BB3DCA5}" sibTransId="{4E056A6F-0F47-4B7B-98FF-C7B6E0B4BEA9}"/>
    <dgm:cxn modelId="{D89E99FA-49D2-46A8-8FF2-74F480D7727F}" srcId="{90FDDF4B-F7A9-43F9-A1F4-7C022819CC54}" destId="{7CEF8DA1-DCD0-4AAF-8DA5-A8B43738F56B}" srcOrd="2" destOrd="0" parTransId="{77C87C93-186F-4667-B946-66BF5D06F193}" sibTransId="{90F61843-03FD-4DBD-A9D2-EF2DA792BD3B}"/>
    <dgm:cxn modelId="{C7592EED-7892-4B4A-81A0-7224D59B118D}" type="presParOf" srcId="{75CCCF6A-658C-4F8F-B072-BDA63093B1F8}" destId="{51F49963-1A94-46C2-B84C-85A9BEAFF752}" srcOrd="0" destOrd="0" presId="urn:microsoft.com/office/officeart/2005/8/layout/hList1"/>
    <dgm:cxn modelId="{D56EA045-191E-4C37-AC9F-2410CC9956EF}" type="presParOf" srcId="{51F49963-1A94-46C2-B84C-85A9BEAFF752}" destId="{C531BBD5-E538-4DE4-9CD3-B88D5862E994}" srcOrd="0" destOrd="0" presId="urn:microsoft.com/office/officeart/2005/8/layout/hList1"/>
    <dgm:cxn modelId="{D9C8DCA4-D02A-4BD8-A045-E94F084BFC44}" type="presParOf" srcId="{51F49963-1A94-46C2-B84C-85A9BEAFF752}" destId="{8B0A951A-F425-4011-B5A2-999511D3C4D4}" srcOrd="1" destOrd="0" presId="urn:microsoft.com/office/officeart/2005/8/layout/hList1"/>
    <dgm:cxn modelId="{8362D552-510D-4C80-820D-62F2A0674A66}" type="presParOf" srcId="{75CCCF6A-658C-4F8F-B072-BDA63093B1F8}" destId="{1D6F7D0D-D72C-44B0-A06E-1A333C7BDD56}" srcOrd="1" destOrd="0" presId="urn:microsoft.com/office/officeart/2005/8/layout/hList1"/>
    <dgm:cxn modelId="{0EE0F448-A8E9-4AAD-B297-338FB3714443}" type="presParOf" srcId="{75CCCF6A-658C-4F8F-B072-BDA63093B1F8}" destId="{3F839461-40AD-47F2-B987-68E997633D36}" srcOrd="2" destOrd="0" presId="urn:microsoft.com/office/officeart/2005/8/layout/hList1"/>
    <dgm:cxn modelId="{CC099778-4057-4A17-8F9F-B1EC2EA2AA28}" type="presParOf" srcId="{3F839461-40AD-47F2-B987-68E997633D36}" destId="{1C2F6EEB-C969-40E2-B87C-CB501A4F3522}" srcOrd="0" destOrd="0" presId="urn:microsoft.com/office/officeart/2005/8/layout/hList1"/>
    <dgm:cxn modelId="{AF9435D3-EC57-4C46-8E1E-3872C84BED55}" type="presParOf" srcId="{3F839461-40AD-47F2-B987-68E997633D36}" destId="{988666C0-415F-4BCF-802A-3167BE4F9D54}" srcOrd="1" destOrd="0" presId="urn:microsoft.com/office/officeart/2005/8/layout/hList1"/>
    <dgm:cxn modelId="{6F8228FF-685C-46FA-85A7-8D5F2DDAAA3B}" type="presParOf" srcId="{75CCCF6A-658C-4F8F-B072-BDA63093B1F8}" destId="{878E8CB9-DC1B-446F-9B8E-22F294B870ED}" srcOrd="3" destOrd="0" presId="urn:microsoft.com/office/officeart/2005/8/layout/hList1"/>
    <dgm:cxn modelId="{189002E8-9DF6-4FC0-AE09-2A257293C897}" type="presParOf" srcId="{75CCCF6A-658C-4F8F-B072-BDA63093B1F8}" destId="{02F0535E-1343-4ED5-A7D5-ECFFE5636554}" srcOrd="4" destOrd="0" presId="urn:microsoft.com/office/officeart/2005/8/layout/hList1"/>
    <dgm:cxn modelId="{7BD4D3FD-62BE-4326-9E3D-BE2C271F4C70}" type="presParOf" srcId="{02F0535E-1343-4ED5-A7D5-ECFFE5636554}" destId="{0309933A-CF4D-4757-BF8C-472F9CDD2B2B}" srcOrd="0" destOrd="0" presId="urn:microsoft.com/office/officeart/2005/8/layout/hList1"/>
    <dgm:cxn modelId="{64AD5E8E-D135-4321-AA06-1CE9F2BD63EE}" type="presParOf" srcId="{02F0535E-1343-4ED5-A7D5-ECFFE5636554}" destId="{508395A6-108B-417E-9DE3-936266C7B83C}" srcOrd="1" destOrd="0" presId="urn:microsoft.com/office/officeart/2005/8/layout/hList1"/>
    <dgm:cxn modelId="{A4B1E0BB-3DBB-4043-8741-FE0748A044D9}" type="presParOf" srcId="{75CCCF6A-658C-4F8F-B072-BDA63093B1F8}" destId="{3C7D8C0B-D94F-4898-B49D-90C3102B0FCD}" srcOrd="5" destOrd="0" presId="urn:microsoft.com/office/officeart/2005/8/layout/hList1"/>
    <dgm:cxn modelId="{050EB24A-44D6-4A8F-8477-518D7A060DF9}" type="presParOf" srcId="{75CCCF6A-658C-4F8F-B072-BDA63093B1F8}" destId="{188AFCBF-94E5-4AEF-9002-06FA9D121F0B}" srcOrd="6" destOrd="0" presId="urn:microsoft.com/office/officeart/2005/8/layout/hList1"/>
    <dgm:cxn modelId="{A708CC81-FDA9-45D8-A30F-F835B14B94C5}" type="presParOf" srcId="{188AFCBF-94E5-4AEF-9002-06FA9D121F0B}" destId="{CD119048-DA0B-4833-88B7-9221E8605EA2}" srcOrd="0" destOrd="0" presId="urn:microsoft.com/office/officeart/2005/8/layout/hList1"/>
    <dgm:cxn modelId="{F5316ACE-AEE4-416F-B631-4C3C162AD9DF}" type="presParOf" srcId="{188AFCBF-94E5-4AEF-9002-06FA9D121F0B}" destId="{6512DC1A-261A-409B-BFB4-634218F2756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0FDDF4B-F7A9-43F9-A1F4-7C022819CC5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C9066157-97BD-4DE4-A7FB-4ABF2AEDC8AB}">
      <dgm:prSet phldrT="[文字]" custT="1"/>
      <dgm:spPr>
        <a:solidFill>
          <a:srgbClr val="00B0F0"/>
        </a:solidFill>
        <a:ln>
          <a:noFill/>
        </a:ln>
      </dgm:spPr>
      <dgm:t>
        <a:bodyPr/>
        <a:lstStyle/>
        <a:p>
          <a:r>
            <a:rPr lang="zh-TW" altLang="en-US" sz="3200" dirty="0"/>
            <a:t>建立招租</a:t>
          </a:r>
          <a:r>
            <a:rPr lang="en-US" altLang="zh-TW" sz="3200" dirty="0"/>
            <a:t>SOP</a:t>
          </a:r>
          <a:endParaRPr lang="zh-TW" altLang="en-US" sz="3200" dirty="0"/>
        </a:p>
      </dgm:t>
    </dgm:pt>
    <dgm:pt modelId="{9479A2F6-2F72-4274-AA8F-E944F499E6C8}" type="parTrans" cxnId="{10E7D236-E65A-4043-A969-A2BE0E67EDDF}">
      <dgm:prSet/>
      <dgm:spPr/>
      <dgm:t>
        <a:bodyPr/>
        <a:lstStyle/>
        <a:p>
          <a:endParaRPr lang="zh-TW" altLang="en-US"/>
        </a:p>
      </dgm:t>
    </dgm:pt>
    <dgm:pt modelId="{4F442BC3-0887-49A2-BF69-4B73A08C6DD7}" type="sibTrans" cxnId="{10E7D236-E65A-4043-A969-A2BE0E67EDDF}">
      <dgm:prSet/>
      <dgm:spPr/>
      <dgm:t>
        <a:bodyPr/>
        <a:lstStyle/>
        <a:p>
          <a:endParaRPr lang="zh-TW" altLang="en-US"/>
        </a:p>
      </dgm:t>
    </dgm:pt>
    <dgm:pt modelId="{47EA9027-8BC4-4A5E-A66C-FDDDF7F9B4C0}">
      <dgm:prSet phldrT="[文字]" custT="1"/>
      <dgm:spPr>
        <a:solidFill>
          <a:schemeClr val="accent3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zh-TW" altLang="en-US" sz="2800" dirty="0"/>
            <a:t>一般招租</a:t>
          </a:r>
        </a:p>
      </dgm:t>
    </dgm:pt>
    <dgm:pt modelId="{C7089CD5-5C0B-4696-BAB0-1ED85ADA9128}" type="parTrans" cxnId="{42B7BD00-6A58-45BE-9288-E0D5AA721384}">
      <dgm:prSet/>
      <dgm:spPr/>
      <dgm:t>
        <a:bodyPr/>
        <a:lstStyle/>
        <a:p>
          <a:endParaRPr lang="zh-TW" altLang="en-US"/>
        </a:p>
      </dgm:t>
    </dgm:pt>
    <dgm:pt modelId="{C22408D0-74DB-46D7-81E4-4466909E627F}" type="sibTrans" cxnId="{42B7BD00-6A58-45BE-9288-E0D5AA721384}">
      <dgm:prSet/>
      <dgm:spPr/>
      <dgm:t>
        <a:bodyPr/>
        <a:lstStyle/>
        <a:p>
          <a:endParaRPr lang="zh-TW" altLang="en-US"/>
        </a:p>
      </dgm:t>
    </dgm:pt>
    <dgm:pt modelId="{27461DF0-DCB0-4B57-B5DB-C17F026FEE12}">
      <dgm:prSet phldrT="[文字]" custT="1"/>
      <dgm:spPr>
        <a:solidFill>
          <a:srgbClr val="00B0F0"/>
        </a:solidFill>
        <a:ln>
          <a:noFill/>
        </a:ln>
      </dgm:spPr>
      <dgm:t>
        <a:bodyPr/>
        <a:lstStyle/>
        <a:p>
          <a:r>
            <a:rPr lang="zh-TW" altLang="en-US" sz="3200" dirty="0"/>
            <a:t>公開透明</a:t>
          </a:r>
        </a:p>
      </dgm:t>
    </dgm:pt>
    <dgm:pt modelId="{9D1068E2-8297-4781-B046-1E69057A96E1}" type="parTrans" cxnId="{DD0AA758-3674-4C86-B522-7B8A5D2A7089}">
      <dgm:prSet/>
      <dgm:spPr/>
      <dgm:t>
        <a:bodyPr/>
        <a:lstStyle/>
        <a:p>
          <a:endParaRPr lang="zh-TW" altLang="en-US"/>
        </a:p>
      </dgm:t>
    </dgm:pt>
    <dgm:pt modelId="{3456ABDF-3814-40CA-854D-86993DD93C05}" type="sibTrans" cxnId="{DD0AA758-3674-4C86-B522-7B8A5D2A7089}">
      <dgm:prSet/>
      <dgm:spPr/>
      <dgm:t>
        <a:bodyPr/>
        <a:lstStyle/>
        <a:p>
          <a:endParaRPr lang="zh-TW" altLang="en-US"/>
        </a:p>
      </dgm:t>
    </dgm:pt>
    <dgm:pt modelId="{C5471C83-2661-4381-AACA-D48AD5531F4A}">
      <dgm:prSet phldrT="[文字]" custT="1"/>
      <dgm:spPr>
        <a:solidFill>
          <a:schemeClr val="accent3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zh-TW" altLang="en-US" sz="2400" dirty="0"/>
            <a:t>網路直播電腦抽籤，開放現場參觀。</a:t>
          </a:r>
        </a:p>
      </dgm:t>
    </dgm:pt>
    <dgm:pt modelId="{AA473503-6508-4A9E-98F3-DFD1410FF052}" type="parTrans" cxnId="{03669C3D-ACF0-49E2-AD35-8C73EF130869}">
      <dgm:prSet/>
      <dgm:spPr/>
      <dgm:t>
        <a:bodyPr/>
        <a:lstStyle/>
        <a:p>
          <a:endParaRPr lang="zh-TW" altLang="en-US"/>
        </a:p>
      </dgm:t>
    </dgm:pt>
    <dgm:pt modelId="{B613A00F-2AF1-4778-B44F-922DFE1835FA}" type="sibTrans" cxnId="{03669C3D-ACF0-49E2-AD35-8C73EF130869}">
      <dgm:prSet/>
      <dgm:spPr/>
      <dgm:t>
        <a:bodyPr/>
        <a:lstStyle/>
        <a:p>
          <a:endParaRPr lang="zh-TW" altLang="en-US"/>
        </a:p>
      </dgm:t>
    </dgm:pt>
    <dgm:pt modelId="{7CEF8DA1-DCD0-4AAF-8DA5-A8B43738F56B}">
      <dgm:prSet phldrT="[文字]" custT="1"/>
      <dgm:spPr>
        <a:solidFill>
          <a:srgbClr val="00B0F0"/>
        </a:solidFill>
        <a:ln>
          <a:noFill/>
        </a:ln>
      </dgm:spPr>
      <dgm:t>
        <a:bodyPr/>
        <a:lstStyle/>
        <a:p>
          <a:r>
            <a:rPr lang="zh-TW" altLang="en-US" sz="3200" dirty="0"/>
            <a:t>開放看屋</a:t>
          </a:r>
        </a:p>
      </dgm:t>
    </dgm:pt>
    <dgm:pt modelId="{77C87C93-186F-4667-B946-66BF5D06F193}" type="parTrans" cxnId="{D89E99FA-49D2-46A8-8FF2-74F480D7727F}">
      <dgm:prSet/>
      <dgm:spPr/>
      <dgm:t>
        <a:bodyPr/>
        <a:lstStyle/>
        <a:p>
          <a:endParaRPr lang="zh-TW" altLang="en-US"/>
        </a:p>
      </dgm:t>
    </dgm:pt>
    <dgm:pt modelId="{90F61843-03FD-4DBD-A9D2-EF2DA792BD3B}" type="sibTrans" cxnId="{D89E99FA-49D2-46A8-8FF2-74F480D7727F}">
      <dgm:prSet/>
      <dgm:spPr/>
      <dgm:t>
        <a:bodyPr/>
        <a:lstStyle/>
        <a:p>
          <a:endParaRPr lang="zh-TW" altLang="en-US"/>
        </a:p>
      </dgm:t>
    </dgm:pt>
    <dgm:pt modelId="{7B636D5D-04E0-474D-9673-8924A8D0EB23}">
      <dgm:prSet phldrT="[文字]" custT="1"/>
      <dgm:spPr>
        <a:solidFill>
          <a:schemeClr val="accent3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zh-TW" altLang="en-US" sz="2400" dirty="0"/>
            <a:t>擇定時段由物業協助開放部分房型供中籤戶參觀。</a:t>
          </a:r>
        </a:p>
      </dgm:t>
    </dgm:pt>
    <dgm:pt modelId="{A5F9D00A-28F4-40EB-9EB8-1D3F73670672}" type="parTrans" cxnId="{994AE4BB-80B2-4CB0-8FCA-1C26A3EA150B}">
      <dgm:prSet/>
      <dgm:spPr/>
      <dgm:t>
        <a:bodyPr/>
        <a:lstStyle/>
        <a:p>
          <a:endParaRPr lang="zh-TW" altLang="en-US"/>
        </a:p>
      </dgm:t>
    </dgm:pt>
    <dgm:pt modelId="{5155CA05-C801-4CEE-A46E-1D8BEBB13B45}" type="sibTrans" cxnId="{994AE4BB-80B2-4CB0-8FCA-1C26A3EA150B}">
      <dgm:prSet/>
      <dgm:spPr/>
      <dgm:t>
        <a:bodyPr/>
        <a:lstStyle/>
        <a:p>
          <a:endParaRPr lang="zh-TW" altLang="en-US"/>
        </a:p>
      </dgm:t>
    </dgm:pt>
    <dgm:pt modelId="{918C541F-EB8B-4871-9272-0BA61CB00FF1}">
      <dgm:prSet phldrT="[文字]" custT="1"/>
      <dgm:spPr>
        <a:solidFill>
          <a:schemeClr val="accent3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endParaRPr lang="zh-TW" altLang="en-US" sz="2800" dirty="0"/>
        </a:p>
      </dgm:t>
    </dgm:pt>
    <dgm:pt modelId="{038E39EF-E74C-4929-890A-C8BAB773CBFA}" type="parTrans" cxnId="{AF49154B-14A0-4342-9C4D-0B919538F395}">
      <dgm:prSet/>
      <dgm:spPr/>
      <dgm:t>
        <a:bodyPr/>
        <a:lstStyle/>
        <a:p>
          <a:endParaRPr lang="zh-TW" altLang="en-US"/>
        </a:p>
      </dgm:t>
    </dgm:pt>
    <dgm:pt modelId="{8F18977E-0B0E-4F45-9E8E-EEFDA3B499D2}" type="sibTrans" cxnId="{AF49154B-14A0-4342-9C4D-0B919538F395}">
      <dgm:prSet/>
      <dgm:spPr/>
      <dgm:t>
        <a:bodyPr/>
        <a:lstStyle/>
        <a:p>
          <a:endParaRPr lang="zh-TW" altLang="en-US"/>
        </a:p>
      </dgm:t>
    </dgm:pt>
    <dgm:pt modelId="{8B653603-D605-49AE-A1D5-3365F9358379}">
      <dgm:prSet phldrT="[文字]"/>
      <dgm:spPr>
        <a:solidFill>
          <a:srgbClr val="00B0F0"/>
        </a:solidFill>
        <a:ln>
          <a:noFill/>
        </a:ln>
      </dgm:spPr>
      <dgm:t>
        <a:bodyPr/>
        <a:lstStyle/>
        <a:p>
          <a:r>
            <a:rPr lang="zh-TW" altLang="en-US" dirty="0"/>
            <a:t>簽約一條龍</a:t>
          </a:r>
        </a:p>
      </dgm:t>
    </dgm:pt>
    <dgm:pt modelId="{77E8BC5C-7999-4DBA-86C5-851231D34569}" type="parTrans" cxnId="{C7D0CCEC-C0B3-4C02-847D-BE351D007BE3}">
      <dgm:prSet/>
      <dgm:spPr/>
      <dgm:t>
        <a:bodyPr/>
        <a:lstStyle/>
        <a:p>
          <a:endParaRPr lang="zh-TW" altLang="en-US"/>
        </a:p>
      </dgm:t>
    </dgm:pt>
    <dgm:pt modelId="{E64929B8-DEEA-4CEB-A769-CF171C8670EE}" type="sibTrans" cxnId="{C7D0CCEC-C0B3-4C02-847D-BE351D007BE3}">
      <dgm:prSet/>
      <dgm:spPr/>
      <dgm:t>
        <a:bodyPr/>
        <a:lstStyle/>
        <a:p>
          <a:endParaRPr lang="zh-TW" altLang="en-US"/>
        </a:p>
      </dgm:t>
    </dgm:pt>
    <dgm:pt modelId="{50BA3F5E-8218-4F9F-9D48-93515B4D2961}">
      <dgm:prSet phldrT="[文字]" custT="1"/>
      <dgm:spPr>
        <a:solidFill>
          <a:schemeClr val="accent3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zh-TW" altLang="en-US" sz="2000" dirty="0"/>
            <a:t>於戶政事務所辦理簽約，並邀請公證人同步辦理公證作業。完成後可當日完成戶籍遷入作業。</a:t>
          </a:r>
        </a:p>
      </dgm:t>
    </dgm:pt>
    <dgm:pt modelId="{A31C8951-B843-49CB-B1EF-2729E6BD28FD}" type="parTrans" cxnId="{E35D3199-550B-4BF6-B28D-8B07FCE0293B}">
      <dgm:prSet/>
      <dgm:spPr/>
      <dgm:t>
        <a:bodyPr/>
        <a:lstStyle/>
        <a:p>
          <a:endParaRPr lang="zh-TW" altLang="en-US"/>
        </a:p>
      </dgm:t>
    </dgm:pt>
    <dgm:pt modelId="{ED7C103D-1190-4DC5-B915-B17FBCA69327}" type="sibTrans" cxnId="{E35D3199-550B-4BF6-B28D-8B07FCE0293B}">
      <dgm:prSet/>
      <dgm:spPr/>
      <dgm:t>
        <a:bodyPr/>
        <a:lstStyle/>
        <a:p>
          <a:endParaRPr lang="zh-TW" altLang="en-US"/>
        </a:p>
      </dgm:t>
    </dgm:pt>
    <dgm:pt modelId="{0EE4819A-18F4-4B52-9397-D38CE37345D5}">
      <dgm:prSet phldrT="[文字]" custT="1"/>
      <dgm:spPr>
        <a:solidFill>
          <a:schemeClr val="accent3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zh-TW" altLang="en-US" sz="2800" dirty="0"/>
            <a:t>隨到隨辦</a:t>
          </a:r>
        </a:p>
      </dgm:t>
    </dgm:pt>
    <dgm:pt modelId="{FF7B4E3D-5340-43BD-BFD4-0ECEFE5F9A9C}" type="parTrans" cxnId="{68F9B952-4E74-457F-A29F-556AEF961648}">
      <dgm:prSet/>
      <dgm:spPr/>
      <dgm:t>
        <a:bodyPr/>
        <a:lstStyle/>
        <a:p>
          <a:endParaRPr lang="zh-TW" altLang="en-US"/>
        </a:p>
      </dgm:t>
    </dgm:pt>
    <dgm:pt modelId="{8D26A11A-671E-47CC-9E23-C2DFC66E6312}" type="sibTrans" cxnId="{68F9B952-4E74-457F-A29F-556AEF961648}">
      <dgm:prSet/>
      <dgm:spPr/>
      <dgm:t>
        <a:bodyPr/>
        <a:lstStyle/>
        <a:p>
          <a:endParaRPr lang="zh-TW" altLang="en-US"/>
        </a:p>
      </dgm:t>
    </dgm:pt>
    <dgm:pt modelId="{75CCCF6A-658C-4F8F-B072-BDA63093B1F8}" type="pres">
      <dgm:prSet presAssocID="{90FDDF4B-F7A9-43F9-A1F4-7C022819CC54}" presName="Name0" presStyleCnt="0">
        <dgm:presLayoutVars>
          <dgm:dir/>
          <dgm:animLvl val="lvl"/>
          <dgm:resizeHandles val="exact"/>
        </dgm:presLayoutVars>
      </dgm:prSet>
      <dgm:spPr/>
    </dgm:pt>
    <dgm:pt modelId="{51F49963-1A94-46C2-B84C-85A9BEAFF752}" type="pres">
      <dgm:prSet presAssocID="{C9066157-97BD-4DE4-A7FB-4ABF2AEDC8AB}" presName="composite" presStyleCnt="0"/>
      <dgm:spPr/>
    </dgm:pt>
    <dgm:pt modelId="{C531BBD5-E538-4DE4-9CD3-B88D5862E994}" type="pres">
      <dgm:prSet presAssocID="{C9066157-97BD-4DE4-A7FB-4ABF2AEDC8AB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8B0A951A-F425-4011-B5A2-999511D3C4D4}" type="pres">
      <dgm:prSet presAssocID="{C9066157-97BD-4DE4-A7FB-4ABF2AEDC8AB}" presName="desTx" presStyleLbl="alignAccFollowNode1" presStyleIdx="0" presStyleCnt="4">
        <dgm:presLayoutVars>
          <dgm:bulletEnabled val="1"/>
        </dgm:presLayoutVars>
      </dgm:prSet>
      <dgm:spPr/>
    </dgm:pt>
    <dgm:pt modelId="{1D6F7D0D-D72C-44B0-A06E-1A333C7BDD56}" type="pres">
      <dgm:prSet presAssocID="{4F442BC3-0887-49A2-BF69-4B73A08C6DD7}" presName="space" presStyleCnt="0"/>
      <dgm:spPr/>
    </dgm:pt>
    <dgm:pt modelId="{3F839461-40AD-47F2-B987-68E997633D36}" type="pres">
      <dgm:prSet presAssocID="{27461DF0-DCB0-4B57-B5DB-C17F026FEE12}" presName="composite" presStyleCnt="0"/>
      <dgm:spPr/>
    </dgm:pt>
    <dgm:pt modelId="{1C2F6EEB-C969-40E2-B87C-CB501A4F3522}" type="pres">
      <dgm:prSet presAssocID="{27461DF0-DCB0-4B57-B5DB-C17F026FEE12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988666C0-415F-4BCF-802A-3167BE4F9D54}" type="pres">
      <dgm:prSet presAssocID="{27461DF0-DCB0-4B57-B5DB-C17F026FEE12}" presName="desTx" presStyleLbl="alignAccFollowNode1" presStyleIdx="1" presStyleCnt="4">
        <dgm:presLayoutVars>
          <dgm:bulletEnabled val="1"/>
        </dgm:presLayoutVars>
      </dgm:prSet>
      <dgm:spPr/>
    </dgm:pt>
    <dgm:pt modelId="{878E8CB9-DC1B-446F-9B8E-22F294B870ED}" type="pres">
      <dgm:prSet presAssocID="{3456ABDF-3814-40CA-854D-86993DD93C05}" presName="space" presStyleCnt="0"/>
      <dgm:spPr/>
    </dgm:pt>
    <dgm:pt modelId="{02F0535E-1343-4ED5-A7D5-ECFFE5636554}" type="pres">
      <dgm:prSet presAssocID="{7CEF8DA1-DCD0-4AAF-8DA5-A8B43738F56B}" presName="composite" presStyleCnt="0"/>
      <dgm:spPr/>
    </dgm:pt>
    <dgm:pt modelId="{0309933A-CF4D-4757-BF8C-472F9CDD2B2B}" type="pres">
      <dgm:prSet presAssocID="{7CEF8DA1-DCD0-4AAF-8DA5-A8B43738F56B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508395A6-108B-417E-9DE3-936266C7B83C}" type="pres">
      <dgm:prSet presAssocID="{7CEF8DA1-DCD0-4AAF-8DA5-A8B43738F56B}" presName="desTx" presStyleLbl="alignAccFollowNode1" presStyleIdx="2" presStyleCnt="4">
        <dgm:presLayoutVars>
          <dgm:bulletEnabled val="1"/>
        </dgm:presLayoutVars>
      </dgm:prSet>
      <dgm:spPr/>
    </dgm:pt>
    <dgm:pt modelId="{3C7D8C0B-D94F-4898-B49D-90C3102B0FCD}" type="pres">
      <dgm:prSet presAssocID="{90F61843-03FD-4DBD-A9D2-EF2DA792BD3B}" presName="space" presStyleCnt="0"/>
      <dgm:spPr/>
    </dgm:pt>
    <dgm:pt modelId="{188AFCBF-94E5-4AEF-9002-06FA9D121F0B}" type="pres">
      <dgm:prSet presAssocID="{8B653603-D605-49AE-A1D5-3365F9358379}" presName="composite" presStyleCnt="0"/>
      <dgm:spPr/>
    </dgm:pt>
    <dgm:pt modelId="{CD119048-DA0B-4833-88B7-9221E8605EA2}" type="pres">
      <dgm:prSet presAssocID="{8B653603-D605-49AE-A1D5-3365F9358379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6512DC1A-261A-409B-BFB4-634218F27563}" type="pres">
      <dgm:prSet presAssocID="{8B653603-D605-49AE-A1D5-3365F9358379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42B7BD00-6A58-45BE-9288-E0D5AA721384}" srcId="{C9066157-97BD-4DE4-A7FB-4ABF2AEDC8AB}" destId="{47EA9027-8BC4-4A5E-A66C-FDDDF7F9B4C0}" srcOrd="0" destOrd="0" parTransId="{C7089CD5-5C0B-4696-BAB0-1ED85ADA9128}" sibTransId="{C22408D0-74DB-46D7-81E4-4466909E627F}"/>
    <dgm:cxn modelId="{EC08B01B-42BB-4133-AA57-A5A653AA1B31}" type="presOf" srcId="{C9066157-97BD-4DE4-A7FB-4ABF2AEDC8AB}" destId="{C531BBD5-E538-4DE4-9CD3-B88D5862E994}" srcOrd="0" destOrd="0" presId="urn:microsoft.com/office/officeart/2005/8/layout/hList1"/>
    <dgm:cxn modelId="{2E40D01D-A4D1-4A49-8431-EFAD20697DB5}" type="presOf" srcId="{90FDDF4B-F7A9-43F9-A1F4-7C022819CC54}" destId="{75CCCF6A-658C-4F8F-B072-BDA63093B1F8}" srcOrd="0" destOrd="0" presId="urn:microsoft.com/office/officeart/2005/8/layout/hList1"/>
    <dgm:cxn modelId="{CCF99B29-852E-4FE7-992E-32381B5AD03D}" type="presOf" srcId="{47EA9027-8BC4-4A5E-A66C-FDDDF7F9B4C0}" destId="{8B0A951A-F425-4011-B5A2-999511D3C4D4}" srcOrd="0" destOrd="0" presId="urn:microsoft.com/office/officeart/2005/8/layout/hList1"/>
    <dgm:cxn modelId="{FB537533-406D-423A-8F94-CB6F6B1060D2}" type="presOf" srcId="{C5471C83-2661-4381-AACA-D48AD5531F4A}" destId="{988666C0-415F-4BCF-802A-3167BE4F9D54}" srcOrd="0" destOrd="0" presId="urn:microsoft.com/office/officeart/2005/8/layout/hList1"/>
    <dgm:cxn modelId="{10E7D236-E65A-4043-A969-A2BE0E67EDDF}" srcId="{90FDDF4B-F7A9-43F9-A1F4-7C022819CC54}" destId="{C9066157-97BD-4DE4-A7FB-4ABF2AEDC8AB}" srcOrd="0" destOrd="0" parTransId="{9479A2F6-2F72-4274-AA8F-E944F499E6C8}" sibTransId="{4F442BC3-0887-49A2-BF69-4B73A08C6DD7}"/>
    <dgm:cxn modelId="{B73D7E3B-71D8-46CC-9581-BEFE098A128F}" type="presOf" srcId="{50BA3F5E-8218-4F9F-9D48-93515B4D2961}" destId="{6512DC1A-261A-409B-BFB4-634218F27563}" srcOrd="0" destOrd="0" presId="urn:microsoft.com/office/officeart/2005/8/layout/hList1"/>
    <dgm:cxn modelId="{03669C3D-ACF0-49E2-AD35-8C73EF130869}" srcId="{27461DF0-DCB0-4B57-B5DB-C17F026FEE12}" destId="{C5471C83-2661-4381-AACA-D48AD5531F4A}" srcOrd="0" destOrd="0" parTransId="{AA473503-6508-4A9E-98F3-DFD1410FF052}" sibTransId="{B613A00F-2AF1-4778-B44F-922DFE1835FA}"/>
    <dgm:cxn modelId="{8A2E7964-E5FD-4BDB-AB51-5DF114E83C2F}" type="presOf" srcId="{918C541F-EB8B-4871-9272-0BA61CB00FF1}" destId="{8B0A951A-F425-4011-B5A2-999511D3C4D4}" srcOrd="0" destOrd="2" presId="urn:microsoft.com/office/officeart/2005/8/layout/hList1"/>
    <dgm:cxn modelId="{9D690546-D926-41BC-B10F-7B937CEA148B}" type="presOf" srcId="{8B653603-D605-49AE-A1D5-3365F9358379}" destId="{CD119048-DA0B-4833-88B7-9221E8605EA2}" srcOrd="0" destOrd="0" presId="urn:microsoft.com/office/officeart/2005/8/layout/hList1"/>
    <dgm:cxn modelId="{AF49154B-14A0-4342-9C4D-0B919538F395}" srcId="{C9066157-97BD-4DE4-A7FB-4ABF2AEDC8AB}" destId="{918C541F-EB8B-4871-9272-0BA61CB00FF1}" srcOrd="2" destOrd="0" parTransId="{038E39EF-E74C-4929-890A-C8BAB773CBFA}" sibTransId="{8F18977E-0B0E-4F45-9E8E-EEFDA3B499D2}"/>
    <dgm:cxn modelId="{68F9B952-4E74-457F-A29F-556AEF961648}" srcId="{C9066157-97BD-4DE4-A7FB-4ABF2AEDC8AB}" destId="{0EE4819A-18F4-4B52-9397-D38CE37345D5}" srcOrd="1" destOrd="0" parTransId="{FF7B4E3D-5340-43BD-BFD4-0ECEFE5F9A9C}" sibTransId="{8D26A11A-671E-47CC-9E23-C2DFC66E6312}"/>
    <dgm:cxn modelId="{D9CA3574-EF51-4378-A465-024C255BFEEE}" type="presOf" srcId="{27461DF0-DCB0-4B57-B5DB-C17F026FEE12}" destId="{1C2F6EEB-C969-40E2-B87C-CB501A4F3522}" srcOrd="0" destOrd="0" presId="urn:microsoft.com/office/officeart/2005/8/layout/hList1"/>
    <dgm:cxn modelId="{DD0AA758-3674-4C86-B522-7B8A5D2A7089}" srcId="{90FDDF4B-F7A9-43F9-A1F4-7C022819CC54}" destId="{27461DF0-DCB0-4B57-B5DB-C17F026FEE12}" srcOrd="1" destOrd="0" parTransId="{9D1068E2-8297-4781-B046-1E69057A96E1}" sibTransId="{3456ABDF-3814-40CA-854D-86993DD93C05}"/>
    <dgm:cxn modelId="{9CFD8D7C-17A6-4CF7-BFAC-697A268DADDA}" type="presOf" srcId="{7B636D5D-04E0-474D-9673-8924A8D0EB23}" destId="{508395A6-108B-417E-9DE3-936266C7B83C}" srcOrd="0" destOrd="0" presId="urn:microsoft.com/office/officeart/2005/8/layout/hList1"/>
    <dgm:cxn modelId="{E35D3199-550B-4BF6-B28D-8B07FCE0293B}" srcId="{8B653603-D605-49AE-A1D5-3365F9358379}" destId="{50BA3F5E-8218-4F9F-9D48-93515B4D2961}" srcOrd="0" destOrd="0" parTransId="{A31C8951-B843-49CB-B1EF-2729E6BD28FD}" sibTransId="{ED7C103D-1190-4DC5-B915-B17FBCA69327}"/>
    <dgm:cxn modelId="{74B4F4B4-9321-4DA0-B14E-C81D468E4384}" type="presOf" srcId="{0EE4819A-18F4-4B52-9397-D38CE37345D5}" destId="{8B0A951A-F425-4011-B5A2-999511D3C4D4}" srcOrd="0" destOrd="1" presId="urn:microsoft.com/office/officeart/2005/8/layout/hList1"/>
    <dgm:cxn modelId="{5CABDCB7-A979-4A8C-B1E1-ED4578C75A54}" type="presOf" srcId="{7CEF8DA1-DCD0-4AAF-8DA5-A8B43738F56B}" destId="{0309933A-CF4D-4757-BF8C-472F9CDD2B2B}" srcOrd="0" destOrd="0" presId="urn:microsoft.com/office/officeart/2005/8/layout/hList1"/>
    <dgm:cxn modelId="{994AE4BB-80B2-4CB0-8FCA-1C26A3EA150B}" srcId="{7CEF8DA1-DCD0-4AAF-8DA5-A8B43738F56B}" destId="{7B636D5D-04E0-474D-9673-8924A8D0EB23}" srcOrd="0" destOrd="0" parTransId="{A5F9D00A-28F4-40EB-9EB8-1D3F73670672}" sibTransId="{5155CA05-C801-4CEE-A46E-1D8BEBB13B45}"/>
    <dgm:cxn modelId="{C7D0CCEC-C0B3-4C02-847D-BE351D007BE3}" srcId="{90FDDF4B-F7A9-43F9-A1F4-7C022819CC54}" destId="{8B653603-D605-49AE-A1D5-3365F9358379}" srcOrd="3" destOrd="0" parTransId="{77E8BC5C-7999-4DBA-86C5-851231D34569}" sibTransId="{E64929B8-DEEA-4CEB-A769-CF171C8670EE}"/>
    <dgm:cxn modelId="{D89E99FA-49D2-46A8-8FF2-74F480D7727F}" srcId="{90FDDF4B-F7A9-43F9-A1F4-7C022819CC54}" destId="{7CEF8DA1-DCD0-4AAF-8DA5-A8B43738F56B}" srcOrd="2" destOrd="0" parTransId="{77C87C93-186F-4667-B946-66BF5D06F193}" sibTransId="{90F61843-03FD-4DBD-A9D2-EF2DA792BD3B}"/>
    <dgm:cxn modelId="{C7592EED-7892-4B4A-81A0-7224D59B118D}" type="presParOf" srcId="{75CCCF6A-658C-4F8F-B072-BDA63093B1F8}" destId="{51F49963-1A94-46C2-B84C-85A9BEAFF752}" srcOrd="0" destOrd="0" presId="urn:microsoft.com/office/officeart/2005/8/layout/hList1"/>
    <dgm:cxn modelId="{D56EA045-191E-4C37-AC9F-2410CC9956EF}" type="presParOf" srcId="{51F49963-1A94-46C2-B84C-85A9BEAFF752}" destId="{C531BBD5-E538-4DE4-9CD3-B88D5862E994}" srcOrd="0" destOrd="0" presId="urn:microsoft.com/office/officeart/2005/8/layout/hList1"/>
    <dgm:cxn modelId="{D9C8DCA4-D02A-4BD8-A045-E94F084BFC44}" type="presParOf" srcId="{51F49963-1A94-46C2-B84C-85A9BEAFF752}" destId="{8B0A951A-F425-4011-B5A2-999511D3C4D4}" srcOrd="1" destOrd="0" presId="urn:microsoft.com/office/officeart/2005/8/layout/hList1"/>
    <dgm:cxn modelId="{8362D552-510D-4C80-820D-62F2A0674A66}" type="presParOf" srcId="{75CCCF6A-658C-4F8F-B072-BDA63093B1F8}" destId="{1D6F7D0D-D72C-44B0-A06E-1A333C7BDD56}" srcOrd="1" destOrd="0" presId="urn:microsoft.com/office/officeart/2005/8/layout/hList1"/>
    <dgm:cxn modelId="{0EE0F448-A8E9-4AAD-B297-338FB3714443}" type="presParOf" srcId="{75CCCF6A-658C-4F8F-B072-BDA63093B1F8}" destId="{3F839461-40AD-47F2-B987-68E997633D36}" srcOrd="2" destOrd="0" presId="urn:microsoft.com/office/officeart/2005/8/layout/hList1"/>
    <dgm:cxn modelId="{CC099778-4057-4A17-8F9F-B1EC2EA2AA28}" type="presParOf" srcId="{3F839461-40AD-47F2-B987-68E997633D36}" destId="{1C2F6EEB-C969-40E2-B87C-CB501A4F3522}" srcOrd="0" destOrd="0" presId="urn:microsoft.com/office/officeart/2005/8/layout/hList1"/>
    <dgm:cxn modelId="{AF9435D3-EC57-4C46-8E1E-3872C84BED55}" type="presParOf" srcId="{3F839461-40AD-47F2-B987-68E997633D36}" destId="{988666C0-415F-4BCF-802A-3167BE4F9D54}" srcOrd="1" destOrd="0" presId="urn:microsoft.com/office/officeart/2005/8/layout/hList1"/>
    <dgm:cxn modelId="{6F8228FF-685C-46FA-85A7-8D5F2DDAAA3B}" type="presParOf" srcId="{75CCCF6A-658C-4F8F-B072-BDA63093B1F8}" destId="{878E8CB9-DC1B-446F-9B8E-22F294B870ED}" srcOrd="3" destOrd="0" presId="urn:microsoft.com/office/officeart/2005/8/layout/hList1"/>
    <dgm:cxn modelId="{189002E8-9DF6-4FC0-AE09-2A257293C897}" type="presParOf" srcId="{75CCCF6A-658C-4F8F-B072-BDA63093B1F8}" destId="{02F0535E-1343-4ED5-A7D5-ECFFE5636554}" srcOrd="4" destOrd="0" presId="urn:microsoft.com/office/officeart/2005/8/layout/hList1"/>
    <dgm:cxn modelId="{7BD4D3FD-62BE-4326-9E3D-BE2C271F4C70}" type="presParOf" srcId="{02F0535E-1343-4ED5-A7D5-ECFFE5636554}" destId="{0309933A-CF4D-4757-BF8C-472F9CDD2B2B}" srcOrd="0" destOrd="0" presId="urn:microsoft.com/office/officeart/2005/8/layout/hList1"/>
    <dgm:cxn modelId="{64AD5E8E-D135-4321-AA06-1CE9F2BD63EE}" type="presParOf" srcId="{02F0535E-1343-4ED5-A7D5-ECFFE5636554}" destId="{508395A6-108B-417E-9DE3-936266C7B83C}" srcOrd="1" destOrd="0" presId="urn:microsoft.com/office/officeart/2005/8/layout/hList1"/>
    <dgm:cxn modelId="{A4B1E0BB-3DBB-4043-8741-FE0748A044D9}" type="presParOf" srcId="{75CCCF6A-658C-4F8F-B072-BDA63093B1F8}" destId="{3C7D8C0B-D94F-4898-B49D-90C3102B0FCD}" srcOrd="5" destOrd="0" presId="urn:microsoft.com/office/officeart/2005/8/layout/hList1"/>
    <dgm:cxn modelId="{050EB24A-44D6-4A8F-8477-518D7A060DF9}" type="presParOf" srcId="{75CCCF6A-658C-4F8F-B072-BDA63093B1F8}" destId="{188AFCBF-94E5-4AEF-9002-06FA9D121F0B}" srcOrd="6" destOrd="0" presId="urn:microsoft.com/office/officeart/2005/8/layout/hList1"/>
    <dgm:cxn modelId="{A708CC81-FDA9-45D8-A30F-F835B14B94C5}" type="presParOf" srcId="{188AFCBF-94E5-4AEF-9002-06FA9D121F0B}" destId="{CD119048-DA0B-4833-88B7-9221E8605EA2}" srcOrd="0" destOrd="0" presId="urn:microsoft.com/office/officeart/2005/8/layout/hList1"/>
    <dgm:cxn modelId="{F5316ACE-AEE4-416F-B631-4C3C162AD9DF}" type="presParOf" srcId="{188AFCBF-94E5-4AEF-9002-06FA9D121F0B}" destId="{6512DC1A-261A-409B-BFB4-634218F2756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0FDDF4B-F7A9-43F9-A1F4-7C022819CC5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C9066157-97BD-4DE4-A7FB-4ABF2AEDC8AB}">
      <dgm:prSet phldrT="[文字]" custT="1"/>
      <dgm:spPr>
        <a:solidFill>
          <a:srgbClr val="00B0F0"/>
        </a:solidFill>
        <a:ln>
          <a:noFill/>
        </a:ln>
      </dgm:spPr>
      <dgm:t>
        <a:bodyPr/>
        <a:lstStyle/>
        <a:p>
          <a:r>
            <a:rPr lang="zh-TW" altLang="en-US" sz="2800" dirty="0"/>
            <a:t>入住交屋</a:t>
          </a:r>
        </a:p>
      </dgm:t>
    </dgm:pt>
    <dgm:pt modelId="{9479A2F6-2F72-4274-AA8F-E944F499E6C8}" type="parTrans" cxnId="{10E7D236-E65A-4043-A969-A2BE0E67EDDF}">
      <dgm:prSet/>
      <dgm:spPr/>
      <dgm:t>
        <a:bodyPr/>
        <a:lstStyle/>
        <a:p>
          <a:endParaRPr lang="zh-TW" altLang="en-US"/>
        </a:p>
      </dgm:t>
    </dgm:pt>
    <dgm:pt modelId="{4F442BC3-0887-49A2-BF69-4B73A08C6DD7}" type="sibTrans" cxnId="{10E7D236-E65A-4043-A969-A2BE0E67EDDF}">
      <dgm:prSet/>
      <dgm:spPr/>
      <dgm:t>
        <a:bodyPr/>
        <a:lstStyle/>
        <a:p>
          <a:endParaRPr lang="zh-TW" altLang="en-US"/>
        </a:p>
      </dgm:t>
    </dgm:pt>
    <dgm:pt modelId="{47EA9027-8BC4-4A5E-A66C-FDDDF7F9B4C0}">
      <dgm:prSet phldrT="[文字]" custT="1"/>
      <dgm:spPr>
        <a:solidFill>
          <a:schemeClr val="accent3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zh-TW" altLang="en-US" sz="2400" dirty="0"/>
            <a:t>物業核對承租戶資料進行屋內設備點交。</a:t>
          </a:r>
        </a:p>
      </dgm:t>
    </dgm:pt>
    <dgm:pt modelId="{C7089CD5-5C0B-4696-BAB0-1ED85ADA9128}" type="parTrans" cxnId="{42B7BD00-6A58-45BE-9288-E0D5AA721384}">
      <dgm:prSet/>
      <dgm:spPr/>
      <dgm:t>
        <a:bodyPr/>
        <a:lstStyle/>
        <a:p>
          <a:endParaRPr lang="zh-TW" altLang="en-US"/>
        </a:p>
      </dgm:t>
    </dgm:pt>
    <dgm:pt modelId="{C22408D0-74DB-46D7-81E4-4466909E627F}" type="sibTrans" cxnId="{42B7BD00-6A58-45BE-9288-E0D5AA721384}">
      <dgm:prSet/>
      <dgm:spPr/>
      <dgm:t>
        <a:bodyPr/>
        <a:lstStyle/>
        <a:p>
          <a:endParaRPr lang="zh-TW" altLang="en-US"/>
        </a:p>
      </dgm:t>
    </dgm:pt>
    <dgm:pt modelId="{27461DF0-DCB0-4B57-B5DB-C17F026FEE12}">
      <dgm:prSet phldrT="[文字]" custT="1"/>
      <dgm:spPr>
        <a:solidFill>
          <a:srgbClr val="00B0F0"/>
        </a:solidFill>
        <a:ln>
          <a:noFill/>
        </a:ln>
      </dgm:spPr>
      <dgm:t>
        <a:bodyPr/>
        <a:lstStyle/>
        <a:p>
          <a:r>
            <a:rPr lang="zh-TW" altLang="en-US" sz="2800" dirty="0"/>
            <a:t>無現金支付</a:t>
          </a:r>
        </a:p>
      </dgm:t>
    </dgm:pt>
    <dgm:pt modelId="{9D1068E2-8297-4781-B046-1E69057A96E1}" type="parTrans" cxnId="{DD0AA758-3674-4C86-B522-7B8A5D2A7089}">
      <dgm:prSet/>
      <dgm:spPr/>
      <dgm:t>
        <a:bodyPr/>
        <a:lstStyle/>
        <a:p>
          <a:endParaRPr lang="zh-TW" altLang="en-US"/>
        </a:p>
      </dgm:t>
    </dgm:pt>
    <dgm:pt modelId="{3456ABDF-3814-40CA-854D-86993DD93C05}" type="sibTrans" cxnId="{DD0AA758-3674-4C86-B522-7B8A5D2A7089}">
      <dgm:prSet/>
      <dgm:spPr/>
      <dgm:t>
        <a:bodyPr/>
        <a:lstStyle/>
        <a:p>
          <a:endParaRPr lang="zh-TW" altLang="en-US"/>
        </a:p>
      </dgm:t>
    </dgm:pt>
    <dgm:pt modelId="{C5471C83-2661-4381-AACA-D48AD5531F4A}">
      <dgm:prSet phldrT="[文字]" custT="1"/>
      <dgm:spPr>
        <a:solidFill>
          <a:schemeClr val="accent3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zh-TW" altLang="en-US" sz="2400" dirty="0"/>
            <a:t>智慧支付</a:t>
          </a:r>
        </a:p>
      </dgm:t>
    </dgm:pt>
    <dgm:pt modelId="{AA473503-6508-4A9E-98F3-DFD1410FF052}" type="parTrans" cxnId="{03669C3D-ACF0-49E2-AD35-8C73EF130869}">
      <dgm:prSet/>
      <dgm:spPr/>
      <dgm:t>
        <a:bodyPr/>
        <a:lstStyle/>
        <a:p>
          <a:endParaRPr lang="zh-TW" altLang="en-US"/>
        </a:p>
      </dgm:t>
    </dgm:pt>
    <dgm:pt modelId="{B613A00F-2AF1-4778-B44F-922DFE1835FA}" type="sibTrans" cxnId="{03669C3D-ACF0-49E2-AD35-8C73EF130869}">
      <dgm:prSet/>
      <dgm:spPr/>
      <dgm:t>
        <a:bodyPr/>
        <a:lstStyle/>
        <a:p>
          <a:endParaRPr lang="zh-TW" altLang="en-US"/>
        </a:p>
      </dgm:t>
    </dgm:pt>
    <dgm:pt modelId="{7CEF8DA1-DCD0-4AAF-8DA5-A8B43738F56B}">
      <dgm:prSet phldrT="[文字]" custT="1"/>
      <dgm:spPr>
        <a:solidFill>
          <a:srgbClr val="00B0F0"/>
        </a:solidFill>
        <a:ln>
          <a:noFill/>
        </a:ln>
      </dgm:spPr>
      <dgm:t>
        <a:bodyPr/>
        <a:lstStyle/>
        <a:p>
          <a:r>
            <a:rPr lang="zh-TW" altLang="en-US" sz="2800" dirty="0"/>
            <a:t>物業管理</a:t>
          </a:r>
        </a:p>
      </dgm:t>
    </dgm:pt>
    <dgm:pt modelId="{77C87C93-186F-4667-B946-66BF5D06F193}" type="parTrans" cxnId="{D89E99FA-49D2-46A8-8FF2-74F480D7727F}">
      <dgm:prSet/>
      <dgm:spPr/>
      <dgm:t>
        <a:bodyPr/>
        <a:lstStyle/>
        <a:p>
          <a:endParaRPr lang="zh-TW" altLang="en-US"/>
        </a:p>
      </dgm:t>
    </dgm:pt>
    <dgm:pt modelId="{90F61843-03FD-4DBD-A9D2-EF2DA792BD3B}" type="sibTrans" cxnId="{D89E99FA-49D2-46A8-8FF2-74F480D7727F}">
      <dgm:prSet/>
      <dgm:spPr/>
      <dgm:t>
        <a:bodyPr/>
        <a:lstStyle/>
        <a:p>
          <a:endParaRPr lang="zh-TW" altLang="en-US"/>
        </a:p>
      </dgm:t>
    </dgm:pt>
    <dgm:pt modelId="{7B636D5D-04E0-474D-9673-8924A8D0EB23}">
      <dgm:prSet phldrT="[文字]" custT="1"/>
      <dgm:spPr>
        <a:solidFill>
          <a:schemeClr val="accent3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zh-TW" altLang="en-US" sz="2400" dirty="0"/>
            <a:t>保全服務</a:t>
          </a:r>
        </a:p>
      </dgm:t>
    </dgm:pt>
    <dgm:pt modelId="{A5F9D00A-28F4-40EB-9EB8-1D3F73670672}" type="parTrans" cxnId="{994AE4BB-80B2-4CB0-8FCA-1C26A3EA150B}">
      <dgm:prSet/>
      <dgm:spPr/>
      <dgm:t>
        <a:bodyPr/>
        <a:lstStyle/>
        <a:p>
          <a:endParaRPr lang="zh-TW" altLang="en-US"/>
        </a:p>
      </dgm:t>
    </dgm:pt>
    <dgm:pt modelId="{5155CA05-C801-4CEE-A46E-1D8BEBB13B45}" type="sibTrans" cxnId="{994AE4BB-80B2-4CB0-8FCA-1C26A3EA150B}">
      <dgm:prSet/>
      <dgm:spPr/>
      <dgm:t>
        <a:bodyPr/>
        <a:lstStyle/>
        <a:p>
          <a:endParaRPr lang="zh-TW" altLang="en-US"/>
        </a:p>
      </dgm:t>
    </dgm:pt>
    <dgm:pt modelId="{918C541F-EB8B-4871-9272-0BA61CB00FF1}">
      <dgm:prSet phldrT="[文字]" custT="1"/>
      <dgm:spPr>
        <a:solidFill>
          <a:schemeClr val="accent3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endParaRPr lang="zh-TW" altLang="en-US" sz="2800" dirty="0"/>
        </a:p>
      </dgm:t>
    </dgm:pt>
    <dgm:pt modelId="{038E39EF-E74C-4929-890A-C8BAB773CBFA}" type="parTrans" cxnId="{AF49154B-14A0-4342-9C4D-0B919538F395}">
      <dgm:prSet/>
      <dgm:spPr/>
      <dgm:t>
        <a:bodyPr/>
        <a:lstStyle/>
        <a:p>
          <a:endParaRPr lang="zh-TW" altLang="en-US"/>
        </a:p>
      </dgm:t>
    </dgm:pt>
    <dgm:pt modelId="{8F18977E-0B0E-4F45-9E8E-EEFDA3B499D2}" type="sibTrans" cxnId="{AF49154B-14A0-4342-9C4D-0B919538F395}">
      <dgm:prSet/>
      <dgm:spPr/>
      <dgm:t>
        <a:bodyPr/>
        <a:lstStyle/>
        <a:p>
          <a:endParaRPr lang="zh-TW" altLang="en-US"/>
        </a:p>
      </dgm:t>
    </dgm:pt>
    <dgm:pt modelId="{8B653603-D605-49AE-A1D5-3365F9358379}">
      <dgm:prSet phldrT="[文字]" custT="1"/>
      <dgm:spPr>
        <a:solidFill>
          <a:srgbClr val="00B0F0"/>
        </a:solidFill>
        <a:ln>
          <a:noFill/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800" dirty="0"/>
            <a:t>智慧管理</a:t>
          </a:r>
        </a:p>
        <a:p>
          <a:pPr marL="0" lvl="0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dirty="0"/>
        </a:p>
      </dgm:t>
    </dgm:pt>
    <dgm:pt modelId="{77E8BC5C-7999-4DBA-86C5-851231D34569}" type="parTrans" cxnId="{C7D0CCEC-C0B3-4C02-847D-BE351D007BE3}">
      <dgm:prSet/>
      <dgm:spPr/>
      <dgm:t>
        <a:bodyPr/>
        <a:lstStyle/>
        <a:p>
          <a:endParaRPr lang="zh-TW" altLang="en-US"/>
        </a:p>
      </dgm:t>
    </dgm:pt>
    <dgm:pt modelId="{E64929B8-DEEA-4CEB-A769-CF171C8670EE}" type="sibTrans" cxnId="{C7D0CCEC-C0B3-4C02-847D-BE351D007BE3}">
      <dgm:prSet/>
      <dgm:spPr/>
      <dgm:t>
        <a:bodyPr/>
        <a:lstStyle/>
        <a:p>
          <a:endParaRPr lang="zh-TW" altLang="en-US"/>
        </a:p>
      </dgm:t>
    </dgm:pt>
    <dgm:pt modelId="{50BA3F5E-8218-4F9F-9D48-93515B4D2961}">
      <dgm:prSet phldrT="[文字]" custT="1"/>
      <dgm:spPr>
        <a:solidFill>
          <a:schemeClr val="accent3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zh-TW" altLang="en-US" sz="2400" dirty="0"/>
            <a:t>社宅服務雲</a:t>
          </a:r>
          <a:r>
            <a:rPr lang="en-US" altLang="zh-TW" sz="2400" dirty="0"/>
            <a:t>APP</a:t>
          </a:r>
          <a:endParaRPr lang="zh-TW" altLang="en-US" sz="2400" dirty="0"/>
        </a:p>
      </dgm:t>
    </dgm:pt>
    <dgm:pt modelId="{A31C8951-B843-49CB-B1EF-2729E6BD28FD}" type="parTrans" cxnId="{E35D3199-550B-4BF6-B28D-8B07FCE0293B}">
      <dgm:prSet/>
      <dgm:spPr/>
      <dgm:t>
        <a:bodyPr/>
        <a:lstStyle/>
        <a:p>
          <a:endParaRPr lang="zh-TW" altLang="en-US"/>
        </a:p>
      </dgm:t>
    </dgm:pt>
    <dgm:pt modelId="{ED7C103D-1190-4DC5-B915-B17FBCA69327}" type="sibTrans" cxnId="{E35D3199-550B-4BF6-B28D-8B07FCE0293B}">
      <dgm:prSet/>
      <dgm:spPr/>
      <dgm:t>
        <a:bodyPr/>
        <a:lstStyle/>
        <a:p>
          <a:endParaRPr lang="zh-TW" altLang="en-US"/>
        </a:p>
      </dgm:t>
    </dgm:pt>
    <dgm:pt modelId="{C2F861CF-D262-4FB1-9C0A-3C8D74A8C248}">
      <dgm:prSet phldrT="[文字]" custT="1"/>
      <dgm:spPr>
        <a:solidFill>
          <a:schemeClr val="accent3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zh-TW" altLang="en-US" sz="2400" dirty="0"/>
            <a:t>轉帳扣款</a:t>
          </a:r>
        </a:p>
      </dgm:t>
    </dgm:pt>
    <dgm:pt modelId="{E7BD9FD3-83F1-4411-AA3B-6E68B03FC6E6}" type="parTrans" cxnId="{19C46311-BA23-4AAE-9454-83B71DE52161}">
      <dgm:prSet/>
      <dgm:spPr/>
      <dgm:t>
        <a:bodyPr/>
        <a:lstStyle/>
        <a:p>
          <a:endParaRPr lang="zh-TW" altLang="en-US"/>
        </a:p>
      </dgm:t>
    </dgm:pt>
    <dgm:pt modelId="{F9C09604-DA0D-4C0A-80DA-2C588560925A}" type="sibTrans" cxnId="{19C46311-BA23-4AAE-9454-83B71DE52161}">
      <dgm:prSet/>
      <dgm:spPr/>
      <dgm:t>
        <a:bodyPr/>
        <a:lstStyle/>
        <a:p>
          <a:endParaRPr lang="zh-TW" altLang="en-US"/>
        </a:p>
      </dgm:t>
    </dgm:pt>
    <dgm:pt modelId="{A652456F-4352-4439-8EB7-9BC15CBCC463}">
      <dgm:prSet phldrT="[文字]" custT="1"/>
      <dgm:spPr>
        <a:solidFill>
          <a:schemeClr val="accent3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zh-TW" altLang="en-US" sz="2400" dirty="0"/>
            <a:t>點交無誤安排搬家時間。</a:t>
          </a:r>
        </a:p>
      </dgm:t>
    </dgm:pt>
    <dgm:pt modelId="{34AD33AA-A534-42BC-9647-6712EB5ED4C0}" type="parTrans" cxnId="{A72CC4DD-6857-4104-ACA2-BB4F6A38395C}">
      <dgm:prSet/>
      <dgm:spPr/>
      <dgm:t>
        <a:bodyPr/>
        <a:lstStyle/>
        <a:p>
          <a:endParaRPr lang="zh-TW" altLang="en-US"/>
        </a:p>
      </dgm:t>
    </dgm:pt>
    <dgm:pt modelId="{9D488193-34F7-4747-845A-F773665BBFCC}" type="sibTrans" cxnId="{A72CC4DD-6857-4104-ACA2-BB4F6A38395C}">
      <dgm:prSet/>
      <dgm:spPr/>
      <dgm:t>
        <a:bodyPr/>
        <a:lstStyle/>
        <a:p>
          <a:endParaRPr lang="zh-TW" altLang="en-US"/>
        </a:p>
      </dgm:t>
    </dgm:pt>
    <dgm:pt modelId="{D8068CB1-C064-4049-B721-FCEF45862C7B}">
      <dgm:prSet phldrT="[文字]" custT="1"/>
      <dgm:spPr>
        <a:solidFill>
          <a:schemeClr val="accent3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zh-TW" altLang="en-US" sz="2400" dirty="0"/>
            <a:t>公共區域清潔服務</a:t>
          </a:r>
        </a:p>
      </dgm:t>
    </dgm:pt>
    <dgm:pt modelId="{767706EC-746E-4667-85F3-9052342A99D6}" type="parTrans" cxnId="{36E31D3B-D0E8-4E70-8771-5FDF450D7E74}">
      <dgm:prSet/>
      <dgm:spPr/>
      <dgm:t>
        <a:bodyPr/>
        <a:lstStyle/>
        <a:p>
          <a:endParaRPr lang="zh-TW" altLang="en-US"/>
        </a:p>
      </dgm:t>
    </dgm:pt>
    <dgm:pt modelId="{59B3E7DE-9DCC-4565-A0A3-FD970D421C84}" type="sibTrans" cxnId="{36E31D3B-D0E8-4E70-8771-5FDF450D7E74}">
      <dgm:prSet/>
      <dgm:spPr/>
      <dgm:t>
        <a:bodyPr/>
        <a:lstStyle/>
        <a:p>
          <a:endParaRPr lang="zh-TW" altLang="en-US"/>
        </a:p>
      </dgm:t>
    </dgm:pt>
    <dgm:pt modelId="{AD4D083F-4D06-434F-9898-1438C0731AB0}">
      <dgm:prSet phldrT="[文字]" custT="1"/>
      <dgm:spPr>
        <a:solidFill>
          <a:schemeClr val="accent3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zh-TW" altLang="en-US" sz="2400" dirty="0"/>
            <a:t>代收郵件</a:t>
          </a:r>
        </a:p>
      </dgm:t>
    </dgm:pt>
    <dgm:pt modelId="{A73AB667-83A2-49DA-A760-0DC3EAA5B23B}" type="parTrans" cxnId="{9FF7DC40-7503-4405-82B7-8063F155A7E9}">
      <dgm:prSet/>
      <dgm:spPr/>
      <dgm:t>
        <a:bodyPr/>
        <a:lstStyle/>
        <a:p>
          <a:endParaRPr lang="zh-TW" altLang="en-US"/>
        </a:p>
      </dgm:t>
    </dgm:pt>
    <dgm:pt modelId="{4CF1A298-1238-4312-83EA-9B32069AB3E1}" type="sibTrans" cxnId="{9FF7DC40-7503-4405-82B7-8063F155A7E9}">
      <dgm:prSet/>
      <dgm:spPr/>
      <dgm:t>
        <a:bodyPr/>
        <a:lstStyle/>
        <a:p>
          <a:endParaRPr lang="zh-TW" altLang="en-US"/>
        </a:p>
      </dgm:t>
    </dgm:pt>
    <dgm:pt modelId="{E90C0EEC-A2BF-4192-9AEF-6F919184EDAE}">
      <dgm:prSet phldrT="[文字]" custT="1"/>
      <dgm:spPr>
        <a:solidFill>
          <a:schemeClr val="accent3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zh-TW" altLang="en-US" sz="2400" dirty="0"/>
            <a:t>設備維修</a:t>
          </a:r>
        </a:p>
      </dgm:t>
    </dgm:pt>
    <dgm:pt modelId="{F9DB1857-9CAF-4843-A2CF-C587F58138AF}" type="parTrans" cxnId="{791561DD-C56C-4D3E-9C77-0A899D4C7819}">
      <dgm:prSet/>
      <dgm:spPr/>
      <dgm:t>
        <a:bodyPr/>
        <a:lstStyle/>
        <a:p>
          <a:endParaRPr lang="zh-TW" altLang="en-US"/>
        </a:p>
      </dgm:t>
    </dgm:pt>
    <dgm:pt modelId="{38D62728-B9CF-44BE-A377-78B5F64F685A}" type="sibTrans" cxnId="{791561DD-C56C-4D3E-9C77-0A899D4C7819}">
      <dgm:prSet/>
      <dgm:spPr/>
      <dgm:t>
        <a:bodyPr/>
        <a:lstStyle/>
        <a:p>
          <a:endParaRPr lang="zh-TW" altLang="en-US"/>
        </a:p>
      </dgm:t>
    </dgm:pt>
    <dgm:pt modelId="{86540B3C-1107-4EAF-A65C-140B52E837DB}">
      <dgm:prSet phldrT="[文字]" custT="1"/>
      <dgm:spPr>
        <a:solidFill>
          <a:schemeClr val="accent3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altLang="zh-TW" sz="2400" dirty="0"/>
            <a:t>(</a:t>
          </a:r>
          <a:r>
            <a:rPr lang="zh-TW" altLang="zh-TW" sz="2400" dirty="0"/>
            <a:t>服務內容包含社區公告、線上報修、意見反映、線上繳費</a:t>
          </a:r>
          <a:r>
            <a:rPr lang="zh-TW" altLang="en-US" sz="2400" dirty="0"/>
            <a:t>、郵件通知</a:t>
          </a:r>
          <a:r>
            <a:rPr lang="zh-TW" altLang="zh-TW" sz="2400" dirty="0"/>
            <a:t>等功能</a:t>
          </a:r>
          <a:r>
            <a:rPr lang="en-US" altLang="zh-TW" sz="2400" dirty="0"/>
            <a:t>)</a:t>
          </a:r>
          <a:endParaRPr lang="zh-TW" altLang="en-US" sz="2400" dirty="0"/>
        </a:p>
      </dgm:t>
    </dgm:pt>
    <dgm:pt modelId="{85717D24-288E-4130-B251-7908E63E2825}" type="parTrans" cxnId="{37960BF5-AA99-41E7-BF25-8174266CC1A4}">
      <dgm:prSet/>
      <dgm:spPr/>
      <dgm:t>
        <a:bodyPr/>
        <a:lstStyle/>
        <a:p>
          <a:endParaRPr lang="zh-TW" altLang="en-US"/>
        </a:p>
      </dgm:t>
    </dgm:pt>
    <dgm:pt modelId="{EBE3F1E7-9189-4CB2-818E-F3731EB14839}" type="sibTrans" cxnId="{37960BF5-AA99-41E7-BF25-8174266CC1A4}">
      <dgm:prSet/>
      <dgm:spPr/>
      <dgm:t>
        <a:bodyPr/>
        <a:lstStyle/>
        <a:p>
          <a:endParaRPr lang="zh-TW" altLang="en-US"/>
        </a:p>
      </dgm:t>
    </dgm:pt>
    <dgm:pt modelId="{80EA270F-4A58-4448-9B62-D7AD29B3829A}">
      <dgm:prSet phldrT="[文字]" custT="1"/>
      <dgm:spPr>
        <a:solidFill>
          <a:schemeClr val="accent3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zh-TW" altLang="en-US" sz="2400" b="1" dirty="0">
              <a:solidFill>
                <a:srgbClr val="FF0000"/>
              </a:solidFill>
            </a:rPr>
            <a:t>愛心關懷</a:t>
          </a:r>
        </a:p>
      </dgm:t>
    </dgm:pt>
    <dgm:pt modelId="{57859487-E926-4773-A2BE-547299BE216D}" type="parTrans" cxnId="{71299231-DDFB-4EB4-B3FE-58BEFE13B9D8}">
      <dgm:prSet/>
      <dgm:spPr/>
      <dgm:t>
        <a:bodyPr/>
        <a:lstStyle/>
        <a:p>
          <a:endParaRPr lang="zh-TW" altLang="en-US"/>
        </a:p>
      </dgm:t>
    </dgm:pt>
    <dgm:pt modelId="{BF0F2F1C-530B-4097-B4CF-8E1E109B4638}" type="sibTrans" cxnId="{71299231-DDFB-4EB4-B3FE-58BEFE13B9D8}">
      <dgm:prSet/>
      <dgm:spPr/>
      <dgm:t>
        <a:bodyPr/>
        <a:lstStyle/>
        <a:p>
          <a:endParaRPr lang="zh-TW" altLang="en-US"/>
        </a:p>
      </dgm:t>
    </dgm:pt>
    <dgm:pt modelId="{75CCCF6A-658C-4F8F-B072-BDA63093B1F8}" type="pres">
      <dgm:prSet presAssocID="{90FDDF4B-F7A9-43F9-A1F4-7C022819CC54}" presName="Name0" presStyleCnt="0">
        <dgm:presLayoutVars>
          <dgm:dir/>
          <dgm:animLvl val="lvl"/>
          <dgm:resizeHandles val="exact"/>
        </dgm:presLayoutVars>
      </dgm:prSet>
      <dgm:spPr/>
    </dgm:pt>
    <dgm:pt modelId="{51F49963-1A94-46C2-B84C-85A9BEAFF752}" type="pres">
      <dgm:prSet presAssocID="{C9066157-97BD-4DE4-A7FB-4ABF2AEDC8AB}" presName="composite" presStyleCnt="0"/>
      <dgm:spPr/>
    </dgm:pt>
    <dgm:pt modelId="{C531BBD5-E538-4DE4-9CD3-B88D5862E994}" type="pres">
      <dgm:prSet presAssocID="{C9066157-97BD-4DE4-A7FB-4ABF2AEDC8AB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8B0A951A-F425-4011-B5A2-999511D3C4D4}" type="pres">
      <dgm:prSet presAssocID="{C9066157-97BD-4DE4-A7FB-4ABF2AEDC8AB}" presName="desTx" presStyleLbl="alignAccFollowNode1" presStyleIdx="0" presStyleCnt="4">
        <dgm:presLayoutVars>
          <dgm:bulletEnabled val="1"/>
        </dgm:presLayoutVars>
      </dgm:prSet>
      <dgm:spPr/>
    </dgm:pt>
    <dgm:pt modelId="{1D6F7D0D-D72C-44B0-A06E-1A333C7BDD56}" type="pres">
      <dgm:prSet presAssocID="{4F442BC3-0887-49A2-BF69-4B73A08C6DD7}" presName="space" presStyleCnt="0"/>
      <dgm:spPr/>
    </dgm:pt>
    <dgm:pt modelId="{3F839461-40AD-47F2-B987-68E997633D36}" type="pres">
      <dgm:prSet presAssocID="{27461DF0-DCB0-4B57-B5DB-C17F026FEE12}" presName="composite" presStyleCnt="0"/>
      <dgm:spPr/>
    </dgm:pt>
    <dgm:pt modelId="{1C2F6EEB-C969-40E2-B87C-CB501A4F3522}" type="pres">
      <dgm:prSet presAssocID="{27461DF0-DCB0-4B57-B5DB-C17F026FEE12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988666C0-415F-4BCF-802A-3167BE4F9D54}" type="pres">
      <dgm:prSet presAssocID="{27461DF0-DCB0-4B57-B5DB-C17F026FEE12}" presName="desTx" presStyleLbl="alignAccFollowNode1" presStyleIdx="1" presStyleCnt="4">
        <dgm:presLayoutVars>
          <dgm:bulletEnabled val="1"/>
        </dgm:presLayoutVars>
      </dgm:prSet>
      <dgm:spPr/>
    </dgm:pt>
    <dgm:pt modelId="{878E8CB9-DC1B-446F-9B8E-22F294B870ED}" type="pres">
      <dgm:prSet presAssocID="{3456ABDF-3814-40CA-854D-86993DD93C05}" presName="space" presStyleCnt="0"/>
      <dgm:spPr/>
    </dgm:pt>
    <dgm:pt modelId="{02F0535E-1343-4ED5-A7D5-ECFFE5636554}" type="pres">
      <dgm:prSet presAssocID="{7CEF8DA1-DCD0-4AAF-8DA5-A8B43738F56B}" presName="composite" presStyleCnt="0"/>
      <dgm:spPr/>
    </dgm:pt>
    <dgm:pt modelId="{0309933A-CF4D-4757-BF8C-472F9CDD2B2B}" type="pres">
      <dgm:prSet presAssocID="{7CEF8DA1-DCD0-4AAF-8DA5-A8B43738F56B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508395A6-108B-417E-9DE3-936266C7B83C}" type="pres">
      <dgm:prSet presAssocID="{7CEF8DA1-DCD0-4AAF-8DA5-A8B43738F56B}" presName="desTx" presStyleLbl="alignAccFollowNode1" presStyleIdx="2" presStyleCnt="4">
        <dgm:presLayoutVars>
          <dgm:bulletEnabled val="1"/>
        </dgm:presLayoutVars>
      </dgm:prSet>
      <dgm:spPr/>
    </dgm:pt>
    <dgm:pt modelId="{3C7D8C0B-D94F-4898-B49D-90C3102B0FCD}" type="pres">
      <dgm:prSet presAssocID="{90F61843-03FD-4DBD-A9D2-EF2DA792BD3B}" presName="space" presStyleCnt="0"/>
      <dgm:spPr/>
    </dgm:pt>
    <dgm:pt modelId="{188AFCBF-94E5-4AEF-9002-06FA9D121F0B}" type="pres">
      <dgm:prSet presAssocID="{8B653603-D605-49AE-A1D5-3365F9358379}" presName="composite" presStyleCnt="0"/>
      <dgm:spPr/>
    </dgm:pt>
    <dgm:pt modelId="{CD119048-DA0B-4833-88B7-9221E8605EA2}" type="pres">
      <dgm:prSet presAssocID="{8B653603-D605-49AE-A1D5-3365F9358379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6512DC1A-261A-409B-BFB4-634218F27563}" type="pres">
      <dgm:prSet presAssocID="{8B653603-D605-49AE-A1D5-3365F9358379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42B7BD00-6A58-45BE-9288-E0D5AA721384}" srcId="{C9066157-97BD-4DE4-A7FB-4ABF2AEDC8AB}" destId="{47EA9027-8BC4-4A5E-A66C-FDDDF7F9B4C0}" srcOrd="0" destOrd="0" parTransId="{C7089CD5-5C0B-4696-BAB0-1ED85ADA9128}" sibTransId="{C22408D0-74DB-46D7-81E4-4466909E627F}"/>
    <dgm:cxn modelId="{07BBFB00-5B2F-484F-B8F8-F5C248CD806E}" type="presOf" srcId="{80EA270F-4A58-4448-9B62-D7AD29B3829A}" destId="{508395A6-108B-417E-9DE3-936266C7B83C}" srcOrd="0" destOrd="4" presId="urn:microsoft.com/office/officeart/2005/8/layout/hList1"/>
    <dgm:cxn modelId="{19C46311-BA23-4AAE-9454-83B71DE52161}" srcId="{27461DF0-DCB0-4B57-B5DB-C17F026FEE12}" destId="{C2F861CF-D262-4FB1-9C0A-3C8D74A8C248}" srcOrd="1" destOrd="0" parTransId="{E7BD9FD3-83F1-4411-AA3B-6E68B03FC6E6}" sibTransId="{F9C09604-DA0D-4C0A-80DA-2C588560925A}"/>
    <dgm:cxn modelId="{EC08B01B-42BB-4133-AA57-A5A653AA1B31}" type="presOf" srcId="{C9066157-97BD-4DE4-A7FB-4ABF2AEDC8AB}" destId="{C531BBD5-E538-4DE4-9CD3-B88D5862E994}" srcOrd="0" destOrd="0" presId="urn:microsoft.com/office/officeart/2005/8/layout/hList1"/>
    <dgm:cxn modelId="{2E40D01D-A4D1-4A49-8431-EFAD20697DB5}" type="presOf" srcId="{90FDDF4B-F7A9-43F9-A1F4-7C022819CC54}" destId="{75CCCF6A-658C-4F8F-B072-BDA63093B1F8}" srcOrd="0" destOrd="0" presId="urn:microsoft.com/office/officeart/2005/8/layout/hList1"/>
    <dgm:cxn modelId="{CCF99B29-852E-4FE7-992E-32381B5AD03D}" type="presOf" srcId="{47EA9027-8BC4-4A5E-A66C-FDDDF7F9B4C0}" destId="{8B0A951A-F425-4011-B5A2-999511D3C4D4}" srcOrd="0" destOrd="0" presId="urn:microsoft.com/office/officeart/2005/8/layout/hList1"/>
    <dgm:cxn modelId="{71299231-DDFB-4EB4-B3FE-58BEFE13B9D8}" srcId="{7CEF8DA1-DCD0-4AAF-8DA5-A8B43738F56B}" destId="{80EA270F-4A58-4448-9B62-D7AD29B3829A}" srcOrd="4" destOrd="0" parTransId="{57859487-E926-4773-A2BE-547299BE216D}" sibTransId="{BF0F2F1C-530B-4097-B4CF-8E1E109B4638}"/>
    <dgm:cxn modelId="{FB537533-406D-423A-8F94-CB6F6B1060D2}" type="presOf" srcId="{C5471C83-2661-4381-AACA-D48AD5531F4A}" destId="{988666C0-415F-4BCF-802A-3167BE4F9D54}" srcOrd="0" destOrd="0" presId="urn:microsoft.com/office/officeart/2005/8/layout/hList1"/>
    <dgm:cxn modelId="{10E7D236-E65A-4043-A969-A2BE0E67EDDF}" srcId="{90FDDF4B-F7A9-43F9-A1F4-7C022819CC54}" destId="{C9066157-97BD-4DE4-A7FB-4ABF2AEDC8AB}" srcOrd="0" destOrd="0" parTransId="{9479A2F6-2F72-4274-AA8F-E944F499E6C8}" sibTransId="{4F442BC3-0887-49A2-BF69-4B73A08C6DD7}"/>
    <dgm:cxn modelId="{36E31D3B-D0E8-4E70-8771-5FDF450D7E74}" srcId="{7CEF8DA1-DCD0-4AAF-8DA5-A8B43738F56B}" destId="{D8068CB1-C064-4049-B721-FCEF45862C7B}" srcOrd="1" destOrd="0" parTransId="{767706EC-746E-4667-85F3-9052342A99D6}" sibTransId="{59B3E7DE-9DCC-4565-A0A3-FD970D421C84}"/>
    <dgm:cxn modelId="{B73D7E3B-71D8-46CC-9581-BEFE098A128F}" type="presOf" srcId="{50BA3F5E-8218-4F9F-9D48-93515B4D2961}" destId="{6512DC1A-261A-409B-BFB4-634218F27563}" srcOrd="0" destOrd="0" presId="urn:microsoft.com/office/officeart/2005/8/layout/hList1"/>
    <dgm:cxn modelId="{03669C3D-ACF0-49E2-AD35-8C73EF130869}" srcId="{27461DF0-DCB0-4B57-B5DB-C17F026FEE12}" destId="{C5471C83-2661-4381-AACA-D48AD5531F4A}" srcOrd="0" destOrd="0" parTransId="{AA473503-6508-4A9E-98F3-DFD1410FF052}" sibTransId="{B613A00F-2AF1-4778-B44F-922DFE1835FA}"/>
    <dgm:cxn modelId="{9FF7DC40-7503-4405-82B7-8063F155A7E9}" srcId="{7CEF8DA1-DCD0-4AAF-8DA5-A8B43738F56B}" destId="{AD4D083F-4D06-434F-9898-1438C0731AB0}" srcOrd="2" destOrd="0" parTransId="{A73AB667-83A2-49DA-A760-0DC3EAA5B23B}" sibTransId="{4CF1A298-1238-4312-83EA-9B32069AB3E1}"/>
    <dgm:cxn modelId="{8A2E7964-E5FD-4BDB-AB51-5DF114E83C2F}" type="presOf" srcId="{918C541F-EB8B-4871-9272-0BA61CB00FF1}" destId="{8B0A951A-F425-4011-B5A2-999511D3C4D4}" srcOrd="0" destOrd="2" presId="urn:microsoft.com/office/officeart/2005/8/layout/hList1"/>
    <dgm:cxn modelId="{9D690546-D926-41BC-B10F-7B937CEA148B}" type="presOf" srcId="{8B653603-D605-49AE-A1D5-3365F9358379}" destId="{CD119048-DA0B-4833-88B7-9221E8605EA2}" srcOrd="0" destOrd="0" presId="urn:microsoft.com/office/officeart/2005/8/layout/hList1"/>
    <dgm:cxn modelId="{AF49154B-14A0-4342-9C4D-0B919538F395}" srcId="{C9066157-97BD-4DE4-A7FB-4ABF2AEDC8AB}" destId="{918C541F-EB8B-4871-9272-0BA61CB00FF1}" srcOrd="2" destOrd="0" parTransId="{038E39EF-E74C-4929-890A-C8BAB773CBFA}" sibTransId="{8F18977E-0B0E-4F45-9E8E-EEFDA3B499D2}"/>
    <dgm:cxn modelId="{D9CA3574-EF51-4378-A465-024C255BFEEE}" type="presOf" srcId="{27461DF0-DCB0-4B57-B5DB-C17F026FEE12}" destId="{1C2F6EEB-C969-40E2-B87C-CB501A4F3522}" srcOrd="0" destOrd="0" presId="urn:microsoft.com/office/officeart/2005/8/layout/hList1"/>
    <dgm:cxn modelId="{C30B5556-179D-4928-BE82-D85923D1304C}" type="presOf" srcId="{E90C0EEC-A2BF-4192-9AEF-6F919184EDAE}" destId="{508395A6-108B-417E-9DE3-936266C7B83C}" srcOrd="0" destOrd="3" presId="urn:microsoft.com/office/officeart/2005/8/layout/hList1"/>
    <dgm:cxn modelId="{DD0AA758-3674-4C86-B522-7B8A5D2A7089}" srcId="{90FDDF4B-F7A9-43F9-A1F4-7C022819CC54}" destId="{27461DF0-DCB0-4B57-B5DB-C17F026FEE12}" srcOrd="1" destOrd="0" parTransId="{9D1068E2-8297-4781-B046-1E69057A96E1}" sibTransId="{3456ABDF-3814-40CA-854D-86993DD93C05}"/>
    <dgm:cxn modelId="{9CFD8D7C-17A6-4CF7-BFAC-697A268DADDA}" type="presOf" srcId="{7B636D5D-04E0-474D-9673-8924A8D0EB23}" destId="{508395A6-108B-417E-9DE3-936266C7B83C}" srcOrd="0" destOrd="0" presId="urn:microsoft.com/office/officeart/2005/8/layout/hList1"/>
    <dgm:cxn modelId="{E35D3199-550B-4BF6-B28D-8B07FCE0293B}" srcId="{8B653603-D605-49AE-A1D5-3365F9358379}" destId="{50BA3F5E-8218-4F9F-9D48-93515B4D2961}" srcOrd="0" destOrd="0" parTransId="{A31C8951-B843-49CB-B1EF-2729E6BD28FD}" sibTransId="{ED7C103D-1190-4DC5-B915-B17FBCA69327}"/>
    <dgm:cxn modelId="{77AB569C-F514-480A-9E35-864B48FC7043}" type="presOf" srcId="{A652456F-4352-4439-8EB7-9BC15CBCC463}" destId="{8B0A951A-F425-4011-B5A2-999511D3C4D4}" srcOrd="0" destOrd="1" presId="urn:microsoft.com/office/officeart/2005/8/layout/hList1"/>
    <dgm:cxn modelId="{F41D7B9E-D68C-4347-A75D-062772947B0C}" type="presOf" srcId="{D8068CB1-C064-4049-B721-FCEF45862C7B}" destId="{508395A6-108B-417E-9DE3-936266C7B83C}" srcOrd="0" destOrd="1" presId="urn:microsoft.com/office/officeart/2005/8/layout/hList1"/>
    <dgm:cxn modelId="{5CABDCB7-A979-4A8C-B1E1-ED4578C75A54}" type="presOf" srcId="{7CEF8DA1-DCD0-4AAF-8DA5-A8B43738F56B}" destId="{0309933A-CF4D-4757-BF8C-472F9CDD2B2B}" srcOrd="0" destOrd="0" presId="urn:microsoft.com/office/officeart/2005/8/layout/hList1"/>
    <dgm:cxn modelId="{994AE4BB-80B2-4CB0-8FCA-1C26A3EA150B}" srcId="{7CEF8DA1-DCD0-4AAF-8DA5-A8B43738F56B}" destId="{7B636D5D-04E0-474D-9673-8924A8D0EB23}" srcOrd="0" destOrd="0" parTransId="{A5F9D00A-28F4-40EB-9EB8-1D3F73670672}" sibTransId="{5155CA05-C801-4CEE-A46E-1D8BEBB13B45}"/>
    <dgm:cxn modelId="{791561DD-C56C-4D3E-9C77-0A899D4C7819}" srcId="{7CEF8DA1-DCD0-4AAF-8DA5-A8B43738F56B}" destId="{E90C0EEC-A2BF-4192-9AEF-6F919184EDAE}" srcOrd="3" destOrd="0" parTransId="{F9DB1857-9CAF-4843-A2CF-C587F58138AF}" sibTransId="{38D62728-B9CF-44BE-A377-78B5F64F685A}"/>
    <dgm:cxn modelId="{A72CC4DD-6857-4104-ACA2-BB4F6A38395C}" srcId="{C9066157-97BD-4DE4-A7FB-4ABF2AEDC8AB}" destId="{A652456F-4352-4439-8EB7-9BC15CBCC463}" srcOrd="1" destOrd="0" parTransId="{34AD33AA-A534-42BC-9647-6712EB5ED4C0}" sibTransId="{9D488193-34F7-4747-845A-F773665BBFCC}"/>
    <dgm:cxn modelId="{6767C0EB-8C97-4BA5-873B-C6D928FA0D5B}" type="presOf" srcId="{86540B3C-1107-4EAF-A65C-140B52E837DB}" destId="{6512DC1A-261A-409B-BFB4-634218F27563}" srcOrd="0" destOrd="1" presId="urn:microsoft.com/office/officeart/2005/8/layout/hList1"/>
    <dgm:cxn modelId="{C7D0CCEC-C0B3-4C02-847D-BE351D007BE3}" srcId="{90FDDF4B-F7A9-43F9-A1F4-7C022819CC54}" destId="{8B653603-D605-49AE-A1D5-3365F9358379}" srcOrd="3" destOrd="0" parTransId="{77E8BC5C-7999-4DBA-86C5-851231D34569}" sibTransId="{E64929B8-DEEA-4CEB-A769-CF171C8670EE}"/>
    <dgm:cxn modelId="{37960BF5-AA99-41E7-BF25-8174266CC1A4}" srcId="{8B653603-D605-49AE-A1D5-3365F9358379}" destId="{86540B3C-1107-4EAF-A65C-140B52E837DB}" srcOrd="1" destOrd="0" parTransId="{85717D24-288E-4130-B251-7908E63E2825}" sibTransId="{EBE3F1E7-9189-4CB2-818E-F3731EB14839}"/>
    <dgm:cxn modelId="{4979EAF9-1490-4275-A5E9-03B3BE04FD50}" type="presOf" srcId="{AD4D083F-4D06-434F-9898-1438C0731AB0}" destId="{508395A6-108B-417E-9DE3-936266C7B83C}" srcOrd="0" destOrd="2" presId="urn:microsoft.com/office/officeart/2005/8/layout/hList1"/>
    <dgm:cxn modelId="{D89E99FA-49D2-46A8-8FF2-74F480D7727F}" srcId="{90FDDF4B-F7A9-43F9-A1F4-7C022819CC54}" destId="{7CEF8DA1-DCD0-4AAF-8DA5-A8B43738F56B}" srcOrd="2" destOrd="0" parTransId="{77C87C93-186F-4667-B946-66BF5D06F193}" sibTransId="{90F61843-03FD-4DBD-A9D2-EF2DA792BD3B}"/>
    <dgm:cxn modelId="{4AF52EFF-1965-4807-B3A1-A4BABC974E21}" type="presOf" srcId="{C2F861CF-D262-4FB1-9C0A-3C8D74A8C248}" destId="{988666C0-415F-4BCF-802A-3167BE4F9D54}" srcOrd="0" destOrd="1" presId="urn:microsoft.com/office/officeart/2005/8/layout/hList1"/>
    <dgm:cxn modelId="{C7592EED-7892-4B4A-81A0-7224D59B118D}" type="presParOf" srcId="{75CCCF6A-658C-4F8F-B072-BDA63093B1F8}" destId="{51F49963-1A94-46C2-B84C-85A9BEAFF752}" srcOrd="0" destOrd="0" presId="urn:microsoft.com/office/officeart/2005/8/layout/hList1"/>
    <dgm:cxn modelId="{D56EA045-191E-4C37-AC9F-2410CC9956EF}" type="presParOf" srcId="{51F49963-1A94-46C2-B84C-85A9BEAFF752}" destId="{C531BBD5-E538-4DE4-9CD3-B88D5862E994}" srcOrd="0" destOrd="0" presId="urn:microsoft.com/office/officeart/2005/8/layout/hList1"/>
    <dgm:cxn modelId="{D9C8DCA4-D02A-4BD8-A045-E94F084BFC44}" type="presParOf" srcId="{51F49963-1A94-46C2-B84C-85A9BEAFF752}" destId="{8B0A951A-F425-4011-B5A2-999511D3C4D4}" srcOrd="1" destOrd="0" presId="urn:microsoft.com/office/officeart/2005/8/layout/hList1"/>
    <dgm:cxn modelId="{8362D552-510D-4C80-820D-62F2A0674A66}" type="presParOf" srcId="{75CCCF6A-658C-4F8F-B072-BDA63093B1F8}" destId="{1D6F7D0D-D72C-44B0-A06E-1A333C7BDD56}" srcOrd="1" destOrd="0" presId="urn:microsoft.com/office/officeart/2005/8/layout/hList1"/>
    <dgm:cxn modelId="{0EE0F448-A8E9-4AAD-B297-338FB3714443}" type="presParOf" srcId="{75CCCF6A-658C-4F8F-B072-BDA63093B1F8}" destId="{3F839461-40AD-47F2-B987-68E997633D36}" srcOrd="2" destOrd="0" presId="urn:microsoft.com/office/officeart/2005/8/layout/hList1"/>
    <dgm:cxn modelId="{CC099778-4057-4A17-8F9F-B1EC2EA2AA28}" type="presParOf" srcId="{3F839461-40AD-47F2-B987-68E997633D36}" destId="{1C2F6EEB-C969-40E2-B87C-CB501A4F3522}" srcOrd="0" destOrd="0" presId="urn:microsoft.com/office/officeart/2005/8/layout/hList1"/>
    <dgm:cxn modelId="{AF9435D3-EC57-4C46-8E1E-3872C84BED55}" type="presParOf" srcId="{3F839461-40AD-47F2-B987-68E997633D36}" destId="{988666C0-415F-4BCF-802A-3167BE4F9D54}" srcOrd="1" destOrd="0" presId="urn:microsoft.com/office/officeart/2005/8/layout/hList1"/>
    <dgm:cxn modelId="{6F8228FF-685C-46FA-85A7-8D5F2DDAAA3B}" type="presParOf" srcId="{75CCCF6A-658C-4F8F-B072-BDA63093B1F8}" destId="{878E8CB9-DC1B-446F-9B8E-22F294B870ED}" srcOrd="3" destOrd="0" presId="urn:microsoft.com/office/officeart/2005/8/layout/hList1"/>
    <dgm:cxn modelId="{189002E8-9DF6-4FC0-AE09-2A257293C897}" type="presParOf" srcId="{75CCCF6A-658C-4F8F-B072-BDA63093B1F8}" destId="{02F0535E-1343-4ED5-A7D5-ECFFE5636554}" srcOrd="4" destOrd="0" presId="urn:microsoft.com/office/officeart/2005/8/layout/hList1"/>
    <dgm:cxn modelId="{7BD4D3FD-62BE-4326-9E3D-BE2C271F4C70}" type="presParOf" srcId="{02F0535E-1343-4ED5-A7D5-ECFFE5636554}" destId="{0309933A-CF4D-4757-BF8C-472F9CDD2B2B}" srcOrd="0" destOrd="0" presId="urn:microsoft.com/office/officeart/2005/8/layout/hList1"/>
    <dgm:cxn modelId="{64AD5E8E-D135-4321-AA06-1CE9F2BD63EE}" type="presParOf" srcId="{02F0535E-1343-4ED5-A7D5-ECFFE5636554}" destId="{508395A6-108B-417E-9DE3-936266C7B83C}" srcOrd="1" destOrd="0" presId="urn:microsoft.com/office/officeart/2005/8/layout/hList1"/>
    <dgm:cxn modelId="{A4B1E0BB-3DBB-4043-8741-FE0748A044D9}" type="presParOf" srcId="{75CCCF6A-658C-4F8F-B072-BDA63093B1F8}" destId="{3C7D8C0B-D94F-4898-B49D-90C3102B0FCD}" srcOrd="5" destOrd="0" presId="urn:microsoft.com/office/officeart/2005/8/layout/hList1"/>
    <dgm:cxn modelId="{050EB24A-44D6-4A8F-8477-518D7A060DF9}" type="presParOf" srcId="{75CCCF6A-658C-4F8F-B072-BDA63093B1F8}" destId="{188AFCBF-94E5-4AEF-9002-06FA9D121F0B}" srcOrd="6" destOrd="0" presId="urn:microsoft.com/office/officeart/2005/8/layout/hList1"/>
    <dgm:cxn modelId="{A708CC81-FDA9-45D8-A30F-F835B14B94C5}" type="presParOf" srcId="{188AFCBF-94E5-4AEF-9002-06FA9D121F0B}" destId="{CD119048-DA0B-4833-88B7-9221E8605EA2}" srcOrd="0" destOrd="0" presId="urn:microsoft.com/office/officeart/2005/8/layout/hList1"/>
    <dgm:cxn modelId="{F5316ACE-AEE4-416F-B631-4C3C162AD9DF}" type="presParOf" srcId="{188AFCBF-94E5-4AEF-9002-06FA9D121F0B}" destId="{6512DC1A-261A-409B-BFB4-634218F2756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DB44594-8C44-4A02-B051-52CC8CA14FBC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B6944301-F250-4B80-B234-7EFB5073C801}">
      <dgm:prSet phldrT="[文字]"/>
      <dgm:spPr/>
      <dgm:t>
        <a:bodyPr/>
        <a:lstStyle/>
        <a:p>
          <a:r>
            <a:rPr lang="zh-TW" altLang="en-US" dirty="0"/>
            <a:t>電子抽籤搭配網路直播</a:t>
          </a:r>
        </a:p>
      </dgm:t>
    </dgm:pt>
    <dgm:pt modelId="{86813A6D-F597-49F3-89BA-65C39AE46746}" type="parTrans" cxnId="{09A97BF5-6301-4629-8084-C72CDAB7AD05}">
      <dgm:prSet/>
      <dgm:spPr/>
      <dgm:t>
        <a:bodyPr/>
        <a:lstStyle/>
        <a:p>
          <a:endParaRPr lang="zh-TW" altLang="en-US"/>
        </a:p>
      </dgm:t>
    </dgm:pt>
    <dgm:pt modelId="{A60E20F7-6F58-4C9A-87D9-6279493AC45F}" type="sibTrans" cxnId="{09A97BF5-6301-4629-8084-C72CDAB7AD05}">
      <dgm:prSet/>
      <dgm:spPr/>
      <dgm:t>
        <a:bodyPr/>
        <a:lstStyle/>
        <a:p>
          <a:endParaRPr lang="zh-TW" altLang="en-US"/>
        </a:p>
      </dgm:t>
    </dgm:pt>
    <dgm:pt modelId="{8D979815-1DCE-421C-8108-BAA68730DB06}">
      <dgm:prSet phldrT="[文字]"/>
      <dgm:spPr>
        <a:solidFill>
          <a:srgbClr val="FF0000"/>
        </a:solidFill>
      </dgm:spPr>
      <dgm:t>
        <a:bodyPr/>
        <a:lstStyle/>
        <a:p>
          <a:r>
            <a:rPr lang="zh-TW" altLang="en-US" dirty="0"/>
            <a:t>限定採用轉帳扣繳方式，簡化收帳管理作業</a:t>
          </a:r>
        </a:p>
      </dgm:t>
    </dgm:pt>
    <dgm:pt modelId="{A2FD7976-FC97-4864-AFB7-46A679E9F4E2}" type="parTrans" cxnId="{EC2C407E-39F7-4F09-B8A8-15CB978736DE}">
      <dgm:prSet/>
      <dgm:spPr/>
      <dgm:t>
        <a:bodyPr/>
        <a:lstStyle/>
        <a:p>
          <a:endParaRPr lang="zh-TW" altLang="en-US"/>
        </a:p>
      </dgm:t>
    </dgm:pt>
    <dgm:pt modelId="{420E9D66-DE4D-424D-8B7D-76F4988D9CCB}" type="sibTrans" cxnId="{EC2C407E-39F7-4F09-B8A8-15CB978736DE}">
      <dgm:prSet/>
      <dgm:spPr/>
      <dgm:t>
        <a:bodyPr/>
        <a:lstStyle/>
        <a:p>
          <a:endParaRPr lang="zh-TW" altLang="en-US"/>
        </a:p>
      </dgm:t>
    </dgm:pt>
    <dgm:pt modelId="{DBAB493F-D00D-4CC1-8B0D-CB97A9B9D267}">
      <dgm:prSet phldrT="[文字]"/>
      <dgm:spPr>
        <a:solidFill>
          <a:srgbClr val="0070C0"/>
        </a:solidFill>
      </dgm:spPr>
      <dgm:t>
        <a:bodyPr/>
        <a:lstStyle/>
        <a:p>
          <a:r>
            <a:rPr lang="zh-TW" altLang="en-US" dirty="0"/>
            <a:t>專責單位統整閒置土地，供業務單位查詢合作</a:t>
          </a:r>
        </a:p>
      </dgm:t>
    </dgm:pt>
    <dgm:pt modelId="{BE2EE6FF-06B9-41DF-AFBE-C46295883517}" type="parTrans" cxnId="{F65418A9-B48C-44F9-9F39-17EDA60B2BF3}">
      <dgm:prSet/>
      <dgm:spPr/>
      <dgm:t>
        <a:bodyPr/>
        <a:lstStyle/>
        <a:p>
          <a:endParaRPr lang="zh-TW" altLang="en-US"/>
        </a:p>
      </dgm:t>
    </dgm:pt>
    <dgm:pt modelId="{616503D5-B611-4C2F-8F7A-67B6A4A1FAED}" type="sibTrans" cxnId="{F65418A9-B48C-44F9-9F39-17EDA60B2BF3}">
      <dgm:prSet/>
      <dgm:spPr/>
      <dgm:t>
        <a:bodyPr/>
        <a:lstStyle/>
        <a:p>
          <a:endParaRPr lang="zh-TW" altLang="en-US"/>
        </a:p>
      </dgm:t>
    </dgm:pt>
    <dgm:pt modelId="{0037CA1B-40AD-4983-ADFB-C2B7ABA5FC49}">
      <dgm:prSet phldrT="[文字]"/>
      <dgm:spPr>
        <a:solidFill>
          <a:srgbClr val="00B050"/>
        </a:solidFill>
      </dgm:spPr>
      <dgm:t>
        <a:bodyPr/>
        <a:lstStyle/>
        <a:p>
          <a:r>
            <a:rPr lang="zh-TW" altLang="en-US" dirty="0"/>
            <a:t>與臺北市政府洽談共享智慧支付平台</a:t>
          </a:r>
        </a:p>
      </dgm:t>
    </dgm:pt>
    <dgm:pt modelId="{1FADAE03-557E-4EE7-A694-E6BBC3B808FF}" type="parTrans" cxnId="{EB2A9A50-5CD6-4222-82CE-915B6BB64029}">
      <dgm:prSet/>
      <dgm:spPr/>
      <dgm:t>
        <a:bodyPr/>
        <a:lstStyle/>
        <a:p>
          <a:endParaRPr lang="zh-TW" altLang="en-US"/>
        </a:p>
      </dgm:t>
    </dgm:pt>
    <dgm:pt modelId="{ED350392-52DA-4EE6-8DD0-3558B250D235}" type="sibTrans" cxnId="{EB2A9A50-5CD6-4222-82CE-915B6BB64029}">
      <dgm:prSet/>
      <dgm:spPr/>
      <dgm:t>
        <a:bodyPr/>
        <a:lstStyle/>
        <a:p>
          <a:endParaRPr lang="zh-TW" altLang="en-US"/>
        </a:p>
      </dgm:t>
    </dgm:pt>
    <dgm:pt modelId="{5ECABBF4-A48F-4933-A117-8E6FDD78BAD9}" type="pres">
      <dgm:prSet presAssocID="{BDB44594-8C44-4A02-B051-52CC8CA14FBC}" presName="linearFlow" presStyleCnt="0">
        <dgm:presLayoutVars>
          <dgm:dir/>
          <dgm:resizeHandles val="exact"/>
        </dgm:presLayoutVars>
      </dgm:prSet>
      <dgm:spPr/>
    </dgm:pt>
    <dgm:pt modelId="{29B82BB9-8D90-458B-9844-45A347103430}" type="pres">
      <dgm:prSet presAssocID="{B6944301-F250-4B80-B234-7EFB5073C801}" presName="composite" presStyleCnt="0"/>
      <dgm:spPr/>
    </dgm:pt>
    <dgm:pt modelId="{3E5E1957-0CF1-4AB5-800D-F3D46D93132A}" type="pres">
      <dgm:prSet presAssocID="{B6944301-F250-4B80-B234-7EFB5073C801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</dgm:spPr>
    </dgm:pt>
    <dgm:pt modelId="{55F3002C-73ED-4FCC-8E0E-70613AADE087}" type="pres">
      <dgm:prSet presAssocID="{B6944301-F250-4B80-B234-7EFB5073C801}" presName="txShp" presStyleLbl="node1" presStyleIdx="0" presStyleCnt="4">
        <dgm:presLayoutVars>
          <dgm:bulletEnabled val="1"/>
        </dgm:presLayoutVars>
      </dgm:prSet>
      <dgm:spPr/>
    </dgm:pt>
    <dgm:pt modelId="{48E38CC7-B8CF-424E-9C19-797B88A08C30}" type="pres">
      <dgm:prSet presAssocID="{A60E20F7-6F58-4C9A-87D9-6279493AC45F}" presName="spacing" presStyleCnt="0"/>
      <dgm:spPr/>
    </dgm:pt>
    <dgm:pt modelId="{A564E6F6-C180-4A7C-9666-B75E3A2B2763}" type="pres">
      <dgm:prSet presAssocID="{8D979815-1DCE-421C-8108-BAA68730DB06}" presName="composite" presStyleCnt="0"/>
      <dgm:spPr/>
    </dgm:pt>
    <dgm:pt modelId="{1DDCE634-4C89-4AB9-AD36-A62136BBCAD6}" type="pres">
      <dgm:prSet presAssocID="{8D979815-1DCE-421C-8108-BAA68730DB06}" presName="imgShp" presStyleLbl="fgImgPlace1" presStyleIdx="1" presStyleCnt="4"/>
      <dgm:spPr>
        <a:blipFill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54E16597-3248-4E50-8121-ADEBB93DFF5B}" type="pres">
      <dgm:prSet presAssocID="{8D979815-1DCE-421C-8108-BAA68730DB06}" presName="txShp" presStyleLbl="node1" presStyleIdx="1" presStyleCnt="4">
        <dgm:presLayoutVars>
          <dgm:bulletEnabled val="1"/>
        </dgm:presLayoutVars>
      </dgm:prSet>
      <dgm:spPr/>
    </dgm:pt>
    <dgm:pt modelId="{0765A190-0C2F-4CBA-B563-2414B5DAD500}" type="pres">
      <dgm:prSet presAssocID="{420E9D66-DE4D-424D-8B7D-76F4988D9CCB}" presName="spacing" presStyleCnt="0"/>
      <dgm:spPr/>
    </dgm:pt>
    <dgm:pt modelId="{C4115CB2-22E6-492F-BE49-7E81D2581826}" type="pres">
      <dgm:prSet presAssocID="{DBAB493F-D00D-4CC1-8B0D-CB97A9B9D267}" presName="composite" presStyleCnt="0"/>
      <dgm:spPr/>
    </dgm:pt>
    <dgm:pt modelId="{32F7E6AD-EA1D-451E-B3B3-CDE51114011E}" type="pres">
      <dgm:prSet presAssocID="{DBAB493F-D00D-4CC1-8B0D-CB97A9B9D267}" presName="imgShp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</dgm:spPr>
    </dgm:pt>
    <dgm:pt modelId="{0DB89E91-E7FF-4679-8DDB-EC7458A82C97}" type="pres">
      <dgm:prSet presAssocID="{DBAB493F-D00D-4CC1-8B0D-CB97A9B9D267}" presName="txShp" presStyleLbl="node1" presStyleIdx="2" presStyleCnt="4">
        <dgm:presLayoutVars>
          <dgm:bulletEnabled val="1"/>
        </dgm:presLayoutVars>
      </dgm:prSet>
      <dgm:spPr/>
    </dgm:pt>
    <dgm:pt modelId="{F0F0EDD1-9F59-47E8-AE6C-7B9D1FAF086B}" type="pres">
      <dgm:prSet presAssocID="{616503D5-B611-4C2F-8F7A-67B6A4A1FAED}" presName="spacing" presStyleCnt="0"/>
      <dgm:spPr/>
    </dgm:pt>
    <dgm:pt modelId="{2304F43C-3B9E-467C-AE76-01DA5B33619D}" type="pres">
      <dgm:prSet presAssocID="{0037CA1B-40AD-4983-ADFB-C2B7ABA5FC49}" presName="composite" presStyleCnt="0"/>
      <dgm:spPr/>
    </dgm:pt>
    <dgm:pt modelId="{6A63F9A0-8DA9-481A-B25F-D06752BDEE03}" type="pres">
      <dgm:prSet presAssocID="{0037CA1B-40AD-4983-ADFB-C2B7ABA5FC49}" presName="imgShp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59E06F5-7EE1-432D-99C1-F707D58E876E}" type="pres">
      <dgm:prSet presAssocID="{0037CA1B-40AD-4983-ADFB-C2B7ABA5FC49}" presName="txShp" presStyleLbl="node1" presStyleIdx="3" presStyleCnt="4">
        <dgm:presLayoutVars>
          <dgm:bulletEnabled val="1"/>
        </dgm:presLayoutVars>
      </dgm:prSet>
      <dgm:spPr/>
    </dgm:pt>
  </dgm:ptLst>
  <dgm:cxnLst>
    <dgm:cxn modelId="{03231F11-6CC0-4B03-8AC1-341B79D56BB2}" type="presOf" srcId="{B6944301-F250-4B80-B234-7EFB5073C801}" destId="{55F3002C-73ED-4FCC-8E0E-70613AADE087}" srcOrd="0" destOrd="0" presId="urn:microsoft.com/office/officeart/2005/8/layout/vList3"/>
    <dgm:cxn modelId="{42D7FB11-F51D-4346-8E0A-6F09389E67F8}" type="presOf" srcId="{BDB44594-8C44-4A02-B051-52CC8CA14FBC}" destId="{5ECABBF4-A48F-4933-A117-8E6FDD78BAD9}" srcOrd="0" destOrd="0" presId="urn:microsoft.com/office/officeart/2005/8/layout/vList3"/>
    <dgm:cxn modelId="{8AB0A633-9247-433B-82B5-D89BE054E0BC}" type="presOf" srcId="{DBAB493F-D00D-4CC1-8B0D-CB97A9B9D267}" destId="{0DB89E91-E7FF-4679-8DDB-EC7458A82C97}" srcOrd="0" destOrd="0" presId="urn:microsoft.com/office/officeart/2005/8/layout/vList3"/>
    <dgm:cxn modelId="{EB2A9A50-5CD6-4222-82CE-915B6BB64029}" srcId="{BDB44594-8C44-4A02-B051-52CC8CA14FBC}" destId="{0037CA1B-40AD-4983-ADFB-C2B7ABA5FC49}" srcOrd="3" destOrd="0" parTransId="{1FADAE03-557E-4EE7-A694-E6BBC3B808FF}" sibTransId="{ED350392-52DA-4EE6-8DD0-3558B250D235}"/>
    <dgm:cxn modelId="{EC2C407E-39F7-4F09-B8A8-15CB978736DE}" srcId="{BDB44594-8C44-4A02-B051-52CC8CA14FBC}" destId="{8D979815-1DCE-421C-8108-BAA68730DB06}" srcOrd="1" destOrd="0" parTransId="{A2FD7976-FC97-4864-AFB7-46A679E9F4E2}" sibTransId="{420E9D66-DE4D-424D-8B7D-76F4988D9CCB}"/>
    <dgm:cxn modelId="{F65418A9-B48C-44F9-9F39-17EDA60B2BF3}" srcId="{BDB44594-8C44-4A02-B051-52CC8CA14FBC}" destId="{DBAB493F-D00D-4CC1-8B0D-CB97A9B9D267}" srcOrd="2" destOrd="0" parTransId="{BE2EE6FF-06B9-41DF-AFBE-C46295883517}" sibTransId="{616503D5-B611-4C2F-8F7A-67B6A4A1FAED}"/>
    <dgm:cxn modelId="{C47645B2-1D4F-4185-B885-01A24E2DBBA9}" type="presOf" srcId="{8D979815-1DCE-421C-8108-BAA68730DB06}" destId="{54E16597-3248-4E50-8121-ADEBB93DFF5B}" srcOrd="0" destOrd="0" presId="urn:microsoft.com/office/officeart/2005/8/layout/vList3"/>
    <dgm:cxn modelId="{2A7ADFF0-CAD9-4BD2-B263-F8241FD4C48D}" type="presOf" srcId="{0037CA1B-40AD-4983-ADFB-C2B7ABA5FC49}" destId="{459E06F5-7EE1-432D-99C1-F707D58E876E}" srcOrd="0" destOrd="0" presId="urn:microsoft.com/office/officeart/2005/8/layout/vList3"/>
    <dgm:cxn modelId="{09A97BF5-6301-4629-8084-C72CDAB7AD05}" srcId="{BDB44594-8C44-4A02-B051-52CC8CA14FBC}" destId="{B6944301-F250-4B80-B234-7EFB5073C801}" srcOrd="0" destOrd="0" parTransId="{86813A6D-F597-49F3-89BA-65C39AE46746}" sibTransId="{A60E20F7-6F58-4C9A-87D9-6279493AC45F}"/>
    <dgm:cxn modelId="{F5E9DA24-6EAD-409C-A377-8C991A16BA7C}" type="presParOf" srcId="{5ECABBF4-A48F-4933-A117-8E6FDD78BAD9}" destId="{29B82BB9-8D90-458B-9844-45A347103430}" srcOrd="0" destOrd="0" presId="urn:microsoft.com/office/officeart/2005/8/layout/vList3"/>
    <dgm:cxn modelId="{BD7E8567-DC9C-4400-874C-F141ECE9AAE0}" type="presParOf" srcId="{29B82BB9-8D90-458B-9844-45A347103430}" destId="{3E5E1957-0CF1-4AB5-800D-F3D46D93132A}" srcOrd="0" destOrd="0" presId="urn:microsoft.com/office/officeart/2005/8/layout/vList3"/>
    <dgm:cxn modelId="{B313441B-E5CD-45E4-BC37-9779F9173FD9}" type="presParOf" srcId="{29B82BB9-8D90-458B-9844-45A347103430}" destId="{55F3002C-73ED-4FCC-8E0E-70613AADE087}" srcOrd="1" destOrd="0" presId="urn:microsoft.com/office/officeart/2005/8/layout/vList3"/>
    <dgm:cxn modelId="{FB751F7B-CDF7-46C8-86B6-431F1C103AD1}" type="presParOf" srcId="{5ECABBF4-A48F-4933-A117-8E6FDD78BAD9}" destId="{48E38CC7-B8CF-424E-9C19-797B88A08C30}" srcOrd="1" destOrd="0" presId="urn:microsoft.com/office/officeart/2005/8/layout/vList3"/>
    <dgm:cxn modelId="{047FD80E-DBE7-4C02-A2E0-2B04AC50CFA8}" type="presParOf" srcId="{5ECABBF4-A48F-4933-A117-8E6FDD78BAD9}" destId="{A564E6F6-C180-4A7C-9666-B75E3A2B2763}" srcOrd="2" destOrd="0" presId="urn:microsoft.com/office/officeart/2005/8/layout/vList3"/>
    <dgm:cxn modelId="{D29D058B-3909-4130-B931-C43F663DC495}" type="presParOf" srcId="{A564E6F6-C180-4A7C-9666-B75E3A2B2763}" destId="{1DDCE634-4C89-4AB9-AD36-A62136BBCAD6}" srcOrd="0" destOrd="0" presId="urn:microsoft.com/office/officeart/2005/8/layout/vList3"/>
    <dgm:cxn modelId="{50407D4A-8F85-4361-AFFE-B224BF1F9686}" type="presParOf" srcId="{A564E6F6-C180-4A7C-9666-B75E3A2B2763}" destId="{54E16597-3248-4E50-8121-ADEBB93DFF5B}" srcOrd="1" destOrd="0" presId="urn:microsoft.com/office/officeart/2005/8/layout/vList3"/>
    <dgm:cxn modelId="{E51CF05B-0527-48B5-83FE-F94519034261}" type="presParOf" srcId="{5ECABBF4-A48F-4933-A117-8E6FDD78BAD9}" destId="{0765A190-0C2F-4CBA-B563-2414B5DAD500}" srcOrd="3" destOrd="0" presId="urn:microsoft.com/office/officeart/2005/8/layout/vList3"/>
    <dgm:cxn modelId="{9ED7A1EA-BA82-4223-9C9F-647D1DC57370}" type="presParOf" srcId="{5ECABBF4-A48F-4933-A117-8E6FDD78BAD9}" destId="{C4115CB2-22E6-492F-BE49-7E81D2581826}" srcOrd="4" destOrd="0" presId="urn:microsoft.com/office/officeart/2005/8/layout/vList3"/>
    <dgm:cxn modelId="{1C6012AA-0D3B-428A-BCB7-FBCCB44CE95D}" type="presParOf" srcId="{C4115CB2-22E6-492F-BE49-7E81D2581826}" destId="{32F7E6AD-EA1D-451E-B3B3-CDE51114011E}" srcOrd="0" destOrd="0" presId="urn:microsoft.com/office/officeart/2005/8/layout/vList3"/>
    <dgm:cxn modelId="{93E0FDFA-25C7-4E9C-9B36-B7FCFA1A0DD7}" type="presParOf" srcId="{C4115CB2-22E6-492F-BE49-7E81D2581826}" destId="{0DB89E91-E7FF-4679-8DDB-EC7458A82C97}" srcOrd="1" destOrd="0" presId="urn:microsoft.com/office/officeart/2005/8/layout/vList3"/>
    <dgm:cxn modelId="{B39B3DE5-7EED-4765-8124-2CB7F5B3D44A}" type="presParOf" srcId="{5ECABBF4-A48F-4933-A117-8E6FDD78BAD9}" destId="{F0F0EDD1-9F59-47E8-AE6C-7B9D1FAF086B}" srcOrd="5" destOrd="0" presId="urn:microsoft.com/office/officeart/2005/8/layout/vList3"/>
    <dgm:cxn modelId="{7E009787-957C-42E3-9D6B-E22AC497B644}" type="presParOf" srcId="{5ECABBF4-A48F-4933-A117-8E6FDD78BAD9}" destId="{2304F43C-3B9E-467C-AE76-01DA5B33619D}" srcOrd="6" destOrd="0" presId="urn:microsoft.com/office/officeart/2005/8/layout/vList3"/>
    <dgm:cxn modelId="{06657FB0-0CB9-43AC-A02A-3437DC6EEDB8}" type="presParOf" srcId="{2304F43C-3B9E-467C-AE76-01DA5B33619D}" destId="{6A63F9A0-8DA9-481A-B25F-D06752BDEE03}" srcOrd="0" destOrd="0" presId="urn:microsoft.com/office/officeart/2005/8/layout/vList3"/>
    <dgm:cxn modelId="{6B5F233E-8DAB-41F8-8FA6-EB486C181DF9}" type="presParOf" srcId="{2304F43C-3B9E-467C-AE76-01DA5B33619D}" destId="{459E06F5-7EE1-432D-99C1-F707D58E876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B5BC03-1409-41B0-A930-1808230B366E}">
      <dsp:nvSpPr>
        <dsp:cNvPr id="0" name=""/>
        <dsp:cNvSpPr/>
      </dsp:nvSpPr>
      <dsp:spPr>
        <a:xfrm>
          <a:off x="2899630" y="0"/>
          <a:ext cx="2043171" cy="204337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A88236-EB8C-47C5-A63A-94947A83F277}">
      <dsp:nvSpPr>
        <dsp:cNvPr id="0" name=""/>
        <dsp:cNvSpPr/>
      </dsp:nvSpPr>
      <dsp:spPr>
        <a:xfrm>
          <a:off x="3350730" y="739648"/>
          <a:ext cx="1140205" cy="570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600" kern="1200" dirty="0"/>
            <a:t>觀摩</a:t>
          </a:r>
        </a:p>
      </dsp:txBody>
      <dsp:txXfrm>
        <a:off x="3350730" y="739648"/>
        <a:ext cx="1140205" cy="570043"/>
      </dsp:txXfrm>
    </dsp:sp>
    <dsp:sp modelId="{9E4987FE-D21A-4A2F-B997-5D3D6944BE8F}">
      <dsp:nvSpPr>
        <dsp:cNvPr id="0" name=""/>
        <dsp:cNvSpPr/>
      </dsp:nvSpPr>
      <dsp:spPr>
        <a:xfrm>
          <a:off x="2332019" y="1174225"/>
          <a:ext cx="2043171" cy="204337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3FAAAE-A1E0-4165-9602-D77D008E44ED}">
      <dsp:nvSpPr>
        <dsp:cNvPr id="0" name=""/>
        <dsp:cNvSpPr/>
      </dsp:nvSpPr>
      <dsp:spPr>
        <a:xfrm>
          <a:off x="2780819" y="1916040"/>
          <a:ext cx="1140205" cy="570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600" kern="1200" dirty="0"/>
            <a:t>溝通</a:t>
          </a:r>
        </a:p>
      </dsp:txBody>
      <dsp:txXfrm>
        <a:off x="2780819" y="1916040"/>
        <a:ext cx="1140205" cy="570043"/>
      </dsp:txXfrm>
    </dsp:sp>
    <dsp:sp modelId="{D5C23C0D-7F5A-44B3-B17B-1E14985B51B6}">
      <dsp:nvSpPr>
        <dsp:cNvPr id="0" name=""/>
        <dsp:cNvSpPr/>
      </dsp:nvSpPr>
      <dsp:spPr>
        <a:xfrm>
          <a:off x="2899630" y="2352785"/>
          <a:ext cx="2043171" cy="2043379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BD35E7-2AA7-4A5F-8F01-0959A4348A36}">
      <dsp:nvSpPr>
        <dsp:cNvPr id="0" name=""/>
        <dsp:cNvSpPr/>
      </dsp:nvSpPr>
      <dsp:spPr>
        <a:xfrm>
          <a:off x="4939736" y="2959134"/>
          <a:ext cx="1224906" cy="812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TW" altLang="en-US" sz="2000" kern="1200"/>
        </a:p>
      </dsp:txBody>
      <dsp:txXfrm>
        <a:off x="4939736" y="2959134"/>
        <a:ext cx="1224906" cy="812800"/>
      </dsp:txXfrm>
    </dsp:sp>
    <dsp:sp modelId="{6DD26CDC-D1DC-42FB-9963-EE8E7C17A679}">
      <dsp:nvSpPr>
        <dsp:cNvPr id="0" name=""/>
        <dsp:cNvSpPr/>
      </dsp:nvSpPr>
      <dsp:spPr>
        <a:xfrm>
          <a:off x="3350730" y="3092433"/>
          <a:ext cx="1140205" cy="570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600" kern="1200" dirty="0"/>
            <a:t>提案</a:t>
          </a:r>
        </a:p>
      </dsp:txBody>
      <dsp:txXfrm>
        <a:off x="3350730" y="3092433"/>
        <a:ext cx="1140205" cy="570043"/>
      </dsp:txXfrm>
    </dsp:sp>
    <dsp:sp modelId="{E25FAC81-37B1-4B68-B2C1-9FB897B26419}">
      <dsp:nvSpPr>
        <dsp:cNvPr id="0" name=""/>
        <dsp:cNvSpPr/>
      </dsp:nvSpPr>
      <dsp:spPr>
        <a:xfrm>
          <a:off x="2477659" y="3662477"/>
          <a:ext cx="1755341" cy="1756189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8240E6-3428-4E5F-8E33-EB83AAD5CB47}">
      <dsp:nvSpPr>
        <dsp:cNvPr id="0" name=""/>
        <dsp:cNvSpPr/>
      </dsp:nvSpPr>
      <dsp:spPr>
        <a:xfrm>
          <a:off x="2780819" y="4268825"/>
          <a:ext cx="1140205" cy="570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600" kern="1200"/>
        </a:p>
      </dsp:txBody>
      <dsp:txXfrm>
        <a:off x="2780819" y="4268825"/>
        <a:ext cx="1140205" cy="5700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73E28-EA3B-4353-BABD-E482B2E2EC4B}">
      <dsp:nvSpPr>
        <dsp:cNvPr id="0" name=""/>
        <dsp:cNvSpPr/>
      </dsp:nvSpPr>
      <dsp:spPr>
        <a:xfrm>
          <a:off x="1800967" y="428391"/>
          <a:ext cx="4551680" cy="4551680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000" kern="1200" dirty="0"/>
            <a:t>先期</a:t>
          </a:r>
          <a:endParaRPr lang="en-US" altLang="zh-TW" sz="3000" kern="1200" dirty="0"/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000" kern="1200" dirty="0"/>
            <a:t>規劃</a:t>
          </a:r>
        </a:p>
      </dsp:txBody>
      <dsp:txXfrm>
        <a:off x="4275672" y="1268284"/>
        <a:ext cx="1544320" cy="1517226"/>
      </dsp:txXfrm>
    </dsp:sp>
    <dsp:sp modelId="{3B184FDA-4674-46DA-8F62-AEB33742EB24}">
      <dsp:nvSpPr>
        <dsp:cNvPr id="0" name=""/>
        <dsp:cNvSpPr/>
      </dsp:nvSpPr>
      <dsp:spPr>
        <a:xfrm>
          <a:off x="1670845" y="501226"/>
          <a:ext cx="4551680" cy="4551680"/>
        </a:xfrm>
        <a:prstGeom prst="pie">
          <a:avLst>
            <a:gd name="adj1" fmla="val 1800000"/>
            <a:gd name="adj2" fmla="val 9000000"/>
          </a:avLst>
        </a:prstGeom>
        <a:solidFill>
          <a:srgbClr val="92D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000" kern="1200" dirty="0"/>
            <a:t>工程管理</a:t>
          </a:r>
        </a:p>
      </dsp:txBody>
      <dsp:txXfrm>
        <a:off x="2917139" y="3373120"/>
        <a:ext cx="2059093" cy="1408853"/>
      </dsp:txXfrm>
    </dsp:sp>
    <dsp:sp modelId="{74971606-3253-4FFE-8B24-A89D57F544E5}">
      <dsp:nvSpPr>
        <dsp:cNvPr id="0" name=""/>
        <dsp:cNvSpPr/>
      </dsp:nvSpPr>
      <dsp:spPr>
        <a:xfrm>
          <a:off x="1670845" y="501226"/>
          <a:ext cx="4551680" cy="4551680"/>
        </a:xfrm>
        <a:prstGeom prst="pie">
          <a:avLst>
            <a:gd name="adj1" fmla="val 9000000"/>
            <a:gd name="adj2" fmla="val 16200000"/>
          </a:avLst>
        </a:prstGeom>
        <a:solidFill>
          <a:srgbClr val="00B0F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000" kern="1200" dirty="0"/>
            <a:t>營運</a:t>
          </a:r>
          <a:endParaRPr lang="en-US" altLang="zh-TW" sz="3000" kern="1200" dirty="0"/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000" kern="1200" dirty="0"/>
            <a:t>管理</a:t>
          </a:r>
        </a:p>
      </dsp:txBody>
      <dsp:txXfrm>
        <a:off x="2158525" y="1395306"/>
        <a:ext cx="1544320" cy="15172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35A325-DE2E-407C-92D8-5F8EBE238213}">
      <dsp:nvSpPr>
        <dsp:cNvPr id="0" name=""/>
        <dsp:cNvSpPr/>
      </dsp:nvSpPr>
      <dsp:spPr>
        <a:xfrm>
          <a:off x="7143" y="1001183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500" kern="1200" dirty="0"/>
            <a:t>基地評估</a:t>
          </a:r>
        </a:p>
      </dsp:txBody>
      <dsp:txXfrm>
        <a:off x="44665" y="1038705"/>
        <a:ext cx="2060143" cy="1206068"/>
      </dsp:txXfrm>
    </dsp:sp>
    <dsp:sp modelId="{230E9397-0AAF-4BBE-8E1A-AB10BFE670B8}">
      <dsp:nvSpPr>
        <dsp:cNvPr id="0" name=""/>
        <dsp:cNvSpPr/>
      </dsp:nvSpPr>
      <dsp:spPr>
        <a:xfrm>
          <a:off x="2330227" y="1376976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300" kern="1200"/>
        </a:p>
      </dsp:txBody>
      <dsp:txXfrm>
        <a:off x="2330227" y="1482881"/>
        <a:ext cx="316861" cy="317716"/>
      </dsp:txXfrm>
    </dsp:sp>
    <dsp:sp modelId="{C2CCC2DA-F8D3-4CA2-9CBE-AAB49776E27E}">
      <dsp:nvSpPr>
        <dsp:cNvPr id="0" name=""/>
        <dsp:cNvSpPr/>
      </dsp:nvSpPr>
      <dsp:spPr>
        <a:xfrm>
          <a:off x="2996406" y="1001183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500" kern="1200" dirty="0"/>
            <a:t>規劃設計</a:t>
          </a:r>
        </a:p>
      </dsp:txBody>
      <dsp:txXfrm>
        <a:off x="3033928" y="1038705"/>
        <a:ext cx="2060143" cy="1206068"/>
      </dsp:txXfrm>
    </dsp:sp>
    <dsp:sp modelId="{58D2E60D-1489-4EEF-BDBF-431B007652D2}">
      <dsp:nvSpPr>
        <dsp:cNvPr id="0" name=""/>
        <dsp:cNvSpPr/>
      </dsp:nvSpPr>
      <dsp:spPr>
        <a:xfrm>
          <a:off x="5319490" y="1376976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300" kern="1200"/>
        </a:p>
      </dsp:txBody>
      <dsp:txXfrm>
        <a:off x="5319490" y="1482881"/>
        <a:ext cx="316861" cy="317716"/>
      </dsp:txXfrm>
    </dsp:sp>
    <dsp:sp modelId="{FFA5EC2C-E7CE-434E-AB27-FC08C843FBDD}">
      <dsp:nvSpPr>
        <dsp:cNvPr id="0" name=""/>
        <dsp:cNvSpPr/>
      </dsp:nvSpPr>
      <dsp:spPr>
        <a:xfrm>
          <a:off x="5985668" y="1001183"/>
          <a:ext cx="2135187" cy="1281112"/>
        </a:xfrm>
        <a:prstGeom prst="roundRect">
          <a:avLst>
            <a:gd name="adj" fmla="val 10000"/>
          </a:avLst>
        </a:prstGeom>
        <a:solidFill>
          <a:srgbClr val="92D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500" kern="1200" dirty="0"/>
            <a:t>工程管理</a:t>
          </a:r>
        </a:p>
      </dsp:txBody>
      <dsp:txXfrm>
        <a:off x="6023190" y="1038705"/>
        <a:ext cx="2060143" cy="1206068"/>
      </dsp:txXfrm>
    </dsp:sp>
    <dsp:sp modelId="{5416C139-BBC7-43B5-8BA8-8645F82FE47F}">
      <dsp:nvSpPr>
        <dsp:cNvPr id="0" name=""/>
        <dsp:cNvSpPr/>
      </dsp:nvSpPr>
      <dsp:spPr>
        <a:xfrm rot="5400000">
          <a:off x="6826932" y="2431759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300" kern="1200"/>
        </a:p>
      </dsp:txBody>
      <dsp:txXfrm rot="-5400000">
        <a:off x="6894404" y="2470192"/>
        <a:ext cx="317716" cy="316861"/>
      </dsp:txXfrm>
    </dsp:sp>
    <dsp:sp modelId="{EF5006BF-C5A2-4E40-9AFD-38D91777CE92}">
      <dsp:nvSpPr>
        <dsp:cNvPr id="0" name=""/>
        <dsp:cNvSpPr/>
      </dsp:nvSpPr>
      <dsp:spPr>
        <a:xfrm>
          <a:off x="5985668" y="3136371"/>
          <a:ext cx="2135187" cy="1281112"/>
        </a:xfrm>
        <a:prstGeom prst="roundRect">
          <a:avLst>
            <a:gd name="adj" fmla="val 10000"/>
          </a:avLst>
        </a:prstGeom>
        <a:solidFill>
          <a:srgbClr val="92D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500" kern="1200" dirty="0"/>
            <a:t>驗收點交</a:t>
          </a:r>
        </a:p>
      </dsp:txBody>
      <dsp:txXfrm>
        <a:off x="6023190" y="3173893"/>
        <a:ext cx="2060143" cy="1206068"/>
      </dsp:txXfrm>
    </dsp:sp>
    <dsp:sp modelId="{712FDB8A-6FA8-477F-85E1-847127EED75F}">
      <dsp:nvSpPr>
        <dsp:cNvPr id="0" name=""/>
        <dsp:cNvSpPr/>
      </dsp:nvSpPr>
      <dsp:spPr>
        <a:xfrm rot="10800000">
          <a:off x="5345112" y="3512163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300" kern="1200"/>
        </a:p>
      </dsp:txBody>
      <dsp:txXfrm rot="10800000">
        <a:off x="5480910" y="3618068"/>
        <a:ext cx="316861" cy="317716"/>
      </dsp:txXfrm>
    </dsp:sp>
    <dsp:sp modelId="{FC6252F3-1BBD-4443-9AAD-5F78A48484B9}">
      <dsp:nvSpPr>
        <dsp:cNvPr id="0" name=""/>
        <dsp:cNvSpPr/>
      </dsp:nvSpPr>
      <dsp:spPr>
        <a:xfrm>
          <a:off x="2996406" y="3136370"/>
          <a:ext cx="2135187" cy="1281112"/>
        </a:xfrm>
        <a:prstGeom prst="roundRect">
          <a:avLst>
            <a:gd name="adj" fmla="val 10000"/>
          </a:avLst>
        </a:prstGeom>
        <a:solidFill>
          <a:srgbClr val="00B0F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500" kern="1200" dirty="0"/>
            <a:t>招租作業</a:t>
          </a:r>
        </a:p>
      </dsp:txBody>
      <dsp:txXfrm>
        <a:off x="3033928" y="3173892"/>
        <a:ext cx="2060143" cy="1206068"/>
      </dsp:txXfrm>
    </dsp:sp>
    <dsp:sp modelId="{78657FBA-B5A5-469A-9173-38F0504FEDE0}">
      <dsp:nvSpPr>
        <dsp:cNvPr id="0" name=""/>
        <dsp:cNvSpPr/>
      </dsp:nvSpPr>
      <dsp:spPr>
        <a:xfrm rot="10800000">
          <a:off x="2355850" y="3512163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300" kern="1200"/>
        </a:p>
      </dsp:txBody>
      <dsp:txXfrm rot="10800000">
        <a:off x="2491648" y="3618068"/>
        <a:ext cx="316861" cy="317716"/>
      </dsp:txXfrm>
    </dsp:sp>
    <dsp:sp modelId="{668ADAB7-528F-4485-884D-069F33CD0DA5}">
      <dsp:nvSpPr>
        <dsp:cNvPr id="0" name=""/>
        <dsp:cNvSpPr/>
      </dsp:nvSpPr>
      <dsp:spPr>
        <a:xfrm>
          <a:off x="7143" y="3136370"/>
          <a:ext cx="2135187" cy="1281112"/>
        </a:xfrm>
        <a:prstGeom prst="roundRect">
          <a:avLst>
            <a:gd name="adj" fmla="val 10000"/>
          </a:avLst>
        </a:prstGeom>
        <a:solidFill>
          <a:srgbClr val="00B0F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500" kern="1200" dirty="0"/>
            <a:t>營運管理</a:t>
          </a:r>
        </a:p>
      </dsp:txBody>
      <dsp:txXfrm>
        <a:off x="44665" y="3173892"/>
        <a:ext cx="2060143" cy="12060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31BBD5-E538-4DE4-9CD3-B88D5862E994}">
      <dsp:nvSpPr>
        <dsp:cNvPr id="0" name=""/>
        <dsp:cNvSpPr/>
      </dsp:nvSpPr>
      <dsp:spPr>
        <a:xfrm>
          <a:off x="4120" y="757920"/>
          <a:ext cx="2477495" cy="979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138176" rIns="241808" bIns="138176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400" kern="1200" dirty="0"/>
            <a:t>基地評估</a:t>
          </a:r>
        </a:p>
      </dsp:txBody>
      <dsp:txXfrm>
        <a:off x="4120" y="757920"/>
        <a:ext cx="2477495" cy="979200"/>
      </dsp:txXfrm>
    </dsp:sp>
    <dsp:sp modelId="{8B0A951A-F425-4011-B5A2-999511D3C4D4}">
      <dsp:nvSpPr>
        <dsp:cNvPr id="0" name=""/>
        <dsp:cNvSpPr/>
      </dsp:nvSpPr>
      <dsp:spPr>
        <a:xfrm>
          <a:off x="4120" y="1737120"/>
          <a:ext cx="2477495" cy="29236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800" kern="1200" dirty="0"/>
            <a:t>周邊交通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800" kern="1200" dirty="0"/>
            <a:t>住宅數量</a:t>
          </a:r>
        </a:p>
      </dsp:txBody>
      <dsp:txXfrm>
        <a:off x="4120" y="1737120"/>
        <a:ext cx="2477495" cy="2923626"/>
      </dsp:txXfrm>
    </dsp:sp>
    <dsp:sp modelId="{1C2F6EEB-C969-40E2-B87C-CB501A4F3522}">
      <dsp:nvSpPr>
        <dsp:cNvPr id="0" name=""/>
        <dsp:cNvSpPr/>
      </dsp:nvSpPr>
      <dsp:spPr>
        <a:xfrm>
          <a:off x="2828464" y="757920"/>
          <a:ext cx="2477495" cy="979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138176" rIns="241808" bIns="138176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400" kern="1200" dirty="0"/>
            <a:t>租金規劃</a:t>
          </a:r>
        </a:p>
      </dsp:txBody>
      <dsp:txXfrm>
        <a:off x="2828464" y="757920"/>
        <a:ext cx="2477495" cy="979200"/>
      </dsp:txXfrm>
    </dsp:sp>
    <dsp:sp modelId="{988666C0-415F-4BCF-802A-3167BE4F9D54}">
      <dsp:nvSpPr>
        <dsp:cNvPr id="0" name=""/>
        <dsp:cNvSpPr/>
      </dsp:nvSpPr>
      <dsp:spPr>
        <a:xfrm>
          <a:off x="2828464" y="1737120"/>
          <a:ext cx="2477495" cy="29236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400" kern="1200" dirty="0"/>
            <a:t>較周邊市場行情低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400" kern="1200" dirty="0"/>
            <a:t>民眾可負擔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400" kern="1200" dirty="0"/>
            <a:t>財務可永續</a:t>
          </a:r>
        </a:p>
      </dsp:txBody>
      <dsp:txXfrm>
        <a:off x="2828464" y="1737120"/>
        <a:ext cx="2477495" cy="2923626"/>
      </dsp:txXfrm>
    </dsp:sp>
    <dsp:sp modelId="{0309933A-CF4D-4757-BF8C-472F9CDD2B2B}">
      <dsp:nvSpPr>
        <dsp:cNvPr id="0" name=""/>
        <dsp:cNvSpPr/>
      </dsp:nvSpPr>
      <dsp:spPr>
        <a:xfrm>
          <a:off x="5652809" y="757920"/>
          <a:ext cx="2477495" cy="979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138176" rIns="241808" bIns="138176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400" kern="1200" dirty="0"/>
            <a:t>房型配比</a:t>
          </a:r>
        </a:p>
      </dsp:txBody>
      <dsp:txXfrm>
        <a:off x="5652809" y="757920"/>
        <a:ext cx="2477495" cy="979200"/>
      </dsp:txXfrm>
    </dsp:sp>
    <dsp:sp modelId="{508395A6-108B-417E-9DE3-936266C7B83C}">
      <dsp:nvSpPr>
        <dsp:cNvPr id="0" name=""/>
        <dsp:cNvSpPr/>
      </dsp:nvSpPr>
      <dsp:spPr>
        <a:xfrm>
          <a:off x="5652809" y="1737120"/>
          <a:ext cx="2477495" cy="29236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800" kern="1200" dirty="0"/>
            <a:t>房型</a:t>
          </a:r>
          <a:r>
            <a:rPr lang="en-US" altLang="zh-TW" sz="2800" kern="1200" dirty="0"/>
            <a:t>:1</a:t>
          </a:r>
          <a:r>
            <a:rPr lang="zh-TW" altLang="en-US" sz="2800" kern="1200" dirty="0"/>
            <a:t>房、</a:t>
          </a:r>
          <a:r>
            <a:rPr lang="en-US" altLang="zh-TW" sz="2800" kern="1200" dirty="0"/>
            <a:t>2</a:t>
          </a:r>
          <a:r>
            <a:rPr lang="zh-TW" altLang="en-US" sz="2800" kern="1200" dirty="0"/>
            <a:t>房及</a:t>
          </a:r>
          <a:r>
            <a:rPr lang="en-US" altLang="zh-TW" sz="2800" kern="1200" dirty="0"/>
            <a:t>3</a:t>
          </a:r>
          <a:r>
            <a:rPr lang="zh-TW" altLang="en-US" sz="2800" kern="1200" dirty="0"/>
            <a:t>房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800" kern="1200" dirty="0"/>
            <a:t>比例</a:t>
          </a:r>
          <a:r>
            <a:rPr lang="en-US" altLang="zh-TW" sz="2800" kern="1200" dirty="0"/>
            <a:t>6:3:1</a:t>
          </a:r>
          <a:endParaRPr lang="zh-TW" altLang="en-US" sz="2800" kern="1200" dirty="0"/>
        </a:p>
      </dsp:txBody>
      <dsp:txXfrm>
        <a:off x="5652809" y="1737120"/>
        <a:ext cx="2477495" cy="2923626"/>
      </dsp:txXfrm>
    </dsp:sp>
    <dsp:sp modelId="{DF4D1D27-B9BE-4739-9E1B-C1D236C96F56}">
      <dsp:nvSpPr>
        <dsp:cNvPr id="0" name=""/>
        <dsp:cNvSpPr/>
      </dsp:nvSpPr>
      <dsp:spPr>
        <a:xfrm>
          <a:off x="8477153" y="757920"/>
          <a:ext cx="2477495" cy="979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138176" rIns="241808" bIns="138176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400" kern="1200" dirty="0"/>
            <a:t>配租比例</a:t>
          </a:r>
        </a:p>
      </dsp:txBody>
      <dsp:txXfrm>
        <a:off x="8477153" y="757920"/>
        <a:ext cx="2477495" cy="979200"/>
      </dsp:txXfrm>
    </dsp:sp>
    <dsp:sp modelId="{6D93CB8D-ECBD-4771-9001-95897FF0D4F4}">
      <dsp:nvSpPr>
        <dsp:cNvPr id="0" name=""/>
        <dsp:cNvSpPr/>
      </dsp:nvSpPr>
      <dsp:spPr>
        <a:xfrm>
          <a:off x="8477153" y="1737120"/>
          <a:ext cx="2477495" cy="29236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400" kern="1200" dirty="0"/>
            <a:t>住宅法規定弱勢</a:t>
          </a:r>
          <a:r>
            <a:rPr lang="en-US" altLang="zh-TW" sz="2400" kern="1200" dirty="0"/>
            <a:t>40%</a:t>
          </a:r>
          <a:endParaRPr lang="zh-TW" alt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400" kern="1200" dirty="0"/>
            <a:t>在地區里</a:t>
          </a:r>
          <a:r>
            <a:rPr lang="en-US" altLang="zh-TW" sz="2400" kern="1200" dirty="0"/>
            <a:t>30%</a:t>
          </a:r>
          <a:endParaRPr lang="zh-TW" alt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400" kern="1200" dirty="0"/>
            <a:t>青創戶</a:t>
          </a:r>
          <a:r>
            <a:rPr lang="en-US" altLang="zh-TW" sz="2400" kern="1200" dirty="0"/>
            <a:t>6%(200</a:t>
          </a:r>
          <a:r>
            <a:rPr lang="zh-TW" altLang="en-US" sz="2400" kern="1200" dirty="0"/>
            <a:t>戶以上</a:t>
          </a:r>
          <a:r>
            <a:rPr lang="en-US" altLang="zh-TW" sz="2400" kern="1200" dirty="0"/>
            <a:t>)</a:t>
          </a:r>
          <a:endParaRPr lang="zh-TW" altLang="en-US" sz="2400" kern="1200" dirty="0"/>
        </a:p>
      </dsp:txBody>
      <dsp:txXfrm>
        <a:off x="8477153" y="1737120"/>
        <a:ext cx="2477495" cy="29236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31BBD5-E538-4DE4-9CD3-B88D5862E994}">
      <dsp:nvSpPr>
        <dsp:cNvPr id="0" name=""/>
        <dsp:cNvSpPr/>
      </dsp:nvSpPr>
      <dsp:spPr>
        <a:xfrm>
          <a:off x="4120" y="707508"/>
          <a:ext cx="2477495" cy="979200"/>
        </a:xfrm>
        <a:prstGeom prst="rect">
          <a:avLst/>
        </a:prstGeom>
        <a:solidFill>
          <a:srgbClr val="92D050"/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kern="1200" dirty="0"/>
            <a:t>規劃設計</a:t>
          </a:r>
        </a:p>
      </dsp:txBody>
      <dsp:txXfrm>
        <a:off x="4120" y="707508"/>
        <a:ext cx="2477495" cy="979200"/>
      </dsp:txXfrm>
    </dsp:sp>
    <dsp:sp modelId="{8B0A951A-F425-4011-B5A2-999511D3C4D4}">
      <dsp:nvSpPr>
        <dsp:cNvPr id="0" name=""/>
        <dsp:cNvSpPr/>
      </dsp:nvSpPr>
      <dsp:spPr>
        <a:xfrm>
          <a:off x="4120" y="1686708"/>
          <a:ext cx="2477495" cy="3173220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800" kern="1200" dirty="0"/>
            <a:t>結合參建單位需求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800" kern="1200" dirty="0"/>
            <a:t>多元化公共設施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TW" altLang="en-US" sz="2800" kern="1200" dirty="0"/>
        </a:p>
      </dsp:txBody>
      <dsp:txXfrm>
        <a:off x="4120" y="1686708"/>
        <a:ext cx="2477495" cy="3173220"/>
      </dsp:txXfrm>
    </dsp:sp>
    <dsp:sp modelId="{1C2F6EEB-C969-40E2-B87C-CB501A4F3522}">
      <dsp:nvSpPr>
        <dsp:cNvPr id="0" name=""/>
        <dsp:cNvSpPr/>
      </dsp:nvSpPr>
      <dsp:spPr>
        <a:xfrm>
          <a:off x="2828464" y="707508"/>
          <a:ext cx="2477495" cy="979200"/>
        </a:xfrm>
        <a:prstGeom prst="rect">
          <a:avLst/>
        </a:prstGeom>
        <a:solidFill>
          <a:srgbClr val="92D050"/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kern="1200" dirty="0"/>
            <a:t>高品質</a:t>
          </a:r>
        </a:p>
      </dsp:txBody>
      <dsp:txXfrm>
        <a:off x="2828464" y="707508"/>
        <a:ext cx="2477495" cy="979200"/>
      </dsp:txXfrm>
    </dsp:sp>
    <dsp:sp modelId="{988666C0-415F-4BCF-802A-3167BE4F9D54}">
      <dsp:nvSpPr>
        <dsp:cNvPr id="0" name=""/>
        <dsp:cNvSpPr/>
      </dsp:nvSpPr>
      <dsp:spPr>
        <a:xfrm>
          <a:off x="2828464" y="1686708"/>
          <a:ext cx="2477495" cy="3173220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400" kern="1200" dirty="0"/>
            <a:t>綠建築</a:t>
          </a:r>
          <a:r>
            <a:rPr lang="en-US" altLang="zh-TW" sz="2400" kern="1200" dirty="0"/>
            <a:t>(</a:t>
          </a:r>
          <a:r>
            <a:rPr lang="zh-TW" altLang="en-US" sz="2400" kern="1200" dirty="0"/>
            <a:t>銀級</a:t>
          </a:r>
          <a:r>
            <a:rPr lang="en-US" altLang="zh-TW" sz="2400" kern="1200" dirty="0"/>
            <a:t>)</a:t>
          </a:r>
          <a:endParaRPr lang="zh-TW" alt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400" kern="1200" dirty="0"/>
            <a:t>智慧建築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400" kern="1200" dirty="0"/>
            <a:t>耐震標章</a:t>
          </a:r>
        </a:p>
      </dsp:txBody>
      <dsp:txXfrm>
        <a:off x="2828464" y="1686708"/>
        <a:ext cx="2477495" cy="3173220"/>
      </dsp:txXfrm>
    </dsp:sp>
    <dsp:sp modelId="{0309933A-CF4D-4757-BF8C-472F9CDD2B2B}">
      <dsp:nvSpPr>
        <dsp:cNvPr id="0" name=""/>
        <dsp:cNvSpPr/>
      </dsp:nvSpPr>
      <dsp:spPr>
        <a:xfrm>
          <a:off x="5652809" y="707508"/>
          <a:ext cx="2477495" cy="979200"/>
        </a:xfrm>
        <a:prstGeom prst="rect">
          <a:avLst/>
        </a:prstGeom>
        <a:solidFill>
          <a:srgbClr val="92D050"/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kern="1200" dirty="0"/>
            <a:t>模組化</a:t>
          </a:r>
        </a:p>
      </dsp:txBody>
      <dsp:txXfrm>
        <a:off x="5652809" y="707508"/>
        <a:ext cx="2477495" cy="979200"/>
      </dsp:txXfrm>
    </dsp:sp>
    <dsp:sp modelId="{508395A6-108B-417E-9DE3-936266C7B83C}">
      <dsp:nvSpPr>
        <dsp:cNvPr id="0" name=""/>
        <dsp:cNvSpPr/>
      </dsp:nvSpPr>
      <dsp:spPr>
        <a:xfrm>
          <a:off x="5652809" y="1686708"/>
          <a:ext cx="2477495" cy="3173220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800" kern="1200" dirty="0"/>
            <a:t>依據各建築師、承租戶及物業反饋建立模組</a:t>
          </a:r>
        </a:p>
      </dsp:txBody>
      <dsp:txXfrm>
        <a:off x="5652809" y="1686708"/>
        <a:ext cx="2477495" cy="3173220"/>
      </dsp:txXfrm>
    </dsp:sp>
    <dsp:sp modelId="{CD119048-DA0B-4833-88B7-9221E8605EA2}">
      <dsp:nvSpPr>
        <dsp:cNvPr id="0" name=""/>
        <dsp:cNvSpPr/>
      </dsp:nvSpPr>
      <dsp:spPr>
        <a:xfrm>
          <a:off x="8481266" y="760218"/>
          <a:ext cx="2477495" cy="979200"/>
        </a:xfrm>
        <a:prstGeom prst="rect">
          <a:avLst/>
        </a:prstGeom>
        <a:solidFill>
          <a:srgbClr val="92D050"/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138176" rIns="241808" bIns="138176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400" kern="1200" dirty="0"/>
            <a:t>智慧化</a:t>
          </a:r>
        </a:p>
      </dsp:txBody>
      <dsp:txXfrm>
        <a:off x="8481266" y="760218"/>
        <a:ext cx="2477495" cy="979200"/>
      </dsp:txXfrm>
    </dsp:sp>
    <dsp:sp modelId="{6512DC1A-261A-409B-BFB4-634218F27563}">
      <dsp:nvSpPr>
        <dsp:cNvPr id="0" name=""/>
        <dsp:cNvSpPr/>
      </dsp:nvSpPr>
      <dsp:spPr>
        <a:xfrm>
          <a:off x="8477153" y="1686708"/>
          <a:ext cx="2477495" cy="3173220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800" kern="1200" dirty="0"/>
            <a:t>建置社會住宅戰情系統</a:t>
          </a:r>
        </a:p>
      </dsp:txBody>
      <dsp:txXfrm>
        <a:off x="8477153" y="1686708"/>
        <a:ext cx="2477495" cy="31732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31BBD5-E538-4DE4-9CD3-B88D5862E994}">
      <dsp:nvSpPr>
        <dsp:cNvPr id="0" name=""/>
        <dsp:cNvSpPr/>
      </dsp:nvSpPr>
      <dsp:spPr>
        <a:xfrm>
          <a:off x="4120" y="1001827"/>
          <a:ext cx="2477495" cy="911212"/>
        </a:xfrm>
        <a:prstGeom prst="rect">
          <a:avLst/>
        </a:prstGeom>
        <a:solidFill>
          <a:srgbClr val="00B0F0"/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kern="1200" dirty="0"/>
            <a:t>建立招租</a:t>
          </a:r>
          <a:r>
            <a:rPr lang="en-US" altLang="zh-TW" sz="3200" kern="1200" dirty="0"/>
            <a:t>SOP</a:t>
          </a:r>
          <a:endParaRPr lang="zh-TW" altLang="en-US" sz="3200" kern="1200" dirty="0"/>
        </a:p>
      </dsp:txBody>
      <dsp:txXfrm>
        <a:off x="4120" y="1001827"/>
        <a:ext cx="2477495" cy="911212"/>
      </dsp:txXfrm>
    </dsp:sp>
    <dsp:sp modelId="{8B0A951A-F425-4011-B5A2-999511D3C4D4}">
      <dsp:nvSpPr>
        <dsp:cNvPr id="0" name=""/>
        <dsp:cNvSpPr/>
      </dsp:nvSpPr>
      <dsp:spPr>
        <a:xfrm>
          <a:off x="4120" y="1913039"/>
          <a:ext cx="2477495" cy="2652570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800" kern="1200" dirty="0"/>
            <a:t>一般招租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800" kern="1200" dirty="0"/>
            <a:t>隨到隨辦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TW" altLang="en-US" sz="2800" kern="1200" dirty="0"/>
        </a:p>
      </dsp:txBody>
      <dsp:txXfrm>
        <a:off x="4120" y="1913039"/>
        <a:ext cx="2477495" cy="2652570"/>
      </dsp:txXfrm>
    </dsp:sp>
    <dsp:sp modelId="{1C2F6EEB-C969-40E2-B87C-CB501A4F3522}">
      <dsp:nvSpPr>
        <dsp:cNvPr id="0" name=""/>
        <dsp:cNvSpPr/>
      </dsp:nvSpPr>
      <dsp:spPr>
        <a:xfrm>
          <a:off x="2828464" y="1001827"/>
          <a:ext cx="2477495" cy="911212"/>
        </a:xfrm>
        <a:prstGeom prst="rect">
          <a:avLst/>
        </a:prstGeom>
        <a:solidFill>
          <a:srgbClr val="00B0F0"/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kern="1200" dirty="0"/>
            <a:t>公開透明</a:t>
          </a:r>
        </a:p>
      </dsp:txBody>
      <dsp:txXfrm>
        <a:off x="2828464" y="1001827"/>
        <a:ext cx="2477495" cy="911212"/>
      </dsp:txXfrm>
    </dsp:sp>
    <dsp:sp modelId="{988666C0-415F-4BCF-802A-3167BE4F9D54}">
      <dsp:nvSpPr>
        <dsp:cNvPr id="0" name=""/>
        <dsp:cNvSpPr/>
      </dsp:nvSpPr>
      <dsp:spPr>
        <a:xfrm>
          <a:off x="2828464" y="1913039"/>
          <a:ext cx="2477495" cy="2652570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400" kern="1200" dirty="0"/>
            <a:t>網路直播電腦抽籤，開放現場參觀。</a:t>
          </a:r>
        </a:p>
      </dsp:txBody>
      <dsp:txXfrm>
        <a:off x="2828464" y="1913039"/>
        <a:ext cx="2477495" cy="2652570"/>
      </dsp:txXfrm>
    </dsp:sp>
    <dsp:sp modelId="{0309933A-CF4D-4757-BF8C-472F9CDD2B2B}">
      <dsp:nvSpPr>
        <dsp:cNvPr id="0" name=""/>
        <dsp:cNvSpPr/>
      </dsp:nvSpPr>
      <dsp:spPr>
        <a:xfrm>
          <a:off x="5652809" y="1001827"/>
          <a:ext cx="2477495" cy="911212"/>
        </a:xfrm>
        <a:prstGeom prst="rect">
          <a:avLst/>
        </a:prstGeom>
        <a:solidFill>
          <a:srgbClr val="00B0F0"/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kern="1200" dirty="0"/>
            <a:t>開放看屋</a:t>
          </a:r>
        </a:p>
      </dsp:txBody>
      <dsp:txXfrm>
        <a:off x="5652809" y="1001827"/>
        <a:ext cx="2477495" cy="911212"/>
      </dsp:txXfrm>
    </dsp:sp>
    <dsp:sp modelId="{508395A6-108B-417E-9DE3-936266C7B83C}">
      <dsp:nvSpPr>
        <dsp:cNvPr id="0" name=""/>
        <dsp:cNvSpPr/>
      </dsp:nvSpPr>
      <dsp:spPr>
        <a:xfrm>
          <a:off x="5652809" y="1913039"/>
          <a:ext cx="2477495" cy="2652570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400" kern="1200" dirty="0"/>
            <a:t>擇定時段由物業協助開放部分房型供中籤戶參觀。</a:t>
          </a:r>
        </a:p>
      </dsp:txBody>
      <dsp:txXfrm>
        <a:off x="5652809" y="1913039"/>
        <a:ext cx="2477495" cy="2652570"/>
      </dsp:txXfrm>
    </dsp:sp>
    <dsp:sp modelId="{CD119048-DA0B-4833-88B7-9221E8605EA2}">
      <dsp:nvSpPr>
        <dsp:cNvPr id="0" name=""/>
        <dsp:cNvSpPr/>
      </dsp:nvSpPr>
      <dsp:spPr>
        <a:xfrm>
          <a:off x="8477153" y="1001827"/>
          <a:ext cx="2477495" cy="911212"/>
        </a:xfrm>
        <a:prstGeom prst="rect">
          <a:avLst/>
        </a:prstGeom>
        <a:solidFill>
          <a:srgbClr val="00B0F0"/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100" kern="1200" dirty="0"/>
            <a:t>簽約一條龍</a:t>
          </a:r>
        </a:p>
      </dsp:txBody>
      <dsp:txXfrm>
        <a:off x="8477153" y="1001827"/>
        <a:ext cx="2477495" cy="911212"/>
      </dsp:txXfrm>
    </dsp:sp>
    <dsp:sp modelId="{6512DC1A-261A-409B-BFB4-634218F27563}">
      <dsp:nvSpPr>
        <dsp:cNvPr id="0" name=""/>
        <dsp:cNvSpPr/>
      </dsp:nvSpPr>
      <dsp:spPr>
        <a:xfrm>
          <a:off x="8477153" y="1913039"/>
          <a:ext cx="2477495" cy="2652570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kern="1200" dirty="0"/>
            <a:t>於戶政事務所辦理簽約，並邀請公證人同步辦理公證作業。完成後可當日完成戶籍遷入作業。</a:t>
          </a:r>
        </a:p>
      </dsp:txBody>
      <dsp:txXfrm>
        <a:off x="8477153" y="1913039"/>
        <a:ext cx="2477495" cy="265257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31BBD5-E538-4DE4-9CD3-B88D5862E994}">
      <dsp:nvSpPr>
        <dsp:cNvPr id="0" name=""/>
        <dsp:cNvSpPr/>
      </dsp:nvSpPr>
      <dsp:spPr>
        <a:xfrm>
          <a:off x="4120" y="233115"/>
          <a:ext cx="2477495" cy="990998"/>
        </a:xfrm>
        <a:prstGeom prst="rect">
          <a:avLst/>
        </a:prstGeom>
        <a:solidFill>
          <a:srgbClr val="00B0F0"/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kern="1200" dirty="0"/>
            <a:t>入住交屋</a:t>
          </a:r>
        </a:p>
      </dsp:txBody>
      <dsp:txXfrm>
        <a:off x="4120" y="233115"/>
        <a:ext cx="2477495" cy="990998"/>
      </dsp:txXfrm>
    </dsp:sp>
    <dsp:sp modelId="{8B0A951A-F425-4011-B5A2-999511D3C4D4}">
      <dsp:nvSpPr>
        <dsp:cNvPr id="0" name=""/>
        <dsp:cNvSpPr/>
      </dsp:nvSpPr>
      <dsp:spPr>
        <a:xfrm>
          <a:off x="4120" y="1224113"/>
          <a:ext cx="2477495" cy="4110208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400" kern="1200" dirty="0"/>
            <a:t>物業核對承租戶資料進行屋內設備點交。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400" kern="1200" dirty="0"/>
            <a:t>點交無誤安排搬家時間。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TW" altLang="en-US" sz="2800" kern="1200" dirty="0"/>
        </a:p>
      </dsp:txBody>
      <dsp:txXfrm>
        <a:off x="4120" y="1224113"/>
        <a:ext cx="2477495" cy="4110208"/>
      </dsp:txXfrm>
    </dsp:sp>
    <dsp:sp modelId="{1C2F6EEB-C969-40E2-B87C-CB501A4F3522}">
      <dsp:nvSpPr>
        <dsp:cNvPr id="0" name=""/>
        <dsp:cNvSpPr/>
      </dsp:nvSpPr>
      <dsp:spPr>
        <a:xfrm>
          <a:off x="2828464" y="233115"/>
          <a:ext cx="2477495" cy="990998"/>
        </a:xfrm>
        <a:prstGeom prst="rect">
          <a:avLst/>
        </a:prstGeom>
        <a:solidFill>
          <a:srgbClr val="00B0F0"/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kern="1200" dirty="0"/>
            <a:t>無現金支付</a:t>
          </a:r>
        </a:p>
      </dsp:txBody>
      <dsp:txXfrm>
        <a:off x="2828464" y="233115"/>
        <a:ext cx="2477495" cy="990998"/>
      </dsp:txXfrm>
    </dsp:sp>
    <dsp:sp modelId="{988666C0-415F-4BCF-802A-3167BE4F9D54}">
      <dsp:nvSpPr>
        <dsp:cNvPr id="0" name=""/>
        <dsp:cNvSpPr/>
      </dsp:nvSpPr>
      <dsp:spPr>
        <a:xfrm>
          <a:off x="2828464" y="1224113"/>
          <a:ext cx="2477495" cy="4110208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400" kern="1200" dirty="0"/>
            <a:t>智慧支付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400" kern="1200" dirty="0"/>
            <a:t>轉帳扣款</a:t>
          </a:r>
        </a:p>
      </dsp:txBody>
      <dsp:txXfrm>
        <a:off x="2828464" y="1224113"/>
        <a:ext cx="2477495" cy="4110208"/>
      </dsp:txXfrm>
    </dsp:sp>
    <dsp:sp modelId="{0309933A-CF4D-4757-BF8C-472F9CDD2B2B}">
      <dsp:nvSpPr>
        <dsp:cNvPr id="0" name=""/>
        <dsp:cNvSpPr/>
      </dsp:nvSpPr>
      <dsp:spPr>
        <a:xfrm>
          <a:off x="5652809" y="233115"/>
          <a:ext cx="2477495" cy="990998"/>
        </a:xfrm>
        <a:prstGeom prst="rect">
          <a:avLst/>
        </a:prstGeom>
        <a:solidFill>
          <a:srgbClr val="00B0F0"/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kern="1200" dirty="0"/>
            <a:t>物業管理</a:t>
          </a:r>
        </a:p>
      </dsp:txBody>
      <dsp:txXfrm>
        <a:off x="5652809" y="233115"/>
        <a:ext cx="2477495" cy="990998"/>
      </dsp:txXfrm>
    </dsp:sp>
    <dsp:sp modelId="{508395A6-108B-417E-9DE3-936266C7B83C}">
      <dsp:nvSpPr>
        <dsp:cNvPr id="0" name=""/>
        <dsp:cNvSpPr/>
      </dsp:nvSpPr>
      <dsp:spPr>
        <a:xfrm>
          <a:off x="5652809" y="1224113"/>
          <a:ext cx="2477495" cy="4110208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400" kern="1200" dirty="0"/>
            <a:t>保全服務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400" kern="1200" dirty="0"/>
            <a:t>公共區域清潔服務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400" kern="1200" dirty="0"/>
            <a:t>代收郵件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400" kern="1200" dirty="0"/>
            <a:t>設備維修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400" b="1" kern="1200" dirty="0">
              <a:solidFill>
                <a:srgbClr val="FF0000"/>
              </a:solidFill>
            </a:rPr>
            <a:t>愛心關懷</a:t>
          </a:r>
        </a:p>
      </dsp:txBody>
      <dsp:txXfrm>
        <a:off x="5652809" y="1224113"/>
        <a:ext cx="2477495" cy="4110208"/>
      </dsp:txXfrm>
    </dsp:sp>
    <dsp:sp modelId="{CD119048-DA0B-4833-88B7-9221E8605EA2}">
      <dsp:nvSpPr>
        <dsp:cNvPr id="0" name=""/>
        <dsp:cNvSpPr/>
      </dsp:nvSpPr>
      <dsp:spPr>
        <a:xfrm>
          <a:off x="8477153" y="233115"/>
          <a:ext cx="2477495" cy="990998"/>
        </a:xfrm>
        <a:prstGeom prst="rect">
          <a:avLst/>
        </a:prstGeom>
        <a:solidFill>
          <a:srgbClr val="00B0F0"/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800" kern="1200" dirty="0"/>
            <a:t>智慧管理</a:t>
          </a:r>
        </a:p>
        <a:p>
          <a:pPr marL="0"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kern="1200" dirty="0"/>
        </a:p>
      </dsp:txBody>
      <dsp:txXfrm>
        <a:off x="8477153" y="233115"/>
        <a:ext cx="2477495" cy="990998"/>
      </dsp:txXfrm>
    </dsp:sp>
    <dsp:sp modelId="{6512DC1A-261A-409B-BFB4-634218F27563}">
      <dsp:nvSpPr>
        <dsp:cNvPr id="0" name=""/>
        <dsp:cNvSpPr/>
      </dsp:nvSpPr>
      <dsp:spPr>
        <a:xfrm>
          <a:off x="8477153" y="1224113"/>
          <a:ext cx="2477495" cy="4110208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400" kern="1200" dirty="0"/>
            <a:t>社宅服務雲</a:t>
          </a:r>
          <a:r>
            <a:rPr lang="en-US" altLang="zh-TW" sz="2400" kern="1200" dirty="0"/>
            <a:t>APP</a:t>
          </a:r>
          <a:endParaRPr lang="zh-TW" alt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2400" kern="1200" dirty="0"/>
            <a:t>(</a:t>
          </a:r>
          <a:r>
            <a:rPr lang="zh-TW" altLang="zh-TW" sz="2400" kern="1200" dirty="0"/>
            <a:t>服務內容包含社區公告、線上報修、意見反映、線上繳費</a:t>
          </a:r>
          <a:r>
            <a:rPr lang="zh-TW" altLang="en-US" sz="2400" kern="1200" dirty="0"/>
            <a:t>、郵件通知</a:t>
          </a:r>
          <a:r>
            <a:rPr lang="zh-TW" altLang="zh-TW" sz="2400" kern="1200" dirty="0"/>
            <a:t>等功能</a:t>
          </a:r>
          <a:r>
            <a:rPr lang="en-US" altLang="zh-TW" sz="2400" kern="1200" dirty="0"/>
            <a:t>)</a:t>
          </a:r>
          <a:endParaRPr lang="zh-TW" altLang="en-US" sz="2400" kern="1200" dirty="0"/>
        </a:p>
      </dsp:txBody>
      <dsp:txXfrm>
        <a:off x="8477153" y="1224113"/>
        <a:ext cx="2477495" cy="411020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F3002C-73ED-4FCC-8E0E-70613AADE087}">
      <dsp:nvSpPr>
        <dsp:cNvPr id="0" name=""/>
        <dsp:cNvSpPr/>
      </dsp:nvSpPr>
      <dsp:spPr>
        <a:xfrm rot="10800000">
          <a:off x="1880132" y="119"/>
          <a:ext cx="6443458" cy="102862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3595" tIns="80010" rIns="149352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100" kern="1200" dirty="0"/>
            <a:t>電子抽籤搭配網路直播</a:t>
          </a:r>
        </a:p>
      </dsp:txBody>
      <dsp:txXfrm rot="10800000">
        <a:off x="2137288" y="119"/>
        <a:ext cx="6186302" cy="1028624"/>
      </dsp:txXfrm>
    </dsp:sp>
    <dsp:sp modelId="{3E5E1957-0CF1-4AB5-800D-F3D46D93132A}">
      <dsp:nvSpPr>
        <dsp:cNvPr id="0" name=""/>
        <dsp:cNvSpPr/>
      </dsp:nvSpPr>
      <dsp:spPr>
        <a:xfrm>
          <a:off x="1365820" y="119"/>
          <a:ext cx="1028624" cy="102862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E16597-3248-4E50-8121-ADEBB93DFF5B}">
      <dsp:nvSpPr>
        <dsp:cNvPr id="0" name=""/>
        <dsp:cNvSpPr/>
      </dsp:nvSpPr>
      <dsp:spPr>
        <a:xfrm rot="10800000">
          <a:off x="1880132" y="1335796"/>
          <a:ext cx="6443458" cy="1028624"/>
        </a:xfrm>
        <a:prstGeom prst="homePlate">
          <a:avLst/>
        </a:prstGeom>
        <a:solidFill>
          <a:srgbClr val="FF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3595" tIns="80010" rIns="149352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100" kern="1200" dirty="0"/>
            <a:t>限定採用轉帳扣繳方式，簡化收帳管理作業</a:t>
          </a:r>
        </a:p>
      </dsp:txBody>
      <dsp:txXfrm rot="10800000">
        <a:off x="2137288" y="1335796"/>
        <a:ext cx="6186302" cy="1028624"/>
      </dsp:txXfrm>
    </dsp:sp>
    <dsp:sp modelId="{1DDCE634-4C89-4AB9-AD36-A62136BBCAD6}">
      <dsp:nvSpPr>
        <dsp:cNvPr id="0" name=""/>
        <dsp:cNvSpPr/>
      </dsp:nvSpPr>
      <dsp:spPr>
        <a:xfrm>
          <a:off x="1365820" y="1335796"/>
          <a:ext cx="1028624" cy="1028624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B89E91-E7FF-4679-8DDB-EC7458A82C97}">
      <dsp:nvSpPr>
        <dsp:cNvPr id="0" name=""/>
        <dsp:cNvSpPr/>
      </dsp:nvSpPr>
      <dsp:spPr>
        <a:xfrm rot="10800000">
          <a:off x="1880132" y="2671473"/>
          <a:ext cx="6443458" cy="1028624"/>
        </a:xfrm>
        <a:prstGeom prst="homePlate">
          <a:avLst/>
        </a:prstGeom>
        <a:solidFill>
          <a:srgbClr val="0070C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3595" tIns="80010" rIns="149352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100" kern="1200" dirty="0"/>
            <a:t>專責單位統整閒置土地，供業務單位查詢合作</a:t>
          </a:r>
        </a:p>
      </dsp:txBody>
      <dsp:txXfrm rot="10800000">
        <a:off x="2137288" y="2671473"/>
        <a:ext cx="6186302" cy="1028624"/>
      </dsp:txXfrm>
    </dsp:sp>
    <dsp:sp modelId="{32F7E6AD-EA1D-451E-B3B3-CDE51114011E}">
      <dsp:nvSpPr>
        <dsp:cNvPr id="0" name=""/>
        <dsp:cNvSpPr/>
      </dsp:nvSpPr>
      <dsp:spPr>
        <a:xfrm>
          <a:off x="1365820" y="2671473"/>
          <a:ext cx="1028624" cy="102862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9E06F5-7EE1-432D-99C1-F707D58E876E}">
      <dsp:nvSpPr>
        <dsp:cNvPr id="0" name=""/>
        <dsp:cNvSpPr/>
      </dsp:nvSpPr>
      <dsp:spPr>
        <a:xfrm rot="10800000">
          <a:off x="1880132" y="4007150"/>
          <a:ext cx="6443458" cy="1028624"/>
        </a:xfrm>
        <a:prstGeom prst="homePlate">
          <a:avLst/>
        </a:prstGeom>
        <a:solidFill>
          <a:srgbClr val="00B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3595" tIns="80010" rIns="149352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100" kern="1200" dirty="0"/>
            <a:t>與臺北市政府洽談共享智慧支付平台</a:t>
          </a:r>
        </a:p>
      </dsp:txBody>
      <dsp:txXfrm rot="10800000">
        <a:off x="2137288" y="4007150"/>
        <a:ext cx="6186302" cy="1028624"/>
      </dsp:txXfrm>
    </dsp:sp>
    <dsp:sp modelId="{6A63F9A0-8DA9-481A-B25F-D06752BDEE03}">
      <dsp:nvSpPr>
        <dsp:cNvPr id="0" name=""/>
        <dsp:cNvSpPr/>
      </dsp:nvSpPr>
      <dsp:spPr>
        <a:xfrm>
          <a:off x="1365820" y="4007150"/>
          <a:ext cx="1028624" cy="1028624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5D9C5-4EF7-4378-B1DA-47FB347C145D}" type="datetimeFigureOut">
              <a:rPr lang="zh-TW" altLang="en-US" smtClean="0"/>
              <a:t>2023/9/6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D35F6C-F3AF-4FD1-9350-0DBA5F5BB2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2844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9E6E5-F360-4FAB-9BE2-1AD64DCD9353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599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7396">
              <a:defRPr/>
            </a:pPr>
            <a:fld id="{1A5AF81D-7982-432F-854B-FC99CD9E9BBC}" type="slidenum">
              <a:rPr lang="zh-TW" altLang="en-US">
                <a:solidFill>
                  <a:srgbClr val="000000"/>
                </a:solidFill>
              </a:rPr>
              <a:pPr defTabSz="917396">
                <a:defRPr/>
              </a:pPr>
              <a:t>12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96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D35F6C-F3AF-4FD1-9350-0DBA5F5BB2B3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103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F755-A8AB-410C-A468-FB202FA725E6}" type="datetime1">
              <a:rPr lang="en-US" altLang="zh-TW" smtClean="0"/>
              <a:t>9/6/2023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874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85834-ED53-4131-98E6-D8C5468E3D0A}" type="datetime1">
              <a:rPr lang="en-US" altLang="zh-TW" smtClean="0"/>
              <a:t>9/6/2023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25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495B5-5E46-4530-9BCE-883C3A744785}" type="datetime1">
              <a:rPr lang="en-US" altLang="zh-TW" smtClean="0"/>
              <a:t>9/6/2023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6233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08DF6-9BE5-4FEE-939C-2AE4D5682CEB}" type="datetime1">
              <a:rPr lang="en-US" altLang="zh-TW" smtClean="0"/>
              <a:t>9/6/2023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494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B988F-D37F-4671-99BB-0ABE3200482E}" type="datetime1">
              <a:rPr lang="en-US" altLang="zh-TW" smtClean="0"/>
              <a:t>9/6/2023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7059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7E01F-6428-48D4-A987-A85770A336F9}" type="datetime1">
              <a:rPr lang="en-US" altLang="zh-TW" smtClean="0"/>
              <a:t>9/6/2023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023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07C45-7BE2-4472-8EAC-F51DB05A60A0}" type="datetime1">
              <a:rPr lang="en-US" altLang="zh-TW" smtClean="0"/>
              <a:t>9/6/2023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367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3C965-58C4-41F9-B5FC-F438B9001F5D}" type="datetime1">
              <a:rPr lang="en-US" altLang="zh-TW" smtClean="0"/>
              <a:t>9/6/2023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828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 txBox="1">
            <a:spLocks/>
          </p:cNvSpPr>
          <p:nvPr userDrawn="1"/>
        </p:nvSpPr>
        <p:spPr bwMode="auto">
          <a:xfrm>
            <a:off x="0" y="-82378"/>
            <a:ext cx="12192000" cy="83661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anchor="ctr"/>
          <a:lstStyle>
            <a:defPPr>
              <a:defRPr lang="zh-TW"/>
            </a:defPPr>
            <a:lvl1pPr>
              <a:buFontTx/>
              <a:buNone/>
              <a:defRPr kumimoji="0" sz="3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ea typeface="微軟正黑體" pitchFamily="34" charset="-120"/>
              </a:defRPr>
            </a:lvl9pPr>
          </a:lstStyle>
          <a:p>
            <a:pPr>
              <a:defRPr/>
            </a:pPr>
            <a:endParaRPr lang="zh-TW" altLang="en-US" sz="3600" dirty="0"/>
          </a:p>
        </p:txBody>
      </p:sp>
      <p:sp>
        <p:nvSpPr>
          <p:cNvPr id="8" name="標題版面配置區 1"/>
          <p:cNvSpPr>
            <a:spLocks noGrp="1"/>
          </p:cNvSpPr>
          <p:nvPr>
            <p:ph type="title"/>
          </p:nvPr>
        </p:nvSpPr>
        <p:spPr>
          <a:xfrm>
            <a:off x="47330" y="-61797"/>
            <a:ext cx="12144671" cy="816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10" name="投影片編號版面配置區 1"/>
          <p:cNvSpPr txBox="1">
            <a:spLocks/>
          </p:cNvSpPr>
          <p:nvPr userDrawn="1"/>
        </p:nvSpPr>
        <p:spPr bwMode="auto">
          <a:xfrm>
            <a:off x="9347200" y="6520262"/>
            <a:ext cx="2844800" cy="36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TW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6C1486D9-2386-40EB-8ACC-A8FC9DFC0631}" type="slidenum">
              <a:rPr lang="en-US" altLang="zh-TW" sz="1600" b="1" smtClean="0">
                <a:solidFill>
                  <a:srgbClr val="000000"/>
                </a:solidFill>
                <a:effectLst/>
                <a:latin typeface="微軟正黑體" pitchFamily="34" charset="-120"/>
                <a:ea typeface="微軟正黑體" pitchFamily="34" charset="-120"/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zh-TW" sz="1600" b="1" dirty="0">
              <a:solidFill>
                <a:srgbClr val="000000"/>
              </a:solidFill>
              <a:effectLst/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67495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92635-CCC6-4E3D-9B7C-6FBE53BFE466}" type="datetime1">
              <a:rPr lang="en-US" altLang="zh-TW" smtClean="0"/>
              <a:t>9/6/2023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83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10864-4A09-4906-8FDF-A776C4930233}" type="datetime1">
              <a:rPr lang="en-US" altLang="zh-TW" smtClean="0"/>
              <a:t>9/6/2023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80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44A42-E781-4533-8E6A-1CA28180CEA1}" type="datetime1">
              <a:rPr lang="en-US" altLang="zh-TW" smtClean="0"/>
              <a:t>9/6/2023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889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F7120-E3AB-4810-A29D-714883C7B7CF}" type="datetime1">
              <a:rPr lang="en-US" altLang="zh-TW" smtClean="0"/>
              <a:t>9/6/2023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327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A90BA-7332-4D5D-A772-A36EFAE65A3B}" type="datetime1">
              <a:rPr lang="en-US" altLang="zh-TW" smtClean="0"/>
              <a:t>9/6/2023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71441" y="6406487"/>
            <a:ext cx="683339" cy="365125"/>
          </a:xfrm>
        </p:spPr>
        <p:txBody>
          <a:bodyPr/>
          <a:lstStyle>
            <a:lvl1pPr>
              <a:defRPr sz="24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552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0B3B-3194-47EF-9D09-9B801664EAFA}" type="datetime1">
              <a:rPr lang="en-US" altLang="zh-TW" smtClean="0"/>
              <a:t>9/6/2023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31327" y="6041361"/>
            <a:ext cx="683339" cy="365125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355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F0CD6-2C18-494A-BD5F-75D8B217F667}" type="datetime1">
              <a:rPr lang="en-US" altLang="zh-TW" smtClean="0"/>
              <a:t>9/6/2023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192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93EB7-07DA-4465-8E00-1BA535958477}" type="datetime1">
              <a:rPr lang="en-US" altLang="zh-TW" smtClean="0"/>
              <a:t>9/6/2023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960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B4242-721B-47BD-B63F-DD2AA621B08C}" type="datetime1">
              <a:rPr lang="en-US" altLang="zh-TW" smtClean="0"/>
              <a:t>9/6/2023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9355" y="6057705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bg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644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  <p:sldLayoutId id="2147483916" r:id="rId12"/>
    <p:sldLayoutId id="2147483917" r:id="rId13"/>
    <p:sldLayoutId id="2147483918" r:id="rId14"/>
    <p:sldLayoutId id="2147483919" r:id="rId15"/>
    <p:sldLayoutId id="2147483920" r:id="rId16"/>
    <p:sldLayoutId id="2147483921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11" Type="http://schemas.openxmlformats.org/officeDocument/2006/relationships/image" Target="../media/image18.png"/><Relationship Id="rId5" Type="http://schemas.openxmlformats.org/officeDocument/2006/relationships/diagramColors" Target="../diagrams/colors8.xml"/><Relationship Id="rId10" Type="http://schemas.openxmlformats.org/officeDocument/2006/relationships/image" Target="../media/image17.svg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16.png"/><Relationship Id="rId14" Type="http://schemas.openxmlformats.org/officeDocument/2006/relationships/image" Target="../media/image21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cid:image003.png@01D9B8D7.7148B4D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0FA8678-E339-0B9B-6D06-A0C16730DF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臺北市政府蹲點心得分享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FE55622-79E3-7C13-1C84-0EBD254360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產發處產業科陳慧雯</a:t>
            </a:r>
          </a:p>
        </p:txBody>
      </p:sp>
    </p:spTree>
    <p:extLst>
      <p:ext uri="{BB962C8B-B14F-4D97-AF65-F5344CB8AC3E}">
        <p14:creationId xmlns:p14="http://schemas.microsoft.com/office/powerpoint/2010/main" val="3070966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FB32255-EA93-055F-C3A5-CFE951E90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三、學習內容</a:t>
            </a:r>
          </a:p>
        </p:txBody>
      </p:sp>
      <p:sp>
        <p:nvSpPr>
          <p:cNvPr id="4" name="流程圖: 替代程序 3">
            <a:extLst>
              <a:ext uri="{FF2B5EF4-FFF2-40B4-BE49-F238E27FC236}">
                <a16:creationId xmlns:a16="http://schemas.microsoft.com/office/drawing/2014/main" id="{E3FE468B-A498-150B-DAEF-38B2594E27C2}"/>
              </a:ext>
            </a:extLst>
          </p:cNvPr>
          <p:cNvSpPr/>
          <p:nvPr/>
        </p:nvSpPr>
        <p:spPr>
          <a:xfrm>
            <a:off x="373017" y="1402441"/>
            <a:ext cx="2118117" cy="679269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/>
              <a:t>招租</a:t>
            </a:r>
          </a:p>
        </p:txBody>
      </p:sp>
      <p:graphicFrame>
        <p:nvGraphicFramePr>
          <p:cNvPr id="13" name="資料庫圖表 12">
            <a:extLst>
              <a:ext uri="{FF2B5EF4-FFF2-40B4-BE49-F238E27FC236}">
                <a16:creationId xmlns:a16="http://schemas.microsoft.com/office/drawing/2014/main" id="{9591CAAF-6521-C374-1DD4-83792713C3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5419185"/>
              </p:ext>
            </p:extLst>
          </p:nvPr>
        </p:nvGraphicFramePr>
        <p:xfrm>
          <a:off x="373017" y="1580606"/>
          <a:ext cx="10958769" cy="5567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48FA2D6-02F3-3EF9-44B1-D2EBCB4BF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941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531BBD5-E538-4DE4-9CD3-B88D5862E9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graphicEl>
                                              <a:dgm id="{C531BBD5-E538-4DE4-9CD3-B88D5862E9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B0A951A-F425-4011-B5A2-999511D3C4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>
                                            <p:graphicEl>
                                              <a:dgm id="{8B0A951A-F425-4011-B5A2-999511D3C4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C2F6EEB-C969-40E2-B87C-CB501A4F35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>
                                            <p:graphicEl>
                                              <a:dgm id="{1C2F6EEB-C969-40E2-B87C-CB501A4F35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88666C0-415F-4BCF-802A-3167BE4F9D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>
                                            <p:graphicEl>
                                              <a:dgm id="{988666C0-415F-4BCF-802A-3167BE4F9D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0309933A-CF4D-4757-BF8C-472F9CDD2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>
                                            <p:graphicEl>
                                              <a:dgm id="{0309933A-CF4D-4757-BF8C-472F9CDD2B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08395A6-108B-417E-9DE3-936266C7B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>
                                            <p:graphicEl>
                                              <a:dgm id="{508395A6-108B-417E-9DE3-936266C7B8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D119048-DA0B-4833-88B7-9221E8605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>
                                            <p:graphicEl>
                                              <a:dgm id="{CD119048-DA0B-4833-88B7-9221E8605E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512DC1A-261A-409B-BFB4-634218F275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>
                                            <p:graphicEl>
                                              <a:dgm id="{6512DC1A-261A-409B-BFB4-634218F275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13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856"/>
            <a:ext cx="12192000" cy="1046285"/>
          </a:xfrm>
          <a:prstGeom prst="rect">
            <a:avLst/>
          </a:prstGeom>
          <a:solidFill>
            <a:srgbClr val="C8DB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4000" b="1" dirty="0">
                <a:solidFill>
                  <a:srgbClr val="2157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社會住宅招租流程</a:t>
            </a:r>
          </a:p>
        </p:txBody>
      </p:sp>
      <p:sp>
        <p:nvSpPr>
          <p:cNvPr id="3" name="圓角矩形 2"/>
          <p:cNvSpPr/>
          <p:nvPr/>
        </p:nvSpPr>
        <p:spPr>
          <a:xfrm>
            <a:off x="804339" y="1530209"/>
            <a:ext cx="1941591" cy="935543"/>
          </a:xfrm>
          <a:prstGeom prst="roundRect">
            <a:avLst/>
          </a:prstGeom>
          <a:solidFill>
            <a:srgbClr val="FFAB6B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社宅興建完工</a:t>
            </a:r>
          </a:p>
        </p:txBody>
      </p:sp>
      <p:sp>
        <p:nvSpPr>
          <p:cNvPr id="4" name="圓角矩形 3"/>
          <p:cNvSpPr/>
          <p:nvPr/>
        </p:nvSpPr>
        <p:spPr>
          <a:xfrm>
            <a:off x="804339" y="2555874"/>
            <a:ext cx="1941591" cy="920995"/>
          </a:xfrm>
          <a:prstGeom prst="roundRect">
            <a:avLst/>
          </a:prstGeom>
          <a:solidFill>
            <a:srgbClr val="FFAB6B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總租期屆滿</a:t>
            </a:r>
          </a:p>
        </p:txBody>
      </p:sp>
      <p:sp>
        <p:nvSpPr>
          <p:cNvPr id="7" name="圓角矩形 6"/>
          <p:cNvSpPr/>
          <p:nvPr/>
        </p:nvSpPr>
        <p:spPr>
          <a:xfrm>
            <a:off x="3840115" y="1530207"/>
            <a:ext cx="809400" cy="1946659"/>
          </a:xfrm>
          <a:prstGeom prst="roundRect">
            <a:avLst/>
          </a:prstGeom>
          <a:solidFill>
            <a:srgbClr val="FFAB6B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Rtl"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公告招租</a:t>
            </a:r>
          </a:p>
        </p:txBody>
      </p:sp>
      <p:sp>
        <p:nvSpPr>
          <p:cNvPr id="10" name="圓角矩形 9"/>
          <p:cNvSpPr/>
          <p:nvPr/>
        </p:nvSpPr>
        <p:spPr>
          <a:xfrm>
            <a:off x="11287812" y="1530207"/>
            <a:ext cx="827575" cy="1946659"/>
          </a:xfrm>
          <a:prstGeom prst="roundRect">
            <a:avLst/>
          </a:prstGeom>
          <a:solidFill>
            <a:srgbClr val="FFAB6B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Rtl"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資格審查</a:t>
            </a:r>
          </a:p>
        </p:txBody>
      </p:sp>
      <p:sp>
        <p:nvSpPr>
          <p:cNvPr id="13" name="圓角矩形 12"/>
          <p:cNvSpPr/>
          <p:nvPr/>
        </p:nvSpPr>
        <p:spPr>
          <a:xfrm>
            <a:off x="7991406" y="1499925"/>
            <a:ext cx="2202224" cy="1946659"/>
          </a:xfrm>
          <a:prstGeom prst="roundRect">
            <a:avLst/>
          </a:prstGeom>
          <a:solidFill>
            <a:srgbClr val="FFAB6B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公開抽籤並依序</a:t>
            </a: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建立配租及候租名冊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10696907" y="5319348"/>
            <a:ext cx="52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794358" y="4151280"/>
            <a:ext cx="1930103" cy="1003435"/>
          </a:xfrm>
          <a:prstGeom prst="roundRect">
            <a:avLst/>
          </a:prstGeom>
          <a:solidFill>
            <a:srgbClr val="9ACFDF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租期屆滿</a:t>
            </a:r>
            <a:b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候租名單失效</a:t>
            </a:r>
          </a:p>
        </p:txBody>
      </p:sp>
      <p:sp>
        <p:nvSpPr>
          <p:cNvPr id="17" name="圓角矩形 16"/>
          <p:cNvSpPr/>
          <p:nvPr/>
        </p:nvSpPr>
        <p:spPr>
          <a:xfrm>
            <a:off x="783878" y="5319348"/>
            <a:ext cx="1940583" cy="1002323"/>
          </a:xfrm>
          <a:prstGeom prst="roundRect">
            <a:avLst/>
          </a:prstGeom>
          <a:solidFill>
            <a:srgbClr val="9ACFDF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社區出缺空戶</a:t>
            </a: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候租名單用罄</a:t>
            </a:r>
          </a:p>
        </p:txBody>
      </p:sp>
      <p:sp>
        <p:nvSpPr>
          <p:cNvPr id="19" name="圓角矩形 18"/>
          <p:cNvSpPr/>
          <p:nvPr/>
        </p:nvSpPr>
        <p:spPr>
          <a:xfrm>
            <a:off x="3798684" y="4151277"/>
            <a:ext cx="837306" cy="2170391"/>
          </a:xfrm>
          <a:prstGeom prst="roundRect">
            <a:avLst/>
          </a:prstGeom>
          <a:solidFill>
            <a:srgbClr val="9ACFDF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Rtl" rtlCol="0" anchor="ctr"/>
          <a:lstStyle/>
          <a:p>
            <a:pPr algn="ctr"/>
            <a:r>
              <a:rPr lang="zh-TW" altLang="en-US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公告隨到隨辦</a:t>
            </a:r>
          </a:p>
        </p:txBody>
      </p:sp>
      <p:sp>
        <p:nvSpPr>
          <p:cNvPr id="23" name="圓角矩形 22"/>
          <p:cNvSpPr/>
          <p:nvPr/>
        </p:nvSpPr>
        <p:spPr>
          <a:xfrm>
            <a:off x="9862597" y="4151277"/>
            <a:ext cx="2252790" cy="2170390"/>
          </a:xfrm>
          <a:prstGeom prst="roundRect">
            <a:avLst/>
          </a:prstGeom>
          <a:solidFill>
            <a:srgbClr val="9ACFDF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依送件時間序</a:t>
            </a: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建立配租及候租名冊</a:t>
            </a:r>
          </a:p>
        </p:txBody>
      </p:sp>
      <p:sp>
        <p:nvSpPr>
          <p:cNvPr id="28" name="圓角矩形 27"/>
          <p:cNvSpPr/>
          <p:nvPr/>
        </p:nvSpPr>
        <p:spPr>
          <a:xfrm>
            <a:off x="7960797" y="4151277"/>
            <a:ext cx="827575" cy="2170390"/>
          </a:xfrm>
          <a:prstGeom prst="roundRect">
            <a:avLst/>
          </a:prstGeom>
          <a:solidFill>
            <a:srgbClr val="9ACFDF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Rtl"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資格審查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4420016" y="-1079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31" name="直角三角形 30"/>
          <p:cNvSpPr/>
          <p:nvPr/>
        </p:nvSpPr>
        <p:spPr>
          <a:xfrm rot="5400000">
            <a:off x="7085" y="-7084"/>
            <a:ext cx="1046286" cy="1060455"/>
          </a:xfrm>
          <a:prstGeom prst="rtTriangle">
            <a:avLst/>
          </a:prstGeom>
          <a:solidFill>
            <a:srgbClr val="C87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燕尾形 60"/>
          <p:cNvSpPr/>
          <p:nvPr/>
        </p:nvSpPr>
        <p:spPr>
          <a:xfrm>
            <a:off x="2992989" y="2084746"/>
            <a:ext cx="600067" cy="960107"/>
          </a:xfrm>
          <a:prstGeom prst="chevron">
            <a:avLst>
              <a:gd name="adj" fmla="val 63522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8" name="燕尾形 60"/>
          <p:cNvSpPr/>
          <p:nvPr/>
        </p:nvSpPr>
        <p:spPr>
          <a:xfrm>
            <a:off x="4896574" y="2084325"/>
            <a:ext cx="600067" cy="960107"/>
          </a:xfrm>
          <a:prstGeom prst="chevron">
            <a:avLst>
              <a:gd name="adj" fmla="val 63522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9" name="燕尾形 60"/>
          <p:cNvSpPr/>
          <p:nvPr/>
        </p:nvSpPr>
        <p:spPr>
          <a:xfrm>
            <a:off x="7144280" y="2084325"/>
            <a:ext cx="600067" cy="960107"/>
          </a:xfrm>
          <a:prstGeom prst="chevron">
            <a:avLst>
              <a:gd name="adj" fmla="val 63522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2" name="文字方塊 41"/>
          <p:cNvSpPr txBox="1"/>
          <p:nvPr/>
        </p:nvSpPr>
        <p:spPr>
          <a:xfrm>
            <a:off x="3282" y="1811534"/>
            <a:ext cx="553998" cy="132343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zh-TW"/>
            </a:defPPr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sz="2400" dirty="0"/>
              <a:t>一般招租</a:t>
            </a:r>
          </a:p>
        </p:txBody>
      </p:sp>
      <p:sp>
        <p:nvSpPr>
          <p:cNvPr id="43" name="文字方塊 42"/>
          <p:cNvSpPr txBox="1"/>
          <p:nvPr/>
        </p:nvSpPr>
        <p:spPr>
          <a:xfrm>
            <a:off x="3282" y="4365239"/>
            <a:ext cx="553998" cy="132343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隨到隨辦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6" name="群組 55"/>
          <p:cNvGrpSpPr/>
          <p:nvPr/>
        </p:nvGrpSpPr>
        <p:grpSpPr>
          <a:xfrm>
            <a:off x="5743700" y="1530207"/>
            <a:ext cx="1153521" cy="1946658"/>
            <a:chOff x="5530012" y="1499925"/>
            <a:chExt cx="1153521" cy="1946658"/>
          </a:xfrm>
        </p:grpSpPr>
        <p:sp>
          <p:nvSpPr>
            <p:cNvPr id="25" name="圓角矩形 24"/>
            <p:cNvSpPr/>
            <p:nvPr/>
          </p:nvSpPr>
          <p:spPr>
            <a:xfrm>
              <a:off x="5546890" y="1499925"/>
              <a:ext cx="1136643" cy="1946658"/>
            </a:xfrm>
            <a:prstGeom prst="roundRect">
              <a:avLst/>
            </a:prstGeom>
            <a:solidFill>
              <a:srgbClr val="FFAB6B"/>
            </a:solidFill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Rtl" rtlCol="0" anchor="ctr"/>
            <a:lstStyle/>
            <a:p>
              <a:pPr algn="ctr"/>
              <a:r>
                <a:rPr lang="zh-TW" altLang="en-US" sz="20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臨櫃</a:t>
              </a:r>
              <a:endParaRPr lang="en-US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20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郵寄</a:t>
              </a:r>
              <a:endPara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20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網路</a:t>
              </a:r>
            </a:p>
          </p:txBody>
        </p:sp>
        <p:sp>
          <p:nvSpPr>
            <p:cNvPr id="46" name="文字方塊 45"/>
            <p:cNvSpPr txBox="1"/>
            <p:nvPr/>
          </p:nvSpPr>
          <p:spPr>
            <a:xfrm>
              <a:off x="5546890" y="1621322"/>
              <a:ext cx="1136643" cy="378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受理收件</a:t>
              </a:r>
            </a:p>
          </p:txBody>
        </p:sp>
        <p:cxnSp>
          <p:nvCxnSpPr>
            <p:cNvPr id="48" name="直線接點 47"/>
            <p:cNvCxnSpPr/>
            <p:nvPr/>
          </p:nvCxnSpPr>
          <p:spPr>
            <a:xfrm>
              <a:off x="5530012" y="1981678"/>
              <a:ext cx="1153521" cy="8976"/>
            </a:xfrm>
            <a:prstGeom prst="line">
              <a:avLst/>
            </a:pr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群組 58"/>
          <p:cNvGrpSpPr/>
          <p:nvPr/>
        </p:nvGrpSpPr>
        <p:grpSpPr>
          <a:xfrm>
            <a:off x="5710213" y="4151277"/>
            <a:ext cx="1176361" cy="2170391"/>
            <a:chOff x="5536381" y="4187779"/>
            <a:chExt cx="1176361" cy="1961388"/>
          </a:xfrm>
        </p:grpSpPr>
        <p:sp>
          <p:nvSpPr>
            <p:cNvPr id="21" name="圓角矩形 20"/>
            <p:cNvSpPr/>
            <p:nvPr/>
          </p:nvSpPr>
          <p:spPr>
            <a:xfrm>
              <a:off x="5536381" y="4187779"/>
              <a:ext cx="1136379" cy="1961388"/>
            </a:xfrm>
            <a:prstGeom prst="roundRect">
              <a:avLst/>
            </a:prstGeom>
            <a:solidFill>
              <a:srgbClr val="9ACFDF"/>
            </a:solidFill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Rtl" rtlCol="0" anchor="ctr"/>
            <a:lstStyle/>
            <a:p>
              <a:pPr algn="ctr"/>
              <a:r>
                <a:rPr lang="zh-TW" altLang="en-US" sz="20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臨櫃 </a:t>
              </a:r>
              <a:endPara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20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郵寄</a:t>
              </a:r>
            </a:p>
          </p:txBody>
        </p:sp>
        <p:sp>
          <p:nvSpPr>
            <p:cNvPr id="50" name="文字方塊 49"/>
            <p:cNvSpPr txBox="1"/>
            <p:nvPr/>
          </p:nvSpPr>
          <p:spPr>
            <a:xfrm>
              <a:off x="5576099" y="4359848"/>
              <a:ext cx="1136643" cy="378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受理收件</a:t>
              </a:r>
            </a:p>
          </p:txBody>
        </p:sp>
        <p:cxnSp>
          <p:nvCxnSpPr>
            <p:cNvPr id="51" name="直線接點 50"/>
            <p:cNvCxnSpPr/>
            <p:nvPr/>
          </p:nvCxnSpPr>
          <p:spPr>
            <a:xfrm flipV="1">
              <a:off x="5585863" y="4738776"/>
              <a:ext cx="1086897" cy="14622"/>
            </a:xfrm>
            <a:prstGeom prst="line">
              <a:avLst/>
            </a:pr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燕尾形 60"/>
          <p:cNvSpPr/>
          <p:nvPr/>
        </p:nvSpPr>
        <p:spPr>
          <a:xfrm>
            <a:off x="10440689" y="2084325"/>
            <a:ext cx="600067" cy="960107"/>
          </a:xfrm>
          <a:prstGeom prst="chevron">
            <a:avLst>
              <a:gd name="adj" fmla="val 63522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3" name="燕尾形 60"/>
          <p:cNvSpPr/>
          <p:nvPr/>
        </p:nvSpPr>
        <p:spPr>
          <a:xfrm>
            <a:off x="2961539" y="4647151"/>
            <a:ext cx="600067" cy="960107"/>
          </a:xfrm>
          <a:prstGeom prst="chevron">
            <a:avLst>
              <a:gd name="adj" fmla="val 63522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4" name="燕尾形 60"/>
          <p:cNvSpPr/>
          <p:nvPr/>
        </p:nvSpPr>
        <p:spPr>
          <a:xfrm>
            <a:off x="4873068" y="4646730"/>
            <a:ext cx="600067" cy="960107"/>
          </a:xfrm>
          <a:prstGeom prst="chevron">
            <a:avLst>
              <a:gd name="adj" fmla="val 63522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5" name="燕尾形 60"/>
          <p:cNvSpPr/>
          <p:nvPr/>
        </p:nvSpPr>
        <p:spPr>
          <a:xfrm>
            <a:off x="7123652" y="4646730"/>
            <a:ext cx="600067" cy="960107"/>
          </a:xfrm>
          <a:prstGeom prst="chevron">
            <a:avLst>
              <a:gd name="adj" fmla="val 63522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6" name="燕尾形 60"/>
          <p:cNvSpPr/>
          <p:nvPr/>
        </p:nvSpPr>
        <p:spPr>
          <a:xfrm>
            <a:off x="9025450" y="4646730"/>
            <a:ext cx="600067" cy="960107"/>
          </a:xfrm>
          <a:prstGeom prst="chevron">
            <a:avLst>
              <a:gd name="adj" fmla="val 63522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1D49283E-C5FB-4DBE-2B8C-C86452267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3057" y="6321667"/>
            <a:ext cx="683339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714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344897"/>
              </p:ext>
            </p:extLst>
          </p:nvPr>
        </p:nvGraphicFramePr>
        <p:xfrm>
          <a:off x="649357" y="1105590"/>
          <a:ext cx="9846366" cy="5644623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6485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989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98901">
                  <a:extLst>
                    <a:ext uri="{9D8B030D-6E8A-4147-A177-3AD203B41FA5}">
                      <a16:colId xmlns:a16="http://schemas.microsoft.com/office/drawing/2014/main" val="131050388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承租</a:t>
                      </a:r>
                      <a:endParaRPr lang="en-US" alt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身分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3244" marR="13244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TW" altLang="en-US" sz="2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一般戶</a:t>
                      </a:r>
                      <a:endParaRPr lang="en-US" altLang="zh-TW" sz="2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92075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5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5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本市市民、在地區里、未設籍本市但於本市就學業</a:t>
                      </a:r>
                      <a:r>
                        <a:rPr lang="en-US" altLang="zh-TW" sz="15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5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3244" marR="132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TW" altLang="en-US" sz="2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弱勢戶</a:t>
                      </a:r>
                      <a:endParaRPr lang="en-US" altLang="zh-TW" sz="2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92075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5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5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低收入戶、原住民族、其他特殊情形身分</a:t>
                      </a:r>
                      <a:r>
                        <a:rPr lang="en-US" altLang="zh-TW" sz="15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5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3244" marR="132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925733"/>
                  </a:ext>
                </a:extLst>
              </a:tr>
              <a:tr h="22966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</a:t>
                      </a:r>
                      <a:endParaRPr lang="en-US" alt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資格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3244" marR="13244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57188" lvl="0" indent="-265113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年齡</a:t>
                      </a:r>
                      <a:r>
                        <a:rPr lang="zh-TW" altLang="en-US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15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r>
                        <a:rPr lang="zh-TW" sz="15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歲以上</a:t>
                      </a:r>
                      <a:r>
                        <a:rPr lang="zh-TW" altLang="en-US" sz="15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之國民。</a:t>
                      </a:r>
                      <a:endParaRPr lang="zh-TW" sz="15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57188" lvl="0" indent="-265113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戶籍</a:t>
                      </a:r>
                      <a:r>
                        <a:rPr lang="zh-TW" altLang="en-US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zh-TW" sz="15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設籍本市</a:t>
                      </a:r>
                      <a:r>
                        <a:rPr lang="zh-TW" altLang="en-US" sz="15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zh-TW" sz="15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未設籍本市</a:t>
                      </a:r>
                      <a:r>
                        <a:rPr lang="zh-TW" altLang="en-US" sz="15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者須</a:t>
                      </a:r>
                      <a:r>
                        <a:rPr lang="zh-TW" sz="15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於本市</a:t>
                      </a:r>
                      <a:r>
                        <a:rPr lang="zh-TW" altLang="en-US" sz="15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</a:t>
                      </a:r>
                      <a:r>
                        <a:rPr lang="zh-TW" sz="15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就學業</a:t>
                      </a:r>
                      <a:r>
                        <a:rPr lang="zh-TW" altLang="en-US" sz="15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事實</a:t>
                      </a:r>
                      <a:r>
                        <a:rPr lang="zh-TW" sz="15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</a:p>
                    <a:p>
                      <a:pPr marL="357188" lvl="0" indent="-265113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財產</a:t>
                      </a:r>
                      <a:r>
                        <a:rPr lang="zh-TW" altLang="en-US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zh-TW" sz="15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家庭成員於</a:t>
                      </a:r>
                      <a:r>
                        <a:rPr lang="zh-TW" sz="1500" b="1" u="sng" kern="1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本市、新北市、基隆市、桃園市均無自有住宅</a:t>
                      </a:r>
                      <a:r>
                        <a:rPr lang="zh-TW" sz="1500" b="1" u="sng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</a:p>
                    <a:p>
                      <a:pPr marL="357188" lvl="0" indent="-265113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4"/>
                      </a:pPr>
                      <a:r>
                        <a:rPr 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所得</a:t>
                      </a:r>
                      <a:r>
                        <a:rPr lang="zh-TW" altLang="en-US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zh-TW" sz="15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家庭年所得低於公告受理申請當年度本市</a:t>
                      </a:r>
                      <a:r>
                        <a:rPr lang="en-US" sz="15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50%</a:t>
                      </a:r>
                      <a:r>
                        <a:rPr lang="zh-TW" sz="15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家庭之所得</a:t>
                      </a:r>
                      <a:r>
                        <a:rPr lang="en-US" altLang="zh-TW" sz="15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(112</a:t>
                      </a:r>
                      <a:r>
                        <a:rPr lang="zh-TW" altLang="en-US" sz="15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年度為</a:t>
                      </a:r>
                      <a:r>
                        <a:rPr lang="en-US" altLang="zh-TW" sz="15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163</a:t>
                      </a:r>
                      <a:r>
                        <a:rPr lang="zh-TW" altLang="en-US" sz="15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萬元</a:t>
                      </a:r>
                      <a:r>
                        <a:rPr lang="en-US" altLang="zh-TW" sz="15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sz="15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，且所得總額平均分配全家人口，平均每人每月不超過本市</a:t>
                      </a:r>
                      <a:r>
                        <a:rPr lang="zh-TW" sz="15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最低生活費標準之</a:t>
                      </a:r>
                      <a:r>
                        <a:rPr lang="en-US" sz="15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3.5</a:t>
                      </a:r>
                      <a:r>
                        <a:rPr lang="zh-TW" sz="15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倍</a:t>
                      </a:r>
                      <a:r>
                        <a:rPr lang="en-US" altLang="zh-TW" sz="15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en-US" altLang="zh-TW" sz="15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112</a:t>
                      </a:r>
                      <a:r>
                        <a:rPr lang="zh-TW" altLang="en-US" sz="15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年度為</a:t>
                      </a:r>
                      <a:r>
                        <a:rPr lang="en-US" altLang="zh-TW" sz="15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altLang="en-US" sz="15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</a:t>
                      </a:r>
                      <a:r>
                        <a:rPr lang="en-US" altLang="zh-TW" sz="15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6,546</a:t>
                      </a:r>
                      <a:r>
                        <a:rPr lang="zh-TW" altLang="en-US" sz="15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  <a:r>
                        <a:rPr lang="en-US" altLang="zh-TW" sz="15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sz="15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</a:p>
                  </a:txBody>
                  <a:tcPr marL="13244" marR="132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承租</a:t>
                      </a:r>
                      <a:endParaRPr lang="en-US" alt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年限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3244" marR="13244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altLang="zh-TW" sz="18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endParaRPr lang="en-US" altLang="zh-TW" sz="18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3244" marR="13244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altLang="zh-TW" sz="18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endParaRPr lang="zh-TW" alt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3244" marR="13244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8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</a:t>
                      </a:r>
                      <a:endParaRPr lang="en-US" alt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方式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3244" marR="13244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抽籤制</a:t>
                      </a:r>
                      <a:endParaRPr lang="en-US" altLang="zh-TW" sz="2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TW" altLang="en-US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候租名單</a:t>
                      </a:r>
                      <a:r>
                        <a:rPr lang="zh-TW" altLang="en-US" sz="14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期限</a:t>
                      </a:r>
                      <a:r>
                        <a:rPr lang="en-US" altLang="zh-TW" sz="14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3</a:t>
                      </a:r>
                      <a:r>
                        <a:rPr lang="zh-TW" altLang="en-US" sz="14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年</a:t>
                      </a:r>
                      <a:endParaRPr lang="en-US" altLang="zh-TW" sz="14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zh-TW" sz="14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(</a:t>
                      </a:r>
                      <a:r>
                        <a:rPr lang="zh-TW" altLang="en-US" sz="14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如名單</a:t>
                      </a:r>
                      <a:r>
                        <a:rPr lang="zh-TW" altLang="en-US" sz="14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到期或用罄，以「</a:t>
                      </a:r>
                      <a:r>
                        <a:rPr lang="zh-TW" altLang="en-US" sz="1400" b="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隨到隨辦，先到先辦</a:t>
                      </a:r>
                      <a:r>
                        <a:rPr lang="zh-TW" altLang="en-US" sz="14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」方式建立候租名單</a:t>
                      </a:r>
                      <a:r>
                        <a:rPr lang="en-US" altLang="zh-TW" sz="14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)</a:t>
                      </a:r>
                    </a:p>
                  </a:txBody>
                  <a:tcPr marL="13244" marR="13244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zh-TW" sz="2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抽籤制</a:t>
                      </a:r>
                      <a:r>
                        <a:rPr kumimoji="0" lang="zh-TW" altLang="en-US" sz="2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kumimoji="0" lang="zh-TW" altLang="en-US" sz="2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評點制</a:t>
                      </a:r>
                      <a:endParaRPr kumimoji="0" lang="en-US" altLang="zh-TW" sz="24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zh-TW" altLang="en-US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候租名單期限</a:t>
                      </a:r>
                      <a:r>
                        <a:rPr kumimoji="0" lang="en-US" altLang="zh-TW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6</a:t>
                      </a:r>
                      <a:r>
                        <a:rPr kumimoji="0" lang="zh-TW" altLang="en-US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年</a:t>
                      </a:r>
                      <a:endParaRPr kumimoji="0" lang="en-US" altLang="zh-TW" sz="14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altLang="zh-TW" sz="1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(</a:t>
                      </a:r>
                      <a:r>
                        <a:rPr kumimoji="0" lang="zh-TW" altLang="en-US" sz="1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如名單到期或用罄，以「</a:t>
                      </a:r>
                      <a:r>
                        <a:rPr kumimoji="0" lang="zh-TW" altLang="en-US" sz="1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隨到隨辦，先到先辦</a:t>
                      </a:r>
                      <a:r>
                        <a:rPr kumimoji="0" lang="zh-TW" altLang="en-US" sz="1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」方式建立候租名單</a:t>
                      </a:r>
                      <a:r>
                        <a:rPr kumimoji="0" lang="en-US" altLang="zh-TW" sz="1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)</a:t>
                      </a:r>
                    </a:p>
                  </a:txBody>
                  <a:tcPr marL="13244" marR="13244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租金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3244" marR="13244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分級租金補貼</a:t>
                      </a:r>
                      <a:endParaRPr lang="zh-TW" alt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3244" marR="13244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0" y="-18989"/>
            <a:ext cx="12192000" cy="1046285"/>
          </a:xfrm>
          <a:prstGeom prst="rect">
            <a:avLst/>
          </a:prstGeom>
          <a:solidFill>
            <a:srgbClr val="C8DB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600" b="1" dirty="0">
                <a:solidFill>
                  <a:srgbClr val="2157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zh-TW" altLang="en-US" sz="4000" b="1" dirty="0">
                <a:solidFill>
                  <a:srgbClr val="2157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社會住宅申請資格</a:t>
            </a:r>
          </a:p>
        </p:txBody>
      </p:sp>
      <p:sp>
        <p:nvSpPr>
          <p:cNvPr id="4" name="直角三角形 3"/>
          <p:cNvSpPr/>
          <p:nvPr/>
        </p:nvSpPr>
        <p:spPr>
          <a:xfrm rot="5400000">
            <a:off x="7085" y="-17944"/>
            <a:ext cx="1046286" cy="1060455"/>
          </a:xfrm>
          <a:prstGeom prst="rtTriangle">
            <a:avLst/>
          </a:prstGeom>
          <a:solidFill>
            <a:srgbClr val="6F6D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9467487" y="4888353"/>
            <a:ext cx="1736374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(</a:t>
            </a:r>
            <a:r>
              <a:rPr lang="zh-TW" altLang="en-US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其他特殊情形身分</a:t>
            </a:r>
            <a:r>
              <a:rPr lang="en-US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)</a:t>
            </a:r>
            <a:endParaRPr lang="en-US" altLang="zh-TW" sz="10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C169484-59A1-FAEF-5D64-08DE30DA6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8661" y="6492875"/>
            <a:ext cx="683339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564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088389"/>
              </p:ext>
            </p:extLst>
          </p:nvPr>
        </p:nvGraphicFramePr>
        <p:xfrm>
          <a:off x="578836" y="2478606"/>
          <a:ext cx="10482469" cy="40947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5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33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33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33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84337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家庭年所得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350" marR="6350" marT="6352" marB="0" anchor="ctr">
                    <a:solidFill>
                      <a:srgbClr val="6F6D9E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一房型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350" marR="6350" marT="6352" marB="0" anchor="ctr">
                    <a:solidFill>
                      <a:srgbClr val="6F6D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二房型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350" marR="6350" marT="6352" marB="0" anchor="ctr">
                    <a:solidFill>
                      <a:srgbClr val="6F6D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三房型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350" marR="6350" marT="6352" marB="0" anchor="ctr">
                    <a:solidFill>
                      <a:srgbClr val="6F6D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434"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補貼額度上限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350" marR="6350" marT="6352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337">
                <a:tc rowSpan="3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補貼額度</a:t>
                      </a: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350" marR="6350" marT="6352" marB="0" anchor="ctr">
                    <a:solidFill>
                      <a:srgbClr val="6F6D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第一階</a:t>
                      </a:r>
                      <a:r>
                        <a:rPr lang="zh-TW" alt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未超過最低生活費收入標準</a:t>
                      </a:r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倍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家庭總收入平均每人每月</a:t>
                      </a: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alt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,</a:t>
                      </a:r>
                      <a:r>
                        <a:rPr lang="en-US" alt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013</a:t>
                      </a: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元以下</a:t>
                      </a: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6,000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7,000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11,000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350" marR="6350" marT="635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33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第二階</a:t>
                      </a:r>
                      <a:r>
                        <a:rPr lang="zh-TW" alt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未超過最低生活費收入標準</a:t>
                      </a:r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1.5</a:t>
                      </a: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倍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家庭總收入平均每人每月</a:t>
                      </a: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alt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,</a:t>
                      </a:r>
                      <a:r>
                        <a:rPr lang="en-US" alt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014</a:t>
                      </a: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至</a:t>
                      </a: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en-US" alt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,</a:t>
                      </a:r>
                      <a:r>
                        <a:rPr lang="en-US" alt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520</a:t>
                      </a: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5,000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6,300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10,300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350" marR="6350" marT="635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58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第三階</a:t>
                      </a:r>
                      <a:r>
                        <a:rPr lang="zh-TW" alt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未超過最低生活費收入標準</a:t>
                      </a:r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2.5</a:t>
                      </a: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倍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家庭總收入平均每人每月</a:t>
                      </a: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en-US" alt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,</a:t>
                      </a:r>
                      <a:r>
                        <a:rPr lang="en-US" alt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521</a:t>
                      </a: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至</a:t>
                      </a:r>
                      <a:r>
                        <a:rPr lang="en-US" alt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47</a:t>
                      </a: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,</a:t>
                      </a:r>
                      <a:r>
                        <a:rPr lang="en-US" alt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533</a:t>
                      </a: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3,000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5,000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5,000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350" marR="6350" marT="635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06473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所得分位點</a:t>
                      </a: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40%~50%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家庭年總收</a:t>
                      </a: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alt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44</a:t>
                      </a: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萬元</a:t>
                      </a: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~1</a:t>
                      </a:r>
                      <a:r>
                        <a:rPr lang="en-US" alt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63</a:t>
                      </a: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</a:t>
                      </a:r>
                      <a:r>
                        <a:rPr lang="zh-TW" alt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或超過最低生活費收入標準</a:t>
                      </a:r>
                      <a:r>
                        <a:rPr lang="en-US" alt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2.5~3.5</a:t>
                      </a:r>
                      <a:r>
                        <a:rPr lang="zh-TW" alt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倍</a:t>
                      </a:r>
                      <a:endParaRPr lang="en-US" alt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家庭總收入平均每人每月</a:t>
                      </a:r>
                      <a:r>
                        <a:rPr lang="en-US" altLang="zh-TW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47,534</a:t>
                      </a:r>
                      <a:r>
                        <a:rPr lang="zh-TW" altLang="zh-TW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至</a:t>
                      </a:r>
                      <a:r>
                        <a:rPr lang="en-US" alt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66,546</a:t>
                      </a:r>
                      <a:r>
                        <a:rPr lang="zh-TW" alt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  <a:r>
                        <a:rPr lang="en-US" alt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350" marR="6350" marT="6352" marB="0" anchor="ctr">
                    <a:solidFill>
                      <a:srgbClr val="6F6D9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定價，不補貼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350" marR="6350" marT="6352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7944" y="1119276"/>
            <a:ext cx="5662127" cy="10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285750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kumimoji="1" lang="zh-TW" altLang="en-US" sz="1600" dirty="0">
                <a:solidFill>
                  <a:srgbClr val="2929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年所得</a:t>
            </a:r>
            <a:r>
              <a:rPr kumimoji="1" lang="en-US" altLang="zh-TW" sz="1600" dirty="0">
                <a:solidFill>
                  <a:srgbClr val="2929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40%</a:t>
            </a:r>
            <a:r>
              <a:rPr kumimoji="1" lang="zh-TW" altLang="en-US" sz="1600" dirty="0">
                <a:solidFill>
                  <a:srgbClr val="2929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至</a:t>
            </a:r>
            <a:r>
              <a:rPr kumimoji="1" lang="en-US" altLang="zh-TW" sz="1600" dirty="0">
                <a:solidFill>
                  <a:srgbClr val="2929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50%</a:t>
            </a:r>
            <a:r>
              <a:rPr kumimoji="1" lang="zh-TW" altLang="en-US" sz="1600" dirty="0">
                <a:solidFill>
                  <a:srgbClr val="2929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分位點家庭：</a:t>
            </a:r>
            <a:r>
              <a:rPr kumimoji="1"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公告定價</a:t>
            </a:r>
            <a:r>
              <a:rPr kumimoji="1" lang="zh-TW" altLang="en-US" sz="1600" dirty="0">
                <a:solidFill>
                  <a:srgbClr val="2929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。</a:t>
            </a:r>
            <a:endParaRPr kumimoji="1" lang="en-US" altLang="zh-TW" sz="1600" dirty="0">
              <a:solidFill>
                <a:srgbClr val="292934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pitchFamily="18" charset="-120"/>
            </a:endParaRPr>
          </a:p>
          <a:p>
            <a:pPr marL="285750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kumimoji="1" lang="zh-TW" altLang="en-US" sz="1600" dirty="0">
                <a:solidFill>
                  <a:srgbClr val="2929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年所得</a:t>
            </a:r>
            <a:r>
              <a:rPr kumimoji="1" lang="en-US" altLang="zh-TW" sz="1600" dirty="0">
                <a:solidFill>
                  <a:srgbClr val="2929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40%</a:t>
            </a:r>
            <a:r>
              <a:rPr kumimoji="1" lang="zh-TW" altLang="en-US" sz="1600" dirty="0">
                <a:solidFill>
                  <a:srgbClr val="2929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分位點以下家庭：</a:t>
            </a:r>
            <a:r>
              <a:rPr kumimoji="1"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定價直接扣除租金補貼</a:t>
            </a:r>
            <a:r>
              <a:rPr kumimoji="1" lang="zh-TW" altLang="en-US" sz="1600" dirty="0">
                <a:solidFill>
                  <a:srgbClr val="2929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。</a:t>
            </a:r>
            <a:endParaRPr kumimoji="1" lang="en-US" altLang="zh-TW" sz="1600" dirty="0">
              <a:solidFill>
                <a:srgbClr val="292934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pitchFamily="18" charset="-120"/>
            </a:endParaRPr>
          </a:p>
          <a:p>
            <a:pPr lv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sz="700" dirty="0">
              <a:solidFill>
                <a:srgbClr val="29293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93120" y="2046993"/>
            <a:ext cx="484299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1600" b="1" dirty="0">
                <a:solidFill>
                  <a:srgbClr val="2929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依照所得、承租房型</a:t>
            </a:r>
            <a:r>
              <a:rPr kumimoji="1" lang="en-US" altLang="zh-TW" sz="1600" b="1" dirty="0">
                <a:solidFill>
                  <a:srgbClr val="2929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(</a:t>
            </a:r>
            <a:r>
              <a:rPr kumimoji="1" lang="zh-TW" altLang="en-US" sz="1600" b="1" dirty="0">
                <a:solidFill>
                  <a:srgbClr val="2929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居住人數</a:t>
            </a:r>
            <a:r>
              <a:rPr kumimoji="1" lang="en-US" altLang="zh-TW" sz="1600" b="1" dirty="0">
                <a:solidFill>
                  <a:srgbClr val="2929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)</a:t>
            </a:r>
            <a:r>
              <a:rPr kumimoji="1" lang="zh-TW" altLang="en-US" sz="1600" b="1" dirty="0">
                <a:solidFill>
                  <a:srgbClr val="2929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訂定租金分級機制：</a:t>
            </a:r>
            <a:endParaRPr kumimoji="1" lang="en-US" altLang="zh-TW" sz="700" b="1" dirty="0">
              <a:solidFill>
                <a:srgbClr val="29293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416264" y="1423557"/>
            <a:ext cx="5083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1600" dirty="0">
                <a:solidFill>
                  <a:srgbClr val="2929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租期內所得或家庭成員變動</a:t>
            </a:r>
            <a:r>
              <a:rPr kumimoji="1" lang="zh-TW" altLang="en-US" sz="1400" dirty="0">
                <a:solidFill>
                  <a:srgbClr val="2929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kumimoji="1" lang="zh-TW" altLang="en-US" sz="1600" dirty="0">
                <a:solidFill>
                  <a:srgbClr val="2929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得</a:t>
            </a:r>
            <a:r>
              <a:rPr kumimoji="1"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申請調整補貼額度</a:t>
            </a:r>
            <a:r>
              <a:rPr kumimoji="1" lang="zh-TW" altLang="en-US" sz="1600" dirty="0">
                <a:solidFill>
                  <a:srgbClr val="2929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12" name="向右箭號 11"/>
          <p:cNvSpPr/>
          <p:nvPr/>
        </p:nvSpPr>
        <p:spPr>
          <a:xfrm>
            <a:off x="5915113" y="1347875"/>
            <a:ext cx="406109" cy="53661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sz="280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投影片編號版面配置區 17">
            <a:extLst>
              <a:ext uri="{FF2B5EF4-FFF2-40B4-BE49-F238E27FC236}">
                <a16:creationId xmlns:a16="http://schemas.microsoft.com/office/drawing/2014/main" id="{90540E36-6F2B-4E5E-9530-4E487B7F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912425" y="24334"/>
            <a:ext cx="726243" cy="328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algn="r" eaLnBrk="1" hangingPunct="1"/>
            <a:fld id="{6CD061D4-5B4D-421E-B991-02B654B7D6A9}" type="slidenum">
              <a:rPr lang="zh-TW" altLang="en-US" sz="2000">
                <a:solidFill>
                  <a:srgbClr val="FFFFFF"/>
                </a:solidFill>
              </a:rPr>
              <a:pPr algn="r" eaLnBrk="1" hangingPunct="1"/>
              <a:t>12</a:t>
            </a:fld>
            <a:endParaRPr lang="en-US" altLang="zh-TW" sz="2000" dirty="0">
              <a:solidFill>
                <a:srgbClr val="FFFFFF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0" y="-18989"/>
            <a:ext cx="12192000" cy="1046285"/>
          </a:xfrm>
          <a:prstGeom prst="rect">
            <a:avLst/>
          </a:prstGeom>
          <a:solidFill>
            <a:srgbClr val="C8DB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600" b="1" dirty="0">
                <a:solidFill>
                  <a:srgbClr val="2157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zh-TW" altLang="en-US" sz="4000" b="1" dirty="0">
                <a:solidFill>
                  <a:srgbClr val="2157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社會住宅分級租金補貼</a:t>
            </a:r>
          </a:p>
        </p:txBody>
      </p:sp>
      <p:sp>
        <p:nvSpPr>
          <p:cNvPr id="19" name="直角三角形 18"/>
          <p:cNvSpPr/>
          <p:nvPr/>
        </p:nvSpPr>
        <p:spPr>
          <a:xfrm rot="5400000">
            <a:off x="7085" y="-17944"/>
            <a:ext cx="1046286" cy="1060455"/>
          </a:xfrm>
          <a:prstGeom prst="rtTriangle">
            <a:avLst/>
          </a:prstGeom>
          <a:solidFill>
            <a:srgbClr val="6F6D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6">
            <a:extLst>
              <a:ext uri="{FF2B5EF4-FFF2-40B4-BE49-F238E27FC236}">
                <a16:creationId xmlns:a16="http://schemas.microsoft.com/office/drawing/2014/main" id="{B786B415-81A8-339F-013B-83ADCDD3909A}"/>
              </a:ext>
            </a:extLst>
          </p:cNvPr>
          <p:cNvSpPr txBox="1">
            <a:spLocks/>
          </p:cNvSpPr>
          <p:nvPr/>
        </p:nvSpPr>
        <p:spPr>
          <a:xfrm>
            <a:off x="11424661" y="638508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436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FB32255-EA93-055F-C3A5-CFE951E90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634" y="339271"/>
            <a:ext cx="8596668" cy="1320800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三、學習內容</a:t>
            </a:r>
          </a:p>
        </p:txBody>
      </p:sp>
      <p:sp>
        <p:nvSpPr>
          <p:cNvPr id="4" name="流程圖: 替代程序 3">
            <a:extLst>
              <a:ext uri="{FF2B5EF4-FFF2-40B4-BE49-F238E27FC236}">
                <a16:creationId xmlns:a16="http://schemas.microsoft.com/office/drawing/2014/main" id="{E3FE468B-A498-150B-DAEF-38B2594E27C2}"/>
              </a:ext>
            </a:extLst>
          </p:cNvPr>
          <p:cNvSpPr/>
          <p:nvPr/>
        </p:nvSpPr>
        <p:spPr>
          <a:xfrm>
            <a:off x="537634" y="999671"/>
            <a:ext cx="2118117" cy="679269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/>
              <a:t>營運管理</a:t>
            </a:r>
          </a:p>
        </p:txBody>
      </p:sp>
      <p:graphicFrame>
        <p:nvGraphicFramePr>
          <p:cNvPr id="13" name="資料庫圖表 12">
            <a:extLst>
              <a:ext uri="{FF2B5EF4-FFF2-40B4-BE49-F238E27FC236}">
                <a16:creationId xmlns:a16="http://schemas.microsoft.com/office/drawing/2014/main" id="{9591CAAF-6521-C374-1DD4-83792713C3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2435566"/>
              </p:ext>
            </p:extLst>
          </p:nvPr>
        </p:nvGraphicFramePr>
        <p:xfrm>
          <a:off x="537634" y="1531098"/>
          <a:ext cx="10958769" cy="5567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0C72C66-95DD-AF60-C76F-C06A46E57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569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531BBD5-E538-4DE4-9CD3-B88D5862E9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graphicEl>
                                              <a:dgm id="{C531BBD5-E538-4DE4-9CD3-B88D5862E9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B0A951A-F425-4011-B5A2-999511D3C4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>
                                            <p:graphicEl>
                                              <a:dgm id="{8B0A951A-F425-4011-B5A2-999511D3C4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C2F6EEB-C969-40E2-B87C-CB501A4F35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>
                                            <p:graphicEl>
                                              <a:dgm id="{1C2F6EEB-C969-40E2-B87C-CB501A4F35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88666C0-415F-4BCF-802A-3167BE4F9D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>
                                            <p:graphicEl>
                                              <a:dgm id="{988666C0-415F-4BCF-802A-3167BE4F9D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0309933A-CF4D-4757-BF8C-472F9CDD2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>
                                            <p:graphicEl>
                                              <a:dgm id="{0309933A-CF4D-4757-BF8C-472F9CDD2B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08395A6-108B-417E-9DE3-936266C7B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>
                                            <p:graphicEl>
                                              <a:dgm id="{508395A6-108B-417E-9DE3-936266C7B8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D119048-DA0B-4833-88B7-9221E8605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>
                                            <p:graphicEl>
                                              <a:dgm id="{CD119048-DA0B-4833-88B7-9221E8605E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512DC1A-261A-409B-BFB4-634218F275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>
                                            <p:graphicEl>
                                              <a:dgm id="{6512DC1A-261A-409B-BFB4-634218F275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13" grpId="0" uiExpand="1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-18989"/>
            <a:ext cx="12192000" cy="1046285"/>
          </a:xfrm>
          <a:prstGeom prst="rect">
            <a:avLst/>
          </a:prstGeom>
          <a:solidFill>
            <a:srgbClr val="C8DB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600" b="1" dirty="0">
                <a:solidFill>
                  <a:srgbClr val="2157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zh-TW" altLang="en-US" sz="4000" b="1" dirty="0">
                <a:solidFill>
                  <a:srgbClr val="2157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社會住宅租金繳交與催收</a:t>
            </a:r>
          </a:p>
        </p:txBody>
      </p:sp>
      <p:sp>
        <p:nvSpPr>
          <p:cNvPr id="4" name="直角三角形 3"/>
          <p:cNvSpPr/>
          <p:nvPr/>
        </p:nvSpPr>
        <p:spPr>
          <a:xfrm rot="5400000">
            <a:off x="7085" y="-17944"/>
            <a:ext cx="1046286" cy="1060455"/>
          </a:xfrm>
          <a:prstGeom prst="rtTriangle">
            <a:avLst/>
          </a:prstGeom>
          <a:solidFill>
            <a:srgbClr val="6F6D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236737" y="2647470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租金催收：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236737" y="1046975"/>
            <a:ext cx="40286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租金繳交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無現金支付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365760" y="1478755"/>
            <a:ext cx="10328468" cy="11324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智慧支付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：承租人須事先填妥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「智慧支付服務申請書」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，即可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按月自行繳納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銀行扣款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：承租人須事先開立指定銀行帳戶，並提供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「轉帳付款授權書」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按月自動扣款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5" name="圖片 24">
            <a:extLst>
              <a:ext uri="{FF2B5EF4-FFF2-40B4-BE49-F238E27FC236}">
                <a16:creationId xmlns:a16="http://schemas.microsoft.com/office/drawing/2014/main" id="{89E5BCC4-A05B-4B19-8F66-69552C29A4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981" y="3471659"/>
            <a:ext cx="720000" cy="720000"/>
          </a:xfrm>
          <a:prstGeom prst="rect">
            <a:avLst/>
          </a:prstGeom>
        </p:spPr>
      </p:pic>
      <p:pic>
        <p:nvPicPr>
          <p:cNvPr id="26" name="圖片 25">
            <a:extLst>
              <a:ext uri="{FF2B5EF4-FFF2-40B4-BE49-F238E27FC236}">
                <a16:creationId xmlns:a16="http://schemas.microsoft.com/office/drawing/2014/main" id="{9D5FB539-2BDD-4453-9059-F92F94C4E7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827" y="5380018"/>
            <a:ext cx="720000" cy="720000"/>
          </a:xfrm>
          <a:prstGeom prst="rect">
            <a:avLst/>
          </a:prstGeom>
        </p:spPr>
      </p:pic>
      <p:sp>
        <p:nvSpPr>
          <p:cNvPr id="27" name="文字方塊 26">
            <a:extLst>
              <a:ext uri="{FF2B5EF4-FFF2-40B4-BE49-F238E27FC236}">
                <a16:creationId xmlns:a16="http://schemas.microsoft.com/office/drawing/2014/main" id="{261A452A-8BBA-427D-861D-C3969EBF4608}"/>
              </a:ext>
            </a:extLst>
          </p:cNvPr>
          <p:cNvSpPr txBox="1"/>
          <p:nvPr/>
        </p:nvSpPr>
        <p:spPr>
          <a:xfrm>
            <a:off x="1549960" y="4451890"/>
            <a:ext cx="13292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欠租</a:t>
            </a:r>
            <a:r>
              <a:rPr kumimoji="0" lang="en-US" altLang="zh-TW" sz="1600" noProof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期以下</a:t>
            </a: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27233251-5267-49B8-AC5C-D565874AD67F}"/>
              </a:ext>
            </a:extLst>
          </p:cNvPr>
          <p:cNvSpPr txBox="1"/>
          <p:nvPr/>
        </p:nvSpPr>
        <p:spPr>
          <a:xfrm>
            <a:off x="1604131" y="6202978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通知承租人</a:t>
            </a:r>
          </a:p>
        </p:txBody>
      </p:sp>
      <p:pic>
        <p:nvPicPr>
          <p:cNvPr id="29" name="圖片 28">
            <a:extLst>
              <a:ext uri="{FF2B5EF4-FFF2-40B4-BE49-F238E27FC236}">
                <a16:creationId xmlns:a16="http://schemas.microsoft.com/office/drawing/2014/main" id="{741A55AD-A4FB-43C2-AF44-79C1DF7866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544" y="3438040"/>
            <a:ext cx="720000" cy="720000"/>
          </a:xfrm>
          <a:prstGeom prst="rect">
            <a:avLst/>
          </a:prstGeom>
        </p:spPr>
      </p:pic>
      <p:sp>
        <p:nvSpPr>
          <p:cNvPr id="30" name="文字方塊 29">
            <a:extLst>
              <a:ext uri="{FF2B5EF4-FFF2-40B4-BE49-F238E27FC236}">
                <a16:creationId xmlns:a16="http://schemas.microsoft.com/office/drawing/2014/main" id="{DAF49802-04DF-4602-9D6E-5C856303F657}"/>
              </a:ext>
            </a:extLst>
          </p:cNvPr>
          <p:cNvSpPr txBox="1"/>
          <p:nvPr/>
        </p:nvSpPr>
        <p:spPr>
          <a:xfrm>
            <a:off x="5694480" y="4418271"/>
            <a:ext cx="918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欠租</a:t>
            </a: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期</a:t>
            </a: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22C1BE6A-7790-4BAB-96B6-7EE6275515E2}"/>
              </a:ext>
            </a:extLst>
          </p:cNvPr>
          <p:cNvSpPr txBox="1"/>
          <p:nvPr/>
        </p:nvSpPr>
        <p:spPr>
          <a:xfrm>
            <a:off x="4927339" y="6065818"/>
            <a:ext cx="2771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通知</a:t>
            </a: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承租人</a:t>
            </a:r>
            <a:r>
              <a:rPr kumimoji="0" lang="zh-TW" alt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限期還款</a:t>
            </a:r>
            <a:r>
              <a:rPr kumimoji="0" lang="en-US" altLang="zh-TW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催告</a:t>
            </a:r>
            <a:r>
              <a:rPr kumimoji="0" lang="en-US" altLang="zh-TW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0" lang="zh-TW" alt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，如為弱勢，併副知社會局</a:t>
            </a:r>
            <a:endParaRPr kumimoji="0" lang="en-US" altLang="zh-TW" sz="1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" name="向右箭號 15">
            <a:extLst>
              <a:ext uri="{FF2B5EF4-FFF2-40B4-BE49-F238E27FC236}">
                <a16:creationId xmlns:a16="http://schemas.microsoft.com/office/drawing/2014/main" id="{4276BA50-85F0-4606-A97D-89FCC6BF7BCB}"/>
              </a:ext>
            </a:extLst>
          </p:cNvPr>
          <p:cNvSpPr/>
          <p:nvPr/>
        </p:nvSpPr>
        <p:spPr>
          <a:xfrm rot="5400000">
            <a:off x="5998263" y="4950735"/>
            <a:ext cx="256561" cy="23537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向右箭號 17">
            <a:extLst>
              <a:ext uri="{FF2B5EF4-FFF2-40B4-BE49-F238E27FC236}">
                <a16:creationId xmlns:a16="http://schemas.microsoft.com/office/drawing/2014/main" id="{C8E683C8-95C2-4507-A1A1-BF8428531B7B}"/>
              </a:ext>
            </a:extLst>
          </p:cNvPr>
          <p:cNvSpPr/>
          <p:nvPr/>
        </p:nvSpPr>
        <p:spPr>
          <a:xfrm rot="5400000">
            <a:off x="2086284" y="4950735"/>
            <a:ext cx="256561" cy="23537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FC4FCC97-CD2D-4224-96FC-879D28A1CE9F}"/>
              </a:ext>
            </a:extLst>
          </p:cNvPr>
          <p:cNvCxnSpPr/>
          <p:nvPr/>
        </p:nvCxnSpPr>
        <p:spPr>
          <a:xfrm>
            <a:off x="4064000" y="3592819"/>
            <a:ext cx="0" cy="2880000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>
            <a:extLst>
              <a:ext uri="{FF2B5EF4-FFF2-40B4-BE49-F238E27FC236}">
                <a16:creationId xmlns:a16="http://schemas.microsoft.com/office/drawing/2014/main" id="{F5353CE0-0783-4B32-8720-F0A1587D3CA3}"/>
              </a:ext>
            </a:extLst>
          </p:cNvPr>
          <p:cNvCxnSpPr/>
          <p:nvPr/>
        </p:nvCxnSpPr>
        <p:spPr>
          <a:xfrm>
            <a:off x="8128000" y="3592819"/>
            <a:ext cx="0" cy="2880000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圓角矩形 27">
            <a:extLst>
              <a:ext uri="{FF2B5EF4-FFF2-40B4-BE49-F238E27FC236}">
                <a16:creationId xmlns:a16="http://schemas.microsoft.com/office/drawing/2014/main" id="{CB79563E-7748-4A96-B2FD-884D979A9A76}"/>
              </a:ext>
            </a:extLst>
          </p:cNvPr>
          <p:cNvSpPr/>
          <p:nvPr/>
        </p:nvSpPr>
        <p:spPr>
          <a:xfrm>
            <a:off x="706432" y="3294024"/>
            <a:ext cx="288032" cy="288032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2" name="圓角矩形 28">
            <a:extLst>
              <a:ext uri="{FF2B5EF4-FFF2-40B4-BE49-F238E27FC236}">
                <a16:creationId xmlns:a16="http://schemas.microsoft.com/office/drawing/2014/main" id="{13ACF358-AFE7-44A9-8060-44AD395E8AC8}"/>
              </a:ext>
            </a:extLst>
          </p:cNvPr>
          <p:cNvSpPr/>
          <p:nvPr/>
        </p:nvSpPr>
        <p:spPr>
          <a:xfrm>
            <a:off x="4237040" y="3294024"/>
            <a:ext cx="288032" cy="288032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2" name="圖片 31">
            <a:extLst>
              <a:ext uri="{FF2B5EF4-FFF2-40B4-BE49-F238E27FC236}">
                <a16:creationId xmlns:a16="http://schemas.microsoft.com/office/drawing/2014/main" id="{31F2A08D-3656-4695-B74E-3EB77BABBF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114" y="3438040"/>
            <a:ext cx="720000" cy="720000"/>
          </a:xfrm>
          <a:prstGeom prst="rect">
            <a:avLst/>
          </a:prstGeom>
        </p:spPr>
      </p:pic>
      <p:sp>
        <p:nvSpPr>
          <p:cNvPr id="33" name="文字方塊 32">
            <a:extLst>
              <a:ext uri="{FF2B5EF4-FFF2-40B4-BE49-F238E27FC236}">
                <a16:creationId xmlns:a16="http://schemas.microsoft.com/office/drawing/2014/main" id="{5E2AB7DC-7CF9-45E9-8B70-11B5DCEFDE56}"/>
              </a:ext>
            </a:extLst>
          </p:cNvPr>
          <p:cNvSpPr txBox="1"/>
          <p:nvPr/>
        </p:nvSpPr>
        <p:spPr>
          <a:xfrm>
            <a:off x="9326848" y="4418271"/>
            <a:ext cx="17395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經催告仍欠租</a:t>
            </a: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期</a:t>
            </a:r>
          </a:p>
        </p:txBody>
      </p:sp>
      <p:pic>
        <p:nvPicPr>
          <p:cNvPr id="34" name="圖片 33">
            <a:extLst>
              <a:ext uri="{FF2B5EF4-FFF2-40B4-BE49-F238E27FC236}">
                <a16:creationId xmlns:a16="http://schemas.microsoft.com/office/drawing/2014/main" id="{56931AD4-AC95-4C3B-9B7A-9A31CA326B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833" y="5380018"/>
            <a:ext cx="685800" cy="685800"/>
          </a:xfrm>
          <a:prstGeom prst="rect">
            <a:avLst/>
          </a:prstGeom>
        </p:spPr>
      </p:pic>
      <p:sp>
        <p:nvSpPr>
          <p:cNvPr id="35" name="文字方塊 34">
            <a:extLst>
              <a:ext uri="{FF2B5EF4-FFF2-40B4-BE49-F238E27FC236}">
                <a16:creationId xmlns:a16="http://schemas.microsoft.com/office/drawing/2014/main" id="{85967E21-E51B-4C54-AF22-4BB56DDC8C6F}"/>
              </a:ext>
            </a:extLst>
          </p:cNvPr>
          <p:cNvSpPr txBox="1"/>
          <p:nvPr/>
        </p:nvSpPr>
        <p:spPr>
          <a:xfrm>
            <a:off x="8903025" y="6065818"/>
            <a:ext cx="2630822" cy="78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終止租約收回房</a:t>
            </a:r>
            <a:r>
              <a:rPr kumimoji="0"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屋，</a:t>
            </a: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併要</a:t>
            </a:r>
            <a:r>
              <a:rPr kumimoji="0"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求</a:t>
            </a:r>
            <a:r>
              <a:rPr kumimoji="0"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承租人</a:t>
            </a: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返還積欠租金</a:t>
            </a:r>
          </a:p>
        </p:txBody>
      </p:sp>
      <p:sp>
        <p:nvSpPr>
          <p:cNvPr id="38" name="向右箭號 19">
            <a:extLst>
              <a:ext uri="{FF2B5EF4-FFF2-40B4-BE49-F238E27FC236}">
                <a16:creationId xmlns:a16="http://schemas.microsoft.com/office/drawing/2014/main" id="{78B53A77-1F96-4A2A-8E4E-2A1FC96E2F86}"/>
              </a:ext>
            </a:extLst>
          </p:cNvPr>
          <p:cNvSpPr/>
          <p:nvPr/>
        </p:nvSpPr>
        <p:spPr>
          <a:xfrm rot="5400000">
            <a:off x="10068357" y="4950735"/>
            <a:ext cx="256561" cy="23537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3" name="圓角矩形 29">
            <a:extLst>
              <a:ext uri="{FF2B5EF4-FFF2-40B4-BE49-F238E27FC236}">
                <a16:creationId xmlns:a16="http://schemas.microsoft.com/office/drawing/2014/main" id="{6A3A60D5-7295-4C53-9809-98FDF6236666}"/>
              </a:ext>
            </a:extLst>
          </p:cNvPr>
          <p:cNvSpPr/>
          <p:nvPr/>
        </p:nvSpPr>
        <p:spPr>
          <a:xfrm>
            <a:off x="8359128" y="3294024"/>
            <a:ext cx="288032" cy="288032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4" name="圖片 43">
            <a:extLst>
              <a:ext uri="{FF2B5EF4-FFF2-40B4-BE49-F238E27FC236}">
                <a16:creationId xmlns:a16="http://schemas.microsoft.com/office/drawing/2014/main" id="{0F939EB4-0BA9-4CD5-9C25-FF104F34A9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851" y="5380018"/>
            <a:ext cx="792000" cy="792000"/>
          </a:xfrm>
          <a:prstGeom prst="rect">
            <a:avLst/>
          </a:prstGeom>
        </p:spPr>
      </p:pic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003058CD-3E2C-698B-F71C-DE17581C3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1577" y="6420525"/>
            <a:ext cx="683339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919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角三角形 3"/>
          <p:cNvSpPr/>
          <p:nvPr/>
        </p:nvSpPr>
        <p:spPr>
          <a:xfrm rot="5400000">
            <a:off x="7085" y="-17944"/>
            <a:ext cx="1046286" cy="1060455"/>
          </a:xfrm>
          <a:prstGeom prst="rtTriangle">
            <a:avLst/>
          </a:prstGeom>
          <a:solidFill>
            <a:srgbClr val="6F6D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9189E40C-076D-8227-DAED-8B43F7B24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462" y="1035427"/>
            <a:ext cx="8753475" cy="5181600"/>
          </a:xfrm>
          <a:prstGeom prst="rect">
            <a:avLst/>
          </a:prstGeom>
        </p:spPr>
      </p:pic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EAD4A36E-DA87-925F-DA02-D25867451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8661" y="6492875"/>
            <a:ext cx="683339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984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角三角形 3"/>
          <p:cNvSpPr/>
          <p:nvPr/>
        </p:nvSpPr>
        <p:spPr>
          <a:xfrm rot="5400000">
            <a:off x="7085" y="-17944"/>
            <a:ext cx="1046286" cy="1060455"/>
          </a:xfrm>
          <a:prstGeom prst="rtTriangle">
            <a:avLst/>
          </a:prstGeom>
          <a:solidFill>
            <a:srgbClr val="6F6D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D518F0C-83D3-786A-C2D4-350E1AFE0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827" y="672547"/>
            <a:ext cx="9307286" cy="6115878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2" name="矩形: 圓角 1">
            <a:extLst>
              <a:ext uri="{FF2B5EF4-FFF2-40B4-BE49-F238E27FC236}">
                <a16:creationId xmlns:a16="http://schemas.microsoft.com/office/drawing/2014/main" id="{D84E36EF-862D-EB41-EAA6-4ACDBD001626}"/>
              </a:ext>
            </a:extLst>
          </p:cNvPr>
          <p:cNvSpPr/>
          <p:nvPr/>
        </p:nvSpPr>
        <p:spPr>
          <a:xfrm>
            <a:off x="3723863" y="1278835"/>
            <a:ext cx="1398104" cy="45057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AE8BDFB7-10C2-D4AC-1D98-493EFDEA587C}"/>
              </a:ext>
            </a:extLst>
          </p:cNvPr>
          <p:cNvSpPr/>
          <p:nvPr/>
        </p:nvSpPr>
        <p:spPr>
          <a:xfrm>
            <a:off x="5857462" y="1278835"/>
            <a:ext cx="1398104" cy="45057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BDCED637-F8AB-4BDC-7B4C-608ECC9D376F}"/>
              </a:ext>
            </a:extLst>
          </p:cNvPr>
          <p:cNvSpPr/>
          <p:nvPr/>
        </p:nvSpPr>
        <p:spPr>
          <a:xfrm>
            <a:off x="8065406" y="2845904"/>
            <a:ext cx="1398104" cy="45057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DBDF4BB2-5ABF-2625-B771-2AECE94357C3}"/>
              </a:ext>
            </a:extLst>
          </p:cNvPr>
          <p:cNvSpPr/>
          <p:nvPr/>
        </p:nvSpPr>
        <p:spPr>
          <a:xfrm>
            <a:off x="1424610" y="4412974"/>
            <a:ext cx="1398104" cy="45057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793DE611-D73F-3B34-44AD-E808E1577A39}"/>
              </a:ext>
            </a:extLst>
          </p:cNvPr>
          <p:cNvSpPr/>
          <p:nvPr/>
        </p:nvSpPr>
        <p:spPr>
          <a:xfrm>
            <a:off x="8029787" y="1278835"/>
            <a:ext cx="1398104" cy="45057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911113E8-A856-E3EC-9566-3A8178DA6926}"/>
              </a:ext>
            </a:extLst>
          </p:cNvPr>
          <p:cNvSpPr/>
          <p:nvPr/>
        </p:nvSpPr>
        <p:spPr>
          <a:xfrm>
            <a:off x="8065406" y="4412974"/>
            <a:ext cx="1398104" cy="45057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02AAED5E-5A55-ECBB-F116-18F1489FF2CF}"/>
              </a:ext>
            </a:extLst>
          </p:cNvPr>
          <p:cNvSpPr/>
          <p:nvPr/>
        </p:nvSpPr>
        <p:spPr>
          <a:xfrm>
            <a:off x="1445218" y="2862470"/>
            <a:ext cx="1398104" cy="45057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4CD8C0C3-89B4-B7C3-AEE7-BF62EFAC43EC}"/>
              </a:ext>
            </a:extLst>
          </p:cNvPr>
          <p:cNvSpPr/>
          <p:nvPr/>
        </p:nvSpPr>
        <p:spPr>
          <a:xfrm>
            <a:off x="1417986" y="3927613"/>
            <a:ext cx="1398104" cy="45057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手繪多邊形: 圖案 11">
            <a:extLst>
              <a:ext uri="{FF2B5EF4-FFF2-40B4-BE49-F238E27FC236}">
                <a16:creationId xmlns:a16="http://schemas.microsoft.com/office/drawing/2014/main" id="{0D4147F0-9688-4BC0-D4F3-9BD4BC99DE1F}"/>
              </a:ext>
            </a:extLst>
          </p:cNvPr>
          <p:cNvSpPr/>
          <p:nvPr/>
        </p:nvSpPr>
        <p:spPr>
          <a:xfrm>
            <a:off x="656311" y="672547"/>
            <a:ext cx="9784318" cy="6255027"/>
          </a:xfrm>
          <a:custGeom>
            <a:avLst/>
            <a:gdLst>
              <a:gd name="connsiteX0" fmla="*/ 4219510 w 9784318"/>
              <a:gd name="connsiteY0" fmla="*/ 5552662 h 6255027"/>
              <a:gd name="connsiteX1" fmla="*/ 4125640 w 9784318"/>
              <a:gd name="connsiteY1" fmla="*/ 5646532 h 6255027"/>
              <a:gd name="connsiteX2" fmla="*/ 4125640 w 9784318"/>
              <a:gd name="connsiteY2" fmla="*/ 6022009 h 6255027"/>
              <a:gd name="connsiteX3" fmla="*/ 4219510 w 9784318"/>
              <a:gd name="connsiteY3" fmla="*/ 6115879 h 6255027"/>
              <a:gd name="connsiteX4" fmla="*/ 5529266 w 9784318"/>
              <a:gd name="connsiteY4" fmla="*/ 6115880 h 6255027"/>
              <a:gd name="connsiteX5" fmla="*/ 5623136 w 9784318"/>
              <a:gd name="connsiteY5" fmla="*/ 6022010 h 6255027"/>
              <a:gd name="connsiteX6" fmla="*/ 5623137 w 9784318"/>
              <a:gd name="connsiteY6" fmla="*/ 5646532 h 6255027"/>
              <a:gd name="connsiteX7" fmla="*/ 5529267 w 9784318"/>
              <a:gd name="connsiteY7" fmla="*/ 5552662 h 6255027"/>
              <a:gd name="connsiteX8" fmla="*/ 0 w 9784318"/>
              <a:gd name="connsiteY8" fmla="*/ 0 h 6255027"/>
              <a:gd name="connsiteX9" fmla="*/ 9784318 w 9784318"/>
              <a:gd name="connsiteY9" fmla="*/ 0 h 6255027"/>
              <a:gd name="connsiteX10" fmla="*/ 9784318 w 9784318"/>
              <a:gd name="connsiteY10" fmla="*/ 6255027 h 6255027"/>
              <a:gd name="connsiteX11" fmla="*/ 0 w 9784318"/>
              <a:gd name="connsiteY11" fmla="*/ 6255027 h 625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784318" h="6255027">
                <a:moveTo>
                  <a:pt x="4219510" y="5552662"/>
                </a:moveTo>
                <a:cubicBezTo>
                  <a:pt x="4167667" y="5552662"/>
                  <a:pt x="4125640" y="5594689"/>
                  <a:pt x="4125640" y="5646532"/>
                </a:cubicBezTo>
                <a:lnTo>
                  <a:pt x="4125640" y="6022009"/>
                </a:lnTo>
                <a:cubicBezTo>
                  <a:pt x="4125640" y="6073852"/>
                  <a:pt x="4167667" y="6115879"/>
                  <a:pt x="4219510" y="6115879"/>
                </a:cubicBezTo>
                <a:lnTo>
                  <a:pt x="5529266" y="6115880"/>
                </a:lnTo>
                <a:cubicBezTo>
                  <a:pt x="5581109" y="6115880"/>
                  <a:pt x="5623136" y="6073853"/>
                  <a:pt x="5623136" y="6022010"/>
                </a:cubicBezTo>
                <a:cubicBezTo>
                  <a:pt x="5623136" y="5896851"/>
                  <a:pt x="5623137" y="5771691"/>
                  <a:pt x="5623137" y="5646532"/>
                </a:cubicBezTo>
                <a:cubicBezTo>
                  <a:pt x="5623137" y="5594689"/>
                  <a:pt x="5581110" y="5552662"/>
                  <a:pt x="5529267" y="5552662"/>
                </a:cubicBezTo>
                <a:close/>
                <a:moveTo>
                  <a:pt x="0" y="0"/>
                </a:moveTo>
                <a:lnTo>
                  <a:pt x="9784318" y="0"/>
                </a:lnTo>
                <a:lnTo>
                  <a:pt x="9784318" y="6255027"/>
                </a:lnTo>
                <a:lnTo>
                  <a:pt x="0" y="6255027"/>
                </a:lnTo>
                <a:close/>
              </a:path>
            </a:pathLst>
          </a:custGeom>
          <a:solidFill>
            <a:schemeClr val="dk1">
              <a:alpha val="6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1E19D1B-316E-4DCF-DC4F-8D0EFB8C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5689" y="6423300"/>
            <a:ext cx="683339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215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角三角形 3"/>
          <p:cNvSpPr/>
          <p:nvPr/>
        </p:nvSpPr>
        <p:spPr>
          <a:xfrm rot="5400000">
            <a:off x="7085" y="-17944"/>
            <a:ext cx="1046286" cy="1060455"/>
          </a:xfrm>
          <a:prstGeom prst="rtTriangle">
            <a:avLst/>
          </a:prstGeom>
          <a:solidFill>
            <a:srgbClr val="6F6D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71CBFEA-5EDC-7433-89A8-4C385ECEB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75" y="823912"/>
            <a:ext cx="10306050" cy="5210175"/>
          </a:xfrm>
          <a:prstGeom prst="rect">
            <a:avLst/>
          </a:prstGeom>
        </p:spPr>
      </p:pic>
      <p:sp>
        <p:nvSpPr>
          <p:cNvPr id="2" name="矩形: 圓角 1">
            <a:extLst>
              <a:ext uri="{FF2B5EF4-FFF2-40B4-BE49-F238E27FC236}">
                <a16:creationId xmlns:a16="http://schemas.microsoft.com/office/drawing/2014/main" id="{3104F908-4E30-5353-D836-B3EE45FAA3AC}"/>
              </a:ext>
            </a:extLst>
          </p:cNvPr>
          <p:cNvSpPr/>
          <p:nvPr/>
        </p:nvSpPr>
        <p:spPr>
          <a:xfrm>
            <a:off x="4585252" y="4094922"/>
            <a:ext cx="1510748" cy="78187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F41107D9-6BDC-D06F-5E70-AF5F4E78AB2E}"/>
              </a:ext>
            </a:extLst>
          </p:cNvPr>
          <p:cNvSpPr/>
          <p:nvPr/>
        </p:nvSpPr>
        <p:spPr>
          <a:xfrm>
            <a:off x="9402417" y="4088296"/>
            <a:ext cx="1510748" cy="78187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4CA84E8-001A-918B-368A-1834A505A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8661" y="6399170"/>
            <a:ext cx="683339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241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FB32255-EA93-055F-C3A5-CFE951E90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四、兩地差異</a:t>
            </a:r>
          </a:p>
        </p:txBody>
      </p:sp>
      <p:graphicFrame>
        <p:nvGraphicFramePr>
          <p:cNvPr id="3" name="表格 4">
            <a:extLst>
              <a:ext uri="{FF2B5EF4-FFF2-40B4-BE49-F238E27FC236}">
                <a16:creationId xmlns:a16="http://schemas.microsoft.com/office/drawing/2014/main" id="{6CD3FA3C-E899-A9EC-7B19-D44D1BD854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419512"/>
              </p:ext>
            </p:extLst>
          </p:nvPr>
        </p:nvGraphicFramePr>
        <p:xfrm>
          <a:off x="911668" y="1735666"/>
          <a:ext cx="8596668" cy="3774440"/>
        </p:xfrm>
        <a:graphic>
          <a:graphicData uri="http://schemas.openxmlformats.org/drawingml/2006/table">
            <a:tbl>
              <a:tblPr firstRow="1" bandRow="1"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1579741">
                  <a:extLst>
                    <a:ext uri="{9D8B030D-6E8A-4147-A177-3AD203B41FA5}">
                      <a16:colId xmlns:a16="http://schemas.microsoft.com/office/drawing/2014/main" val="753646975"/>
                    </a:ext>
                  </a:extLst>
                </a:gridCol>
                <a:gridCol w="3446827">
                  <a:extLst>
                    <a:ext uri="{9D8B030D-6E8A-4147-A177-3AD203B41FA5}">
                      <a16:colId xmlns:a16="http://schemas.microsoft.com/office/drawing/2014/main" val="2968088534"/>
                    </a:ext>
                  </a:extLst>
                </a:gridCol>
                <a:gridCol w="3570100">
                  <a:extLst>
                    <a:ext uri="{9D8B030D-6E8A-4147-A177-3AD203B41FA5}">
                      <a16:colId xmlns:a16="http://schemas.microsoft.com/office/drawing/2014/main" val="26578306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dirty="0"/>
                        <a:t>項目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臺北市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本縣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944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/>
                        <a:t>社宅規模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目標</a:t>
                      </a:r>
                      <a:r>
                        <a:rPr lang="en-US" altLang="zh-TW" dirty="0"/>
                        <a:t>5</a:t>
                      </a:r>
                      <a:r>
                        <a:rPr lang="zh-TW" altLang="en-US" dirty="0"/>
                        <a:t>萬戶，目前</a:t>
                      </a:r>
                      <a:r>
                        <a:rPr lang="en-US" altLang="zh-TW" dirty="0"/>
                        <a:t>2</a:t>
                      </a:r>
                      <a:r>
                        <a:rPr lang="zh-TW" altLang="en-US" dirty="0"/>
                        <a:t>萬戶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目標</a:t>
                      </a:r>
                      <a:r>
                        <a:rPr lang="en-US" altLang="zh-TW" dirty="0"/>
                        <a:t>:</a:t>
                      </a:r>
                      <a:r>
                        <a:rPr lang="zh-TW" altLang="en-US" dirty="0"/>
                        <a:t>四鄉五島均有社會住宅，即將竣工</a:t>
                      </a:r>
                      <a:r>
                        <a:rPr lang="en-US" altLang="zh-TW" dirty="0"/>
                        <a:t>20</a:t>
                      </a:r>
                      <a:r>
                        <a:rPr lang="zh-TW" altLang="en-US" dirty="0"/>
                        <a:t>戶。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9884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/>
                        <a:t>基地周邊</a:t>
                      </a:r>
                      <a:endParaRPr lang="en-US" altLang="zh-TW" dirty="0"/>
                    </a:p>
                    <a:p>
                      <a:r>
                        <a:rPr lang="zh-TW" altLang="en-US" dirty="0"/>
                        <a:t>居民認知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1.</a:t>
                      </a:r>
                      <a:r>
                        <a:rPr lang="zh-TW" altLang="en-US" dirty="0"/>
                        <a:t>擔心社宅影響房價</a:t>
                      </a:r>
                      <a:endParaRPr lang="en-US" altLang="zh-TW" dirty="0"/>
                    </a:p>
                    <a:p>
                      <a:r>
                        <a:rPr lang="en-US" altLang="zh-TW" dirty="0"/>
                        <a:t>2.</a:t>
                      </a:r>
                      <a:r>
                        <a:rPr lang="zh-TW" altLang="en-US" dirty="0"/>
                        <a:t>舊國宅周邊居民支持度高。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多數支持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4510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/>
                        <a:t>人文風情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民眾情感疏離，較少互動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人情味濃厚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7403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/>
                        <a:t>住宅需求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中籤率僅</a:t>
                      </a:r>
                      <a:r>
                        <a:rPr lang="en-US" altLang="zh-TW" dirty="0"/>
                        <a:t>7%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高，實際需求待</a:t>
                      </a:r>
                      <a:r>
                        <a:rPr lang="en-US" altLang="zh-TW" dirty="0"/>
                        <a:t>147</a:t>
                      </a:r>
                      <a:r>
                        <a:rPr lang="zh-TW" altLang="en-US" dirty="0"/>
                        <a:t>案方能得知。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5030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/>
                        <a:t>租賃市場影響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社宅供給量占整體租屋數量比例小，影響較低。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既有租屋數量少價高，易造成市場衝擊，已有房東反彈聲浪。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3057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/>
                        <a:t>縣府財力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第</a:t>
                      </a:r>
                      <a:r>
                        <a:rPr lang="en-US" altLang="zh-TW" dirty="0"/>
                        <a:t>1</a:t>
                      </a:r>
                      <a:r>
                        <a:rPr lang="zh-TW" altLang="en-US" dirty="0"/>
                        <a:t>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第</a:t>
                      </a:r>
                      <a:r>
                        <a:rPr lang="en-US" altLang="zh-TW" dirty="0"/>
                        <a:t>5</a:t>
                      </a:r>
                      <a:r>
                        <a:rPr lang="zh-TW" altLang="en-US" dirty="0"/>
                        <a:t>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9765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/>
                        <a:t>智慧化程度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台北通串聯各項業務及繳費功能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努力中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3180382"/>
                  </a:ext>
                </a:extLst>
              </a:tr>
            </a:tbl>
          </a:graphicData>
        </a:graphic>
      </p:graphicFrame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481AC8B-4AE4-119E-CF35-E08A70C3A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570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EAB304D-9BA5-D5B9-DBB6-7789CB9C6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大綱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4F8F4CD9-1F56-2EFC-8AA8-96AB88672B1D}"/>
              </a:ext>
            </a:extLst>
          </p:cNvPr>
          <p:cNvSpPr txBox="1"/>
          <p:nvPr/>
        </p:nvSpPr>
        <p:spPr>
          <a:xfrm>
            <a:off x="1295400" y="2084832"/>
            <a:ext cx="8331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一、前言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二、學習目標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三、學習內容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四、兩地差異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五、建議事項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3600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073666D-E8B6-F493-C6DC-4ABEF39EB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9198" y="6375757"/>
            <a:ext cx="683339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730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FB32255-EA93-055F-C3A5-CFE951E90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五、建議事項</a:t>
            </a:r>
          </a:p>
        </p:txBody>
      </p:sp>
      <p:graphicFrame>
        <p:nvGraphicFramePr>
          <p:cNvPr id="4" name="資料庫圖表 3">
            <a:extLst>
              <a:ext uri="{FF2B5EF4-FFF2-40B4-BE49-F238E27FC236}">
                <a16:creationId xmlns:a16="http://schemas.microsoft.com/office/drawing/2014/main" id="{B9DD54A3-BF52-1C21-5B1D-7308C1BA60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1424789"/>
              </p:ext>
            </p:extLst>
          </p:nvPr>
        </p:nvGraphicFramePr>
        <p:xfrm>
          <a:off x="677333" y="1439333"/>
          <a:ext cx="9689411" cy="5035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圖形 7" descr="單一齒輪">
            <a:extLst>
              <a:ext uri="{FF2B5EF4-FFF2-40B4-BE49-F238E27FC236}">
                <a16:creationId xmlns:a16="http://schemas.microsoft.com/office/drawing/2014/main" id="{E043AA6D-8D91-0209-082C-68A7682742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2590" y="2135474"/>
            <a:ext cx="1979065" cy="2067339"/>
          </a:xfrm>
          <a:prstGeom prst="rect">
            <a:avLst/>
          </a:prstGeom>
        </p:spPr>
      </p:pic>
      <p:pic>
        <p:nvPicPr>
          <p:cNvPr id="9" name="圖形 8" descr="單一齒輪">
            <a:extLst>
              <a:ext uri="{FF2B5EF4-FFF2-40B4-BE49-F238E27FC236}">
                <a16:creationId xmlns:a16="http://schemas.microsoft.com/office/drawing/2014/main" id="{6751D8F8-2A25-9FAC-13C6-1557A1BF2E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1390091"/>
            <a:ext cx="1440257" cy="1433508"/>
          </a:xfrm>
          <a:prstGeom prst="rect">
            <a:avLst/>
          </a:prstGeom>
        </p:spPr>
      </p:pic>
      <p:pic>
        <p:nvPicPr>
          <p:cNvPr id="11" name="圖形 10" descr="單一齒輪">
            <a:extLst>
              <a:ext uri="{FF2B5EF4-FFF2-40B4-BE49-F238E27FC236}">
                <a16:creationId xmlns:a16="http://schemas.microsoft.com/office/drawing/2014/main" id="{E1328D87-7B8B-58E2-908B-C0C2AD99FF5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25031" y="5467909"/>
            <a:ext cx="1140476" cy="1140476"/>
          </a:xfrm>
          <a:prstGeom prst="rect">
            <a:avLst/>
          </a:prstGeom>
        </p:spPr>
      </p:pic>
      <p:pic>
        <p:nvPicPr>
          <p:cNvPr id="12" name="圖形 11" descr="單一齒輪">
            <a:extLst>
              <a:ext uri="{FF2B5EF4-FFF2-40B4-BE49-F238E27FC236}">
                <a16:creationId xmlns:a16="http://schemas.microsoft.com/office/drawing/2014/main" id="{FCA97D58-2C8B-BE3F-6C56-254BE6F3602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146060" y="3486287"/>
            <a:ext cx="2433770" cy="2497790"/>
          </a:xfrm>
          <a:prstGeom prst="rect">
            <a:avLst/>
          </a:prstGeom>
        </p:spPr>
      </p:pic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CD755F7-CE93-B036-32B1-76E947B61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086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5E1957-0CF1-4AB5-800D-F3D46D9313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3E5E1957-0CF1-4AB5-800D-F3D46D9313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F3002C-73ED-4FCC-8E0E-70613AADE0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>
                                            <p:graphicEl>
                                              <a:dgm id="{55F3002C-73ED-4FCC-8E0E-70613AADE0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DCE634-4C89-4AB9-AD36-A62136BBCA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1DDCE634-4C89-4AB9-AD36-A62136BBCA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E16597-3248-4E50-8121-ADEBB93DFF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54E16597-3248-4E50-8121-ADEBB93DFF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F7E6AD-EA1D-451E-B3B3-CDE5111401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32F7E6AD-EA1D-451E-B3B3-CDE5111401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B89E91-E7FF-4679-8DDB-EC7458A82C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0DB89E91-E7FF-4679-8DDB-EC7458A82C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63F9A0-8DA9-481A-B25F-D06752BDEE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6A63F9A0-8DA9-481A-B25F-D06752BDEE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9E06F5-7EE1-432D-99C1-F707D58E87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459E06F5-7EE1-432D-99C1-F707D58E87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6ED0498F-6F03-0509-24FF-BCAA517016A5}"/>
              </a:ext>
            </a:extLst>
          </p:cNvPr>
          <p:cNvSpPr txBox="1"/>
          <p:nvPr/>
        </p:nvSpPr>
        <p:spPr>
          <a:xfrm>
            <a:off x="3352800" y="2105561"/>
            <a:ext cx="584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0" dirty="0"/>
              <a:t>~THE</a:t>
            </a:r>
            <a:r>
              <a:rPr lang="zh-TW" altLang="en-US" sz="8000" dirty="0"/>
              <a:t> </a:t>
            </a:r>
            <a:r>
              <a:rPr lang="en-US" altLang="zh-TW" sz="8000" dirty="0"/>
              <a:t>END~</a:t>
            </a:r>
            <a:endParaRPr lang="zh-TW" altLang="en-US" sz="80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17049F6-F827-FB13-650B-BBD701FF8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0800" y="3736975"/>
            <a:ext cx="3454400" cy="1924050"/>
          </a:xfrm>
          <a:prstGeom prst="rect">
            <a:avLst/>
          </a:prstGeom>
        </p:spPr>
      </p:pic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CE30C4D-EBDF-FCCD-D19D-F7A9F4A0B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4666" y="6399170"/>
            <a:ext cx="683339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315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FB32255-EA93-055F-C3A5-CFE951E90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一、前言</a:t>
            </a:r>
          </a:p>
        </p:txBody>
      </p:sp>
      <p:graphicFrame>
        <p:nvGraphicFramePr>
          <p:cNvPr id="8" name="資料庫圖表 7">
            <a:extLst>
              <a:ext uri="{FF2B5EF4-FFF2-40B4-BE49-F238E27FC236}">
                <a16:creationId xmlns:a16="http://schemas.microsoft.com/office/drawing/2014/main" id="{F8CA7183-A267-F37B-3835-FD86217B05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6044429"/>
              </p:ext>
            </p:extLst>
          </p:nvPr>
        </p:nvGraphicFramePr>
        <p:xfrm>
          <a:off x="1522549" y="954797"/>
          <a:ext cx="849666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流程圖: 替代程序 8">
            <a:extLst>
              <a:ext uri="{FF2B5EF4-FFF2-40B4-BE49-F238E27FC236}">
                <a16:creationId xmlns:a16="http://schemas.microsoft.com/office/drawing/2014/main" id="{35AC005B-CE76-D178-AD1C-6D5C2DA51BFE}"/>
              </a:ext>
            </a:extLst>
          </p:cNvPr>
          <p:cNvSpPr/>
          <p:nvPr/>
        </p:nvSpPr>
        <p:spPr>
          <a:xfrm>
            <a:off x="6953599" y="1170095"/>
            <a:ext cx="1976218" cy="1320800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觀摩社會住宅</a:t>
            </a:r>
          </a:p>
        </p:txBody>
      </p:sp>
      <p:sp>
        <p:nvSpPr>
          <p:cNvPr id="10" name="流程圖: 替代程序 9">
            <a:extLst>
              <a:ext uri="{FF2B5EF4-FFF2-40B4-BE49-F238E27FC236}">
                <a16:creationId xmlns:a16="http://schemas.microsoft.com/office/drawing/2014/main" id="{E868E3ED-7185-DA7D-FC11-62132C52B205}"/>
              </a:ext>
            </a:extLst>
          </p:cNvPr>
          <p:cNvSpPr/>
          <p:nvPr/>
        </p:nvSpPr>
        <p:spPr>
          <a:xfrm>
            <a:off x="1285967" y="2343330"/>
            <a:ext cx="1757679" cy="1320800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臺北市住宅</a:t>
            </a:r>
            <a:endParaRPr lang="en-US" altLang="zh-TW" dirty="0"/>
          </a:p>
          <a:p>
            <a:pPr algn="ctr"/>
            <a:r>
              <a:rPr lang="zh-TW" altLang="en-US" dirty="0"/>
              <a:t>白皮書</a:t>
            </a:r>
          </a:p>
        </p:txBody>
      </p:sp>
      <p:sp>
        <p:nvSpPr>
          <p:cNvPr id="11" name="流程圖: 替代程序 10">
            <a:extLst>
              <a:ext uri="{FF2B5EF4-FFF2-40B4-BE49-F238E27FC236}">
                <a16:creationId xmlns:a16="http://schemas.microsoft.com/office/drawing/2014/main" id="{3927C601-2E28-9F17-9D44-C85813504EBA}"/>
              </a:ext>
            </a:extLst>
          </p:cNvPr>
          <p:cNvSpPr/>
          <p:nvPr/>
        </p:nvSpPr>
        <p:spPr>
          <a:xfrm>
            <a:off x="6953599" y="3574142"/>
            <a:ext cx="1976218" cy="1320800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dirty="0"/>
          </a:p>
          <a:p>
            <a:pPr algn="ctr"/>
            <a:r>
              <a:rPr lang="zh-TW" altLang="en-US" dirty="0"/>
              <a:t>連江縣政府</a:t>
            </a:r>
            <a:r>
              <a:rPr lang="zh-TW" altLang="en-US" b="1" dirty="0">
                <a:solidFill>
                  <a:srgbClr val="FF0000"/>
                </a:solidFill>
              </a:rPr>
              <a:t>住宅</a:t>
            </a:r>
            <a:r>
              <a:rPr lang="zh-TW" altLang="en-US" dirty="0"/>
              <a:t>蹲點計畫書</a:t>
            </a:r>
            <a:endParaRPr lang="en-US" altLang="zh-TW" dirty="0"/>
          </a:p>
          <a:p>
            <a:pPr algn="ctr"/>
            <a:endParaRPr lang="zh-TW" altLang="en-US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AB674123-0354-A162-138B-BDEF88C241FA}"/>
              </a:ext>
            </a:extLst>
          </p:cNvPr>
          <p:cNvSpPr txBox="1"/>
          <p:nvPr/>
        </p:nvSpPr>
        <p:spPr>
          <a:xfrm>
            <a:off x="4506686" y="5368834"/>
            <a:ext cx="78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蹲點</a:t>
            </a:r>
          </a:p>
        </p:txBody>
      </p:sp>
      <p:sp>
        <p:nvSpPr>
          <p:cNvPr id="13" name="流程圖: 替代程序 12">
            <a:extLst>
              <a:ext uri="{FF2B5EF4-FFF2-40B4-BE49-F238E27FC236}">
                <a16:creationId xmlns:a16="http://schemas.microsoft.com/office/drawing/2014/main" id="{FC0452EF-7DBA-7458-EBFD-0E75DAAF54C8}"/>
              </a:ext>
            </a:extLst>
          </p:cNvPr>
          <p:cNvSpPr/>
          <p:nvPr/>
        </p:nvSpPr>
        <p:spPr>
          <a:xfrm>
            <a:off x="1285967" y="4927601"/>
            <a:ext cx="1757679" cy="1320800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112.7.31-8.2</a:t>
            </a:r>
          </a:p>
          <a:p>
            <a:pPr algn="ctr"/>
            <a:r>
              <a:rPr lang="en-US" altLang="zh-TW" dirty="0"/>
              <a:t>3</a:t>
            </a:r>
            <a:r>
              <a:rPr lang="zh-TW" altLang="en-US" dirty="0"/>
              <a:t>天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61B0E9F-CFA3-1B6D-DD70-4702BA6CF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518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1B5BC03-1409-41B0-A930-1808230B36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6A88236-EB8C-47C5-A63A-94947A83F2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E4987FE-D21A-4A2F-B997-5D3D6944B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F3FAAAE-A1E0-4165-9602-D77D008E44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5C23C0D-7F5A-44B3-B17B-1E14985B5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DD26CDC-D1DC-42FB-9963-EE8E7C17A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25FAC81-37B1-4B68-B2C1-9FB897B264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48240E6-3428-4E5F-8E33-EB83AAD5C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3BD35E7-2AA7-4A5F-8F01-0959A4348A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lvlOne"/>
        </p:bldSub>
      </p:bldGraphic>
      <p:bldP spid="9" grpId="0" animBg="1"/>
      <p:bldP spid="10" grpId="0" animBg="1"/>
      <p:bldP spid="11" grpId="0" animBg="1"/>
      <p:bldP spid="12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FB32255-EA93-055F-C3A5-CFE951E90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二、學習目標</a:t>
            </a:r>
          </a:p>
        </p:txBody>
      </p:sp>
      <p:graphicFrame>
        <p:nvGraphicFramePr>
          <p:cNvPr id="3" name="資料庫圖表 2">
            <a:extLst>
              <a:ext uri="{FF2B5EF4-FFF2-40B4-BE49-F238E27FC236}">
                <a16:creationId xmlns:a16="http://schemas.microsoft.com/office/drawing/2014/main" id="{127CBCF9-4A49-9090-98CC-2646D970E6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1082539"/>
              </p:ext>
            </p:extLst>
          </p:nvPr>
        </p:nvGraphicFramePr>
        <p:xfrm>
          <a:off x="1326605" y="116380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E3BB37F-74B7-D3BC-4E50-40B40269E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060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D573E28-EA3B-4353-BABD-E482B2E2EC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BD573E28-EA3B-4353-BABD-E482B2E2EC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B184FDA-4674-46DA-8F62-AEB33742E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3B184FDA-4674-46DA-8F62-AEB33742EB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4971606-3253-4FFE-8B24-A89D57F544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74971606-3253-4FFE-8B24-A89D57F544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5C4BC91E-D0CB-4161-B906-C1EBB303F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51861" y="1675397"/>
            <a:ext cx="5137192" cy="4671523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3FB32255-EA93-055F-C3A5-CFE951E90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三、學習內容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05C86C37-ABF4-615F-3140-BF6102CA864B}"/>
              </a:ext>
            </a:extLst>
          </p:cNvPr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695" y="1270000"/>
            <a:ext cx="8903888" cy="541543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7B07DCB-B86D-EDFD-54FE-63262FD64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4605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FB32255-EA93-055F-C3A5-CFE951E90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三、學習內容</a:t>
            </a:r>
          </a:p>
        </p:txBody>
      </p:sp>
      <p:graphicFrame>
        <p:nvGraphicFramePr>
          <p:cNvPr id="4" name="資料庫圖表 3">
            <a:extLst>
              <a:ext uri="{FF2B5EF4-FFF2-40B4-BE49-F238E27FC236}">
                <a16:creationId xmlns:a16="http://schemas.microsoft.com/office/drawing/2014/main" id="{40071407-51CB-6775-F19B-A01C5D071F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9371055"/>
              </p:ext>
            </p:extLst>
          </p:nvPr>
        </p:nvGraphicFramePr>
        <p:xfrm>
          <a:off x="1287417" y="8297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D282BE8-E6D7-8E04-F8C3-63BD79E0D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250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35A325-DE2E-407C-92D8-5F8EBE2382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1935A325-DE2E-407C-92D8-5F8EBE2382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0E9397-0AAF-4BBE-8E1A-AB10BFE670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230E9397-0AAF-4BBE-8E1A-AB10BFE670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CCC2DA-F8D3-4CA2-9CBE-AAB49776E2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C2CCC2DA-F8D3-4CA2-9CBE-AAB49776E2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D2E60D-1489-4EEF-BDBF-431B00765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58D2E60D-1489-4EEF-BDBF-431B007652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A5EC2C-E7CE-434E-AB27-FC08C843FB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graphicEl>
                                              <a:dgm id="{FFA5EC2C-E7CE-434E-AB27-FC08C843FB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16C139-BBC7-43B5-8BA8-8645F82FE4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5416C139-BBC7-43B5-8BA8-8645F82FE4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5006BF-C5A2-4E40-9AFD-38D91777CE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EF5006BF-C5A2-4E40-9AFD-38D91777CE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2FDB8A-6FA8-477F-85E1-847127EED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712FDB8A-6FA8-477F-85E1-847127EED7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6252F3-1BBD-4443-9AAD-5F78A48484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FC6252F3-1BBD-4443-9AAD-5F78A48484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657FBA-B5A5-469A-9173-38F0504FE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78657FBA-B5A5-469A-9173-38F0504FED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8ADAB7-528F-4485-884D-069F33CD0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668ADAB7-528F-4485-884D-069F33CD0D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FB32255-EA93-055F-C3A5-CFE951E90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三、學習內容</a:t>
            </a:r>
          </a:p>
        </p:txBody>
      </p:sp>
      <p:sp>
        <p:nvSpPr>
          <p:cNvPr id="4" name="流程圖: 替代程序 3">
            <a:extLst>
              <a:ext uri="{FF2B5EF4-FFF2-40B4-BE49-F238E27FC236}">
                <a16:creationId xmlns:a16="http://schemas.microsoft.com/office/drawing/2014/main" id="{E3FE468B-A498-150B-DAEF-38B2594E27C2}"/>
              </a:ext>
            </a:extLst>
          </p:cNvPr>
          <p:cNvSpPr/>
          <p:nvPr/>
        </p:nvSpPr>
        <p:spPr>
          <a:xfrm>
            <a:off x="373017" y="1389741"/>
            <a:ext cx="2118117" cy="679269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/>
              <a:t>先期規劃</a:t>
            </a:r>
          </a:p>
        </p:txBody>
      </p:sp>
      <p:graphicFrame>
        <p:nvGraphicFramePr>
          <p:cNvPr id="13" name="資料庫圖表 12">
            <a:extLst>
              <a:ext uri="{FF2B5EF4-FFF2-40B4-BE49-F238E27FC236}">
                <a16:creationId xmlns:a16="http://schemas.microsoft.com/office/drawing/2014/main" id="{9591CAAF-6521-C374-1DD4-83792713C3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2256592"/>
              </p:ext>
            </p:extLst>
          </p:nvPr>
        </p:nvGraphicFramePr>
        <p:xfrm>
          <a:off x="373017" y="1729376"/>
          <a:ext cx="1095876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73453B1-5714-E2C6-06D2-A143C5E86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180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531BBD5-E538-4DE4-9CD3-B88D5862E9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graphicEl>
                                              <a:dgm id="{C531BBD5-E538-4DE4-9CD3-B88D5862E9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B0A951A-F425-4011-B5A2-999511D3C4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>
                                            <p:graphicEl>
                                              <a:dgm id="{8B0A951A-F425-4011-B5A2-999511D3C4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C2F6EEB-C969-40E2-B87C-CB501A4F35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>
                                            <p:graphicEl>
                                              <a:dgm id="{1C2F6EEB-C969-40E2-B87C-CB501A4F35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88666C0-415F-4BCF-802A-3167BE4F9D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>
                                            <p:graphicEl>
                                              <a:dgm id="{988666C0-415F-4BCF-802A-3167BE4F9D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0309933A-CF4D-4757-BF8C-472F9CDD2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>
                                            <p:graphicEl>
                                              <a:dgm id="{0309933A-CF4D-4757-BF8C-472F9CDD2B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08395A6-108B-417E-9DE3-936266C7B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>
                                            <p:graphicEl>
                                              <a:dgm id="{508395A6-108B-417E-9DE3-936266C7B8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F4D1D27-B9BE-4739-9E1B-C1D236C96F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>
                                            <p:graphicEl>
                                              <a:dgm id="{DF4D1D27-B9BE-4739-9E1B-C1D236C96F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D93CB8D-ECBD-4771-9001-95897FF0D4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>
                                            <p:graphicEl>
                                              <a:dgm id="{6D93CB8D-ECBD-4771-9001-95897FF0D4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13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B00EF13-A555-41EA-BB96-BB9A95F69772}"/>
              </a:ext>
            </a:extLst>
          </p:cNvPr>
          <p:cNvSpPr txBox="1">
            <a:spLocks/>
          </p:cNvSpPr>
          <p:nvPr/>
        </p:nvSpPr>
        <p:spPr>
          <a:xfrm>
            <a:off x="47330" y="-61797"/>
            <a:ext cx="12144671" cy="816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dirty="0"/>
              <a:t>設置服務設施原則 </a:t>
            </a:r>
            <a:r>
              <a:rPr lang="zh-TW" altLang="en-US" sz="2800" dirty="0"/>
              <a:t>興辦社會住宅公共設施設置情形   </a:t>
            </a:r>
          </a:p>
        </p:txBody>
      </p:sp>
      <p:sp>
        <p:nvSpPr>
          <p:cNvPr id="31" name="投影片編號版面配置區 1">
            <a:extLst>
              <a:ext uri="{FF2B5EF4-FFF2-40B4-BE49-F238E27FC236}">
                <a16:creationId xmlns:a16="http://schemas.microsoft.com/office/drawing/2014/main" id="{4846CA16-9B40-4CDD-97D8-1C6B65D80B7D}"/>
              </a:ext>
            </a:extLst>
          </p:cNvPr>
          <p:cNvSpPr txBox="1">
            <a:spLocks/>
          </p:cNvSpPr>
          <p:nvPr/>
        </p:nvSpPr>
        <p:spPr>
          <a:xfrm>
            <a:off x="11744325" y="6492875"/>
            <a:ext cx="447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13E7C9-12E3-4E34-9C62-8F2139224797}" type="slidenum">
              <a:rPr lang="zh-TW" altLang="en-US" sz="200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pPr/>
              <a:t>7</a:t>
            </a:fld>
            <a:endParaRPr lang="zh-TW" altLang="en-US" sz="2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33876AE2-3F79-4FCE-8175-DD1F09CE6A07}"/>
              </a:ext>
            </a:extLst>
          </p:cNvPr>
          <p:cNvSpPr/>
          <p:nvPr/>
        </p:nvSpPr>
        <p:spPr>
          <a:xfrm>
            <a:off x="-38100" y="1061815"/>
            <a:ext cx="12230098" cy="75704"/>
          </a:xfrm>
          <a:prstGeom prst="rect">
            <a:avLst/>
          </a:prstGeom>
          <a:solidFill>
            <a:schemeClr val="accent1">
              <a:lumMod val="20000"/>
              <a:lumOff val="80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36" name="直線單箭頭接點 35">
            <a:extLst>
              <a:ext uri="{FF2B5EF4-FFF2-40B4-BE49-F238E27FC236}">
                <a16:creationId xmlns:a16="http://schemas.microsoft.com/office/drawing/2014/main" id="{0F948A7C-BB88-4D93-9F45-5E303FB52EA7}"/>
              </a:ext>
            </a:extLst>
          </p:cNvPr>
          <p:cNvCxnSpPr/>
          <p:nvPr/>
        </p:nvCxnSpPr>
        <p:spPr>
          <a:xfrm>
            <a:off x="1067499" y="4502118"/>
            <a:ext cx="8228980" cy="0"/>
          </a:xfrm>
          <a:prstGeom prst="straightConnector1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sp>
        <p:nvSpPr>
          <p:cNvPr id="37" name="矩形 36">
            <a:extLst>
              <a:ext uri="{FF2B5EF4-FFF2-40B4-BE49-F238E27FC236}">
                <a16:creationId xmlns:a16="http://schemas.microsoft.com/office/drawing/2014/main" id="{6B7A2ACB-5200-4728-A2DB-FE1CC8F42842}"/>
              </a:ext>
            </a:extLst>
          </p:cNvPr>
          <p:cNvSpPr/>
          <p:nvPr/>
        </p:nvSpPr>
        <p:spPr>
          <a:xfrm>
            <a:off x="2116242" y="1239880"/>
            <a:ext cx="3283852" cy="352364"/>
          </a:xfrm>
          <a:prstGeom prst="rect">
            <a:avLst/>
          </a:prstGeom>
          <a:solidFill>
            <a:srgbClr val="E7E6E6">
              <a:lumMod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zh-TW" altLang="en-US" sz="1600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設計規劃階段</a:t>
            </a:r>
            <a:endParaRPr kumimoji="0" lang="zh-TW" altLang="en-US" sz="16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0E82B5EF-1E6F-4ED9-94CE-44546D4B5651}"/>
              </a:ext>
            </a:extLst>
          </p:cNvPr>
          <p:cNvSpPr/>
          <p:nvPr/>
        </p:nvSpPr>
        <p:spPr>
          <a:xfrm>
            <a:off x="666214" y="1239880"/>
            <a:ext cx="1450027" cy="352364"/>
          </a:xfrm>
          <a:prstGeom prst="rect">
            <a:avLst/>
          </a:prstGeom>
          <a:solidFill>
            <a:srgbClr val="A5A5A5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基地評估階段</a:t>
            </a: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4FD957AD-3B0C-4C0B-BBA3-82329B9BE313}"/>
              </a:ext>
            </a:extLst>
          </p:cNvPr>
          <p:cNvSpPr/>
          <p:nvPr/>
        </p:nvSpPr>
        <p:spPr>
          <a:xfrm>
            <a:off x="7749224" y="1239880"/>
            <a:ext cx="1509763" cy="352364"/>
          </a:xfrm>
          <a:prstGeom prst="rect">
            <a:avLst/>
          </a:prstGeom>
          <a:solidFill>
            <a:srgbClr val="E7E6E6">
              <a:lumMod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zh-TW" altLang="en-US" sz="1600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完工點交階段</a:t>
            </a:r>
          </a:p>
        </p:txBody>
      </p:sp>
      <p:sp>
        <p:nvSpPr>
          <p:cNvPr id="40" name="圓角矩形 116">
            <a:extLst>
              <a:ext uri="{FF2B5EF4-FFF2-40B4-BE49-F238E27FC236}">
                <a16:creationId xmlns:a16="http://schemas.microsoft.com/office/drawing/2014/main" id="{7817F69C-CD49-4084-A421-206954F1045D}"/>
              </a:ext>
            </a:extLst>
          </p:cNvPr>
          <p:cNvSpPr/>
          <p:nvPr/>
        </p:nvSpPr>
        <p:spPr>
          <a:xfrm>
            <a:off x="180623" y="2207487"/>
            <a:ext cx="491382" cy="3139435"/>
          </a:xfrm>
          <a:prstGeom prst="round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eaVert"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都發局社會住宅</a:t>
            </a:r>
          </a:p>
        </p:txBody>
      </p:sp>
      <p:sp>
        <p:nvSpPr>
          <p:cNvPr id="41" name="圓角矩形 117">
            <a:extLst>
              <a:ext uri="{FF2B5EF4-FFF2-40B4-BE49-F238E27FC236}">
                <a16:creationId xmlns:a16="http://schemas.microsoft.com/office/drawing/2014/main" id="{E670993A-7DDB-4897-9611-B950955FA42F}"/>
              </a:ext>
            </a:extLst>
          </p:cNvPr>
          <p:cNvSpPr/>
          <p:nvPr/>
        </p:nvSpPr>
        <p:spPr>
          <a:xfrm>
            <a:off x="7694020" y="3734030"/>
            <a:ext cx="538048" cy="1612892"/>
          </a:xfrm>
          <a:prstGeom prst="roundRect">
            <a:avLst/>
          </a:prstGeom>
          <a:solidFill>
            <a:sysClr val="window" lastClr="FFFFFF"/>
          </a:solidFill>
          <a:ln w="9525">
            <a:solidFill>
              <a:srgbClr val="002060"/>
            </a:solidFill>
          </a:ln>
          <a:effectLst/>
        </p:spPr>
        <p:txBody>
          <a:bodyPr vert="eaVert" rtlCol="0" anchor="ctr"/>
          <a:lstStyle/>
          <a:p>
            <a:r>
              <a:rPr lang="zh-TW" altLang="en-US" sz="14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施工、完工、點交</a:t>
            </a:r>
          </a:p>
        </p:txBody>
      </p:sp>
      <p:sp>
        <p:nvSpPr>
          <p:cNvPr id="42" name="圓角矩形 118">
            <a:extLst>
              <a:ext uri="{FF2B5EF4-FFF2-40B4-BE49-F238E27FC236}">
                <a16:creationId xmlns:a16="http://schemas.microsoft.com/office/drawing/2014/main" id="{E43550C4-639F-479F-A131-E16FDC146CB5}"/>
              </a:ext>
            </a:extLst>
          </p:cNvPr>
          <p:cNvSpPr/>
          <p:nvPr/>
        </p:nvSpPr>
        <p:spPr>
          <a:xfrm>
            <a:off x="6929378" y="3734030"/>
            <a:ext cx="538048" cy="1612892"/>
          </a:xfrm>
          <a:prstGeom prst="roundRect">
            <a:avLst/>
          </a:prstGeom>
          <a:solidFill>
            <a:sysClr val="window" lastClr="FFFFFF"/>
          </a:solidFill>
          <a:ln w="9525">
            <a:solidFill>
              <a:srgbClr val="002060"/>
            </a:solidFill>
          </a:ln>
          <a:effectLst/>
        </p:spPr>
        <p:txBody>
          <a:bodyPr vert="eaVert" rtlCol="0" anchor="ctr"/>
          <a:lstStyle/>
          <a:p>
            <a:r>
              <a:rPr lang="zh-TW" altLang="en-US" sz="14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工程發包</a:t>
            </a:r>
          </a:p>
        </p:txBody>
      </p:sp>
      <p:sp>
        <p:nvSpPr>
          <p:cNvPr id="43" name="圓角矩形 119">
            <a:extLst>
              <a:ext uri="{FF2B5EF4-FFF2-40B4-BE49-F238E27FC236}">
                <a16:creationId xmlns:a16="http://schemas.microsoft.com/office/drawing/2014/main" id="{794E8EF3-5341-42DA-B413-CCD06CACDEF5}"/>
              </a:ext>
            </a:extLst>
          </p:cNvPr>
          <p:cNvSpPr/>
          <p:nvPr/>
        </p:nvSpPr>
        <p:spPr>
          <a:xfrm>
            <a:off x="6164736" y="3734029"/>
            <a:ext cx="538048" cy="1584156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2060"/>
            </a:solidFill>
          </a:ln>
          <a:effectLst/>
        </p:spPr>
        <p:txBody>
          <a:bodyPr vert="eaVert" rtlCol="0" anchor="ctr"/>
          <a:lstStyle/>
          <a:p>
            <a:r>
              <a:rPr lang="zh-TW" altLang="en-US" sz="14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爭取工程經費</a:t>
            </a:r>
          </a:p>
        </p:txBody>
      </p:sp>
      <p:sp>
        <p:nvSpPr>
          <p:cNvPr id="44" name="圓角矩形 120">
            <a:extLst>
              <a:ext uri="{FF2B5EF4-FFF2-40B4-BE49-F238E27FC236}">
                <a16:creationId xmlns:a16="http://schemas.microsoft.com/office/drawing/2014/main" id="{A931AFC4-5046-4183-AA58-900AAC9AAB0F}"/>
              </a:ext>
            </a:extLst>
          </p:cNvPr>
          <p:cNvSpPr/>
          <p:nvPr/>
        </p:nvSpPr>
        <p:spPr>
          <a:xfrm>
            <a:off x="8458664" y="3734030"/>
            <a:ext cx="538048" cy="1612892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9525">
            <a:solidFill>
              <a:srgbClr val="FFC000"/>
            </a:solidFill>
          </a:ln>
          <a:effectLst/>
        </p:spPr>
        <p:txBody>
          <a:bodyPr vert="eaVert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使照請領</a:t>
            </a:r>
          </a:p>
        </p:txBody>
      </p:sp>
      <p:sp>
        <p:nvSpPr>
          <p:cNvPr id="45" name="圓角矩形 121">
            <a:extLst>
              <a:ext uri="{FF2B5EF4-FFF2-40B4-BE49-F238E27FC236}">
                <a16:creationId xmlns:a16="http://schemas.microsoft.com/office/drawing/2014/main" id="{F9CB3279-5095-4034-A783-3F5B7F96114A}"/>
              </a:ext>
            </a:extLst>
          </p:cNvPr>
          <p:cNvSpPr/>
          <p:nvPr/>
        </p:nvSpPr>
        <p:spPr>
          <a:xfrm>
            <a:off x="2342835" y="3734029"/>
            <a:ext cx="538048" cy="1584156"/>
          </a:xfrm>
          <a:prstGeom prst="roundRect">
            <a:avLst/>
          </a:prstGeom>
          <a:solidFill>
            <a:sysClr val="window" lastClr="FFFFFF"/>
          </a:solidFill>
          <a:ln w="9525">
            <a:solidFill>
              <a:srgbClr val="002060"/>
            </a:solidFill>
          </a:ln>
          <a:effectLst/>
        </p:spPr>
        <p:txBody>
          <a:bodyPr vert="eaVert" rtlCol="0" anchor="ctr"/>
          <a:lstStyle/>
          <a:p>
            <a:r>
              <a:rPr lang="zh-TW" altLang="en-US" sz="14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都市設計準則</a:t>
            </a:r>
          </a:p>
        </p:txBody>
      </p:sp>
      <p:sp>
        <p:nvSpPr>
          <p:cNvPr id="46" name="圓角矩形 122">
            <a:extLst>
              <a:ext uri="{FF2B5EF4-FFF2-40B4-BE49-F238E27FC236}">
                <a16:creationId xmlns:a16="http://schemas.microsoft.com/office/drawing/2014/main" id="{DB69A542-39FE-4AD0-9491-1DC9BBD31205}"/>
              </a:ext>
            </a:extLst>
          </p:cNvPr>
          <p:cNvSpPr/>
          <p:nvPr/>
        </p:nvSpPr>
        <p:spPr>
          <a:xfrm>
            <a:off x="1578193" y="3734029"/>
            <a:ext cx="538048" cy="1584156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2060"/>
            </a:solidFill>
          </a:ln>
          <a:effectLst/>
        </p:spPr>
        <p:txBody>
          <a:bodyPr vert="eaVert" rtlCol="0" anchor="ctr"/>
          <a:lstStyle/>
          <a:p>
            <a:pPr lvl="0">
              <a:defRPr/>
            </a:pPr>
            <a:r>
              <a:rPr lang="zh-TW" altLang="en-US" sz="14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編列規劃設計預算</a:t>
            </a:r>
            <a:endParaRPr lang="en-US" altLang="zh-TW" sz="1400" b="1" kern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7" name="圓角矩形 123">
            <a:extLst>
              <a:ext uri="{FF2B5EF4-FFF2-40B4-BE49-F238E27FC236}">
                <a16:creationId xmlns:a16="http://schemas.microsoft.com/office/drawing/2014/main" id="{3417FC84-9A33-41BC-8101-D554E1064BA5}"/>
              </a:ext>
            </a:extLst>
          </p:cNvPr>
          <p:cNvSpPr/>
          <p:nvPr/>
        </p:nvSpPr>
        <p:spPr>
          <a:xfrm>
            <a:off x="3872119" y="3734029"/>
            <a:ext cx="536739" cy="1612891"/>
          </a:xfrm>
          <a:prstGeom prst="roundRect">
            <a:avLst/>
          </a:prstGeom>
          <a:solidFill>
            <a:schemeClr val="accent2"/>
          </a:solidFill>
          <a:ln w="9525">
            <a:solidFill>
              <a:srgbClr val="FFC000"/>
            </a:solidFill>
          </a:ln>
          <a:effectLst/>
        </p:spPr>
        <p:txBody>
          <a:bodyPr vert="eaVert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地區說明會</a:t>
            </a:r>
          </a:p>
        </p:txBody>
      </p:sp>
      <p:sp>
        <p:nvSpPr>
          <p:cNvPr id="48" name="圓角矩形 124">
            <a:extLst>
              <a:ext uri="{FF2B5EF4-FFF2-40B4-BE49-F238E27FC236}">
                <a16:creationId xmlns:a16="http://schemas.microsoft.com/office/drawing/2014/main" id="{7E33CABA-8D95-4F85-8CED-BEEE4A59732D}"/>
              </a:ext>
            </a:extLst>
          </p:cNvPr>
          <p:cNvSpPr/>
          <p:nvPr/>
        </p:nvSpPr>
        <p:spPr>
          <a:xfrm>
            <a:off x="5400094" y="3734029"/>
            <a:ext cx="538048" cy="1612892"/>
          </a:xfrm>
          <a:prstGeom prst="roundRect">
            <a:avLst/>
          </a:prstGeom>
          <a:solidFill>
            <a:sysClr val="window" lastClr="FFFFFF"/>
          </a:solidFill>
          <a:ln w="9525">
            <a:solidFill>
              <a:srgbClr val="002060"/>
            </a:solidFill>
          </a:ln>
          <a:effectLst/>
        </p:spPr>
        <p:txBody>
          <a:bodyPr vert="eaVert" rtlCol="0" anchor="ctr"/>
          <a:lstStyle/>
          <a:p>
            <a:r>
              <a:rPr lang="zh-TW" altLang="en-US" sz="14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建照申請</a:t>
            </a:r>
          </a:p>
        </p:txBody>
      </p:sp>
      <p:sp>
        <p:nvSpPr>
          <p:cNvPr id="49" name="圓角矩形 125">
            <a:extLst>
              <a:ext uri="{FF2B5EF4-FFF2-40B4-BE49-F238E27FC236}">
                <a16:creationId xmlns:a16="http://schemas.microsoft.com/office/drawing/2014/main" id="{E7E84D7C-4C7D-442B-BDF8-C03B4543B15E}"/>
              </a:ext>
            </a:extLst>
          </p:cNvPr>
          <p:cNvSpPr/>
          <p:nvPr/>
        </p:nvSpPr>
        <p:spPr>
          <a:xfrm>
            <a:off x="3107477" y="3734029"/>
            <a:ext cx="538048" cy="1612892"/>
          </a:xfrm>
          <a:prstGeom prst="roundRect">
            <a:avLst/>
          </a:prstGeom>
          <a:solidFill>
            <a:schemeClr val="accent2"/>
          </a:solidFill>
          <a:ln w="9525">
            <a:solidFill>
              <a:srgbClr val="FFC000"/>
            </a:solidFill>
          </a:ln>
          <a:effectLst/>
        </p:spPr>
        <p:txBody>
          <a:bodyPr vert="eaVert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拜會里長</a:t>
            </a:r>
          </a:p>
        </p:txBody>
      </p:sp>
      <p:sp>
        <p:nvSpPr>
          <p:cNvPr id="50" name="圓角矩形 126">
            <a:extLst>
              <a:ext uri="{FF2B5EF4-FFF2-40B4-BE49-F238E27FC236}">
                <a16:creationId xmlns:a16="http://schemas.microsoft.com/office/drawing/2014/main" id="{6966ABE5-A054-4AC8-B934-BB291BF547E7}"/>
              </a:ext>
            </a:extLst>
          </p:cNvPr>
          <p:cNvSpPr/>
          <p:nvPr/>
        </p:nvSpPr>
        <p:spPr>
          <a:xfrm>
            <a:off x="813551" y="3734029"/>
            <a:ext cx="538048" cy="1584156"/>
          </a:xfrm>
          <a:prstGeom prst="roundRect">
            <a:avLst/>
          </a:prstGeom>
          <a:solidFill>
            <a:sysClr val="window" lastClr="FFFFFF"/>
          </a:solidFill>
          <a:ln w="9525">
            <a:solidFill>
              <a:srgbClr val="002060"/>
            </a:solidFill>
          </a:ln>
          <a:effectLst/>
        </p:spPr>
        <p:txBody>
          <a:bodyPr vert="eaVert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基地評估納入興辦</a:t>
            </a:r>
            <a:endParaRPr kumimoji="0" lang="en-US" altLang="zh-TW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1" name="圓角矩形 129">
            <a:extLst>
              <a:ext uri="{FF2B5EF4-FFF2-40B4-BE49-F238E27FC236}">
                <a16:creationId xmlns:a16="http://schemas.microsoft.com/office/drawing/2014/main" id="{47E344FE-880A-453E-B1F1-0824727C3359}"/>
              </a:ext>
            </a:extLst>
          </p:cNvPr>
          <p:cNvSpPr/>
          <p:nvPr/>
        </p:nvSpPr>
        <p:spPr>
          <a:xfrm>
            <a:off x="4687704" y="3737367"/>
            <a:ext cx="538048" cy="1612892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38100">
            <a:solidFill>
              <a:srgbClr val="FF0000"/>
            </a:solidFill>
          </a:ln>
          <a:effectLst/>
        </p:spPr>
        <p:txBody>
          <a:bodyPr vert="eaVert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都市設計審議</a:t>
            </a: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D1317959-7A60-40FD-9F99-D534A53A4447}"/>
              </a:ext>
            </a:extLst>
          </p:cNvPr>
          <p:cNvSpPr/>
          <p:nvPr/>
        </p:nvSpPr>
        <p:spPr>
          <a:xfrm>
            <a:off x="3324921" y="2015574"/>
            <a:ext cx="822339" cy="461665"/>
          </a:xfrm>
          <a:prstGeom prst="rect">
            <a:avLst/>
          </a:prstGeom>
          <a:solidFill>
            <a:sysClr val="window" lastClr="FFFFFF"/>
          </a:solidFill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200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參建需求研商會議</a:t>
            </a:r>
          </a:p>
        </p:txBody>
      </p:sp>
      <p:sp>
        <p:nvSpPr>
          <p:cNvPr id="53" name="文字方塊 52">
            <a:extLst>
              <a:ext uri="{FF2B5EF4-FFF2-40B4-BE49-F238E27FC236}">
                <a16:creationId xmlns:a16="http://schemas.microsoft.com/office/drawing/2014/main" id="{BDCDEB70-ECE6-4395-AC04-D4E237F35749}"/>
              </a:ext>
            </a:extLst>
          </p:cNvPr>
          <p:cNvSpPr txBox="1"/>
          <p:nvPr/>
        </p:nvSpPr>
        <p:spPr>
          <a:xfrm>
            <a:off x="3324921" y="2664985"/>
            <a:ext cx="861223" cy="461665"/>
          </a:xfrm>
          <a:prstGeom prst="rect">
            <a:avLst/>
          </a:prstGeom>
          <a:solidFill>
            <a:schemeClr val="accent2"/>
          </a:solidFill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納入地方所需設施</a:t>
            </a:r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4379AB72-69A5-41C4-B8AA-CB5DD8E0C011}"/>
              </a:ext>
            </a:extLst>
          </p:cNvPr>
          <p:cNvSpPr txBox="1"/>
          <p:nvPr/>
        </p:nvSpPr>
        <p:spPr>
          <a:xfrm>
            <a:off x="1438997" y="2014860"/>
            <a:ext cx="824821" cy="461665"/>
          </a:xfrm>
          <a:prstGeom prst="rect">
            <a:avLst/>
          </a:prstGeom>
          <a:solidFill>
            <a:sysClr val="window" lastClr="FFFFFF"/>
          </a:solidFill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調查府內參建需求</a:t>
            </a: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30C1EAD9-47F3-47AC-A849-F599DE0BBB8B}"/>
              </a:ext>
            </a:extLst>
          </p:cNvPr>
          <p:cNvSpPr/>
          <p:nvPr/>
        </p:nvSpPr>
        <p:spPr>
          <a:xfrm>
            <a:off x="5400094" y="1239880"/>
            <a:ext cx="2349130" cy="352364"/>
          </a:xfrm>
          <a:prstGeom prst="rect">
            <a:avLst/>
          </a:prstGeom>
          <a:solidFill>
            <a:srgbClr val="A5A5A5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zh-TW" altLang="en-US" sz="1600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工程階段</a:t>
            </a:r>
          </a:p>
        </p:txBody>
      </p:sp>
      <p:cxnSp>
        <p:nvCxnSpPr>
          <p:cNvPr id="56" name="直線單箭頭接點 55">
            <a:extLst>
              <a:ext uri="{FF2B5EF4-FFF2-40B4-BE49-F238E27FC236}">
                <a16:creationId xmlns:a16="http://schemas.microsoft.com/office/drawing/2014/main" id="{3E45505B-0380-4A36-9A7D-778933C6D1F1}"/>
              </a:ext>
            </a:extLst>
          </p:cNvPr>
          <p:cNvCxnSpPr>
            <a:stCxn id="46" idx="0"/>
            <a:endCxn id="54" idx="2"/>
          </p:cNvCxnSpPr>
          <p:nvPr/>
        </p:nvCxnSpPr>
        <p:spPr>
          <a:xfrm flipV="1">
            <a:off x="1847217" y="2476525"/>
            <a:ext cx="4191" cy="1257504"/>
          </a:xfrm>
          <a:prstGeom prst="straightConnector1">
            <a:avLst/>
          </a:prstGeom>
          <a:noFill/>
          <a:ln w="1905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57" name="直線接點 56">
            <a:extLst>
              <a:ext uri="{FF2B5EF4-FFF2-40B4-BE49-F238E27FC236}">
                <a16:creationId xmlns:a16="http://schemas.microsoft.com/office/drawing/2014/main" id="{7D8F3A4B-9605-42BD-845E-4498E080BF22}"/>
              </a:ext>
            </a:extLst>
          </p:cNvPr>
          <p:cNvCxnSpPr>
            <a:stCxn id="54" idx="3"/>
            <a:endCxn id="52" idx="1"/>
          </p:cNvCxnSpPr>
          <p:nvPr/>
        </p:nvCxnSpPr>
        <p:spPr>
          <a:xfrm>
            <a:off x="2263818" y="2245693"/>
            <a:ext cx="1061103" cy="714"/>
          </a:xfrm>
          <a:prstGeom prst="line">
            <a:avLst/>
          </a:prstGeom>
          <a:noFill/>
          <a:ln w="19050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sp>
        <p:nvSpPr>
          <p:cNvPr id="58" name="文字方塊 57">
            <a:extLst>
              <a:ext uri="{FF2B5EF4-FFF2-40B4-BE49-F238E27FC236}">
                <a16:creationId xmlns:a16="http://schemas.microsoft.com/office/drawing/2014/main" id="{1185AF88-020C-42C8-B993-CD44F6CF548C}"/>
              </a:ext>
            </a:extLst>
          </p:cNvPr>
          <p:cNvSpPr txBox="1"/>
          <p:nvPr/>
        </p:nvSpPr>
        <p:spPr>
          <a:xfrm>
            <a:off x="2382953" y="2014308"/>
            <a:ext cx="824821" cy="461665"/>
          </a:xfrm>
          <a:prstGeom prst="rect">
            <a:avLst/>
          </a:prstGeom>
          <a:solidFill>
            <a:sysClr val="window" lastClr="FFFFFF"/>
          </a:solidFill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評估參建需求配置</a:t>
            </a:r>
          </a:p>
        </p:txBody>
      </p:sp>
      <p:cxnSp>
        <p:nvCxnSpPr>
          <p:cNvPr id="59" name="肘形接點 29">
            <a:extLst>
              <a:ext uri="{FF2B5EF4-FFF2-40B4-BE49-F238E27FC236}">
                <a16:creationId xmlns:a16="http://schemas.microsoft.com/office/drawing/2014/main" id="{F46C0758-B378-4C51-9222-93E246338F07}"/>
              </a:ext>
            </a:extLst>
          </p:cNvPr>
          <p:cNvCxnSpPr>
            <a:stCxn id="52" idx="3"/>
            <a:endCxn id="51" idx="0"/>
          </p:cNvCxnSpPr>
          <p:nvPr/>
        </p:nvCxnSpPr>
        <p:spPr>
          <a:xfrm>
            <a:off x="4147260" y="2246407"/>
            <a:ext cx="809468" cy="1490960"/>
          </a:xfrm>
          <a:prstGeom prst="bentConnector2">
            <a:avLst/>
          </a:prstGeom>
          <a:noFill/>
          <a:ln w="1905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60" name="肘形接點 30">
            <a:extLst>
              <a:ext uri="{FF2B5EF4-FFF2-40B4-BE49-F238E27FC236}">
                <a16:creationId xmlns:a16="http://schemas.microsoft.com/office/drawing/2014/main" id="{7E08AD67-2A60-4EE0-A4E7-E668013BA8E5}"/>
              </a:ext>
            </a:extLst>
          </p:cNvPr>
          <p:cNvCxnSpPr>
            <a:stCxn id="53" idx="3"/>
            <a:endCxn id="51" idx="0"/>
          </p:cNvCxnSpPr>
          <p:nvPr/>
        </p:nvCxnSpPr>
        <p:spPr>
          <a:xfrm>
            <a:off x="4186144" y="2895818"/>
            <a:ext cx="770584" cy="841549"/>
          </a:xfrm>
          <a:prstGeom prst="bentConnector2">
            <a:avLst/>
          </a:prstGeom>
          <a:noFill/>
          <a:ln w="1905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sp>
        <p:nvSpPr>
          <p:cNvPr id="61" name="矩形 60">
            <a:extLst>
              <a:ext uri="{FF2B5EF4-FFF2-40B4-BE49-F238E27FC236}">
                <a16:creationId xmlns:a16="http://schemas.microsoft.com/office/drawing/2014/main" id="{91585C7A-2CE5-4DC3-AF4A-E96795567546}"/>
              </a:ext>
            </a:extLst>
          </p:cNvPr>
          <p:cNvSpPr/>
          <p:nvPr/>
        </p:nvSpPr>
        <p:spPr>
          <a:xfrm>
            <a:off x="4416737" y="2557619"/>
            <a:ext cx="1003349" cy="566219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190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vert="horz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調整規劃設計內容</a:t>
            </a:r>
          </a:p>
        </p:txBody>
      </p:sp>
      <p:cxnSp>
        <p:nvCxnSpPr>
          <p:cNvPr id="62" name="肘形接點 32">
            <a:extLst>
              <a:ext uri="{FF2B5EF4-FFF2-40B4-BE49-F238E27FC236}">
                <a16:creationId xmlns:a16="http://schemas.microsoft.com/office/drawing/2014/main" id="{03F2153B-8A90-491F-A813-E5F3B3040154}"/>
              </a:ext>
            </a:extLst>
          </p:cNvPr>
          <p:cNvCxnSpPr>
            <a:stCxn id="49" idx="0"/>
            <a:endCxn id="53" idx="2"/>
          </p:cNvCxnSpPr>
          <p:nvPr/>
        </p:nvCxnSpPr>
        <p:spPr>
          <a:xfrm rot="5400000" flipH="1" flipV="1">
            <a:off x="3262328" y="3240824"/>
            <a:ext cx="607379" cy="379032"/>
          </a:xfrm>
          <a:prstGeom prst="bentConnector3">
            <a:avLst/>
          </a:prstGeom>
          <a:noFill/>
          <a:ln w="1905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63" name="肘形接點 33">
            <a:extLst>
              <a:ext uri="{FF2B5EF4-FFF2-40B4-BE49-F238E27FC236}">
                <a16:creationId xmlns:a16="http://schemas.microsoft.com/office/drawing/2014/main" id="{15F56356-945C-4A2F-9D4F-A0312C24C462}"/>
              </a:ext>
            </a:extLst>
          </p:cNvPr>
          <p:cNvCxnSpPr>
            <a:stCxn id="47" idx="0"/>
            <a:endCxn id="53" idx="2"/>
          </p:cNvCxnSpPr>
          <p:nvPr/>
        </p:nvCxnSpPr>
        <p:spPr>
          <a:xfrm rot="16200000" flipV="1">
            <a:off x="3644322" y="3237862"/>
            <a:ext cx="607379" cy="384956"/>
          </a:xfrm>
          <a:prstGeom prst="bentConnector3">
            <a:avLst/>
          </a:prstGeom>
          <a:noFill/>
          <a:ln w="1905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sp>
        <p:nvSpPr>
          <p:cNvPr id="64" name="矩形 63">
            <a:extLst>
              <a:ext uri="{FF2B5EF4-FFF2-40B4-BE49-F238E27FC236}">
                <a16:creationId xmlns:a16="http://schemas.microsoft.com/office/drawing/2014/main" id="{94982DAF-68C1-4A29-8F10-791C279CA9F6}"/>
              </a:ext>
            </a:extLst>
          </p:cNvPr>
          <p:cNvSpPr/>
          <p:nvPr/>
        </p:nvSpPr>
        <p:spPr>
          <a:xfrm>
            <a:off x="8314443" y="2662622"/>
            <a:ext cx="822339" cy="461665"/>
          </a:xfrm>
          <a:prstGeom prst="rect">
            <a:avLst/>
          </a:prstGeom>
          <a:solidFill>
            <a:sysClr val="window" lastClr="FFFFFF"/>
          </a:solidFill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200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管理機關變更移轉</a:t>
            </a:r>
          </a:p>
        </p:txBody>
      </p:sp>
      <p:cxnSp>
        <p:nvCxnSpPr>
          <p:cNvPr id="65" name="直線單箭頭接點 64">
            <a:extLst>
              <a:ext uri="{FF2B5EF4-FFF2-40B4-BE49-F238E27FC236}">
                <a16:creationId xmlns:a16="http://schemas.microsoft.com/office/drawing/2014/main" id="{0688850F-8E60-4003-8D4C-328EEFC08C4F}"/>
              </a:ext>
            </a:extLst>
          </p:cNvPr>
          <p:cNvCxnSpPr>
            <a:stCxn id="44" idx="0"/>
            <a:endCxn id="64" idx="2"/>
          </p:cNvCxnSpPr>
          <p:nvPr/>
        </p:nvCxnSpPr>
        <p:spPr>
          <a:xfrm flipH="1" flipV="1">
            <a:off x="8725613" y="3124287"/>
            <a:ext cx="2075" cy="609743"/>
          </a:xfrm>
          <a:prstGeom prst="straightConnector1">
            <a:avLst/>
          </a:prstGeom>
          <a:noFill/>
          <a:ln w="1905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sp>
        <p:nvSpPr>
          <p:cNvPr id="66" name="圓角矩形 151">
            <a:extLst>
              <a:ext uri="{FF2B5EF4-FFF2-40B4-BE49-F238E27FC236}">
                <a16:creationId xmlns:a16="http://schemas.microsoft.com/office/drawing/2014/main" id="{E85083A1-CE9E-4BDB-933E-F5075814F639}"/>
              </a:ext>
            </a:extLst>
          </p:cNvPr>
          <p:cNvSpPr/>
          <p:nvPr/>
        </p:nvSpPr>
        <p:spPr>
          <a:xfrm>
            <a:off x="4318823" y="5506299"/>
            <a:ext cx="463622" cy="1224096"/>
          </a:xfrm>
          <a:prstGeom prst="roundRect">
            <a:avLst/>
          </a:prstGeom>
          <a:solidFill>
            <a:sysClr val="window" lastClr="FFFFFF"/>
          </a:solidFill>
          <a:ln w="9525">
            <a:solidFill>
              <a:srgbClr val="002060"/>
            </a:solidFill>
          </a:ln>
          <a:effectLst/>
        </p:spPr>
        <p:txBody>
          <a:bodyPr vert="eaVert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4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報府核定參建</a:t>
            </a:r>
            <a:endParaRPr kumimoji="0" lang="zh-TW" altLang="en-US" sz="1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cxnSp>
        <p:nvCxnSpPr>
          <p:cNvPr id="67" name="直線接點 66">
            <a:extLst>
              <a:ext uri="{FF2B5EF4-FFF2-40B4-BE49-F238E27FC236}">
                <a16:creationId xmlns:a16="http://schemas.microsoft.com/office/drawing/2014/main" id="{A81A2D2B-D89A-4014-AE38-FBC87BC18A4E}"/>
              </a:ext>
            </a:extLst>
          </p:cNvPr>
          <p:cNvCxnSpPr>
            <a:stCxn id="66" idx="0"/>
          </p:cNvCxnSpPr>
          <p:nvPr/>
        </p:nvCxnSpPr>
        <p:spPr>
          <a:xfrm flipH="1" flipV="1">
            <a:off x="4548701" y="4502118"/>
            <a:ext cx="1933" cy="1004181"/>
          </a:xfrm>
          <a:prstGeom prst="line">
            <a:avLst/>
          </a:prstGeom>
          <a:solidFill>
            <a:sysClr val="window" lastClr="FFFFFF"/>
          </a:solidFill>
          <a:ln w="9525">
            <a:solidFill>
              <a:srgbClr val="002060"/>
            </a:solidFill>
          </a:ln>
          <a:effectLst/>
        </p:spPr>
      </p:cxnSp>
      <p:sp>
        <p:nvSpPr>
          <p:cNvPr id="68" name="矩形: 圓角 62">
            <a:extLst>
              <a:ext uri="{FF2B5EF4-FFF2-40B4-BE49-F238E27FC236}">
                <a16:creationId xmlns:a16="http://schemas.microsoft.com/office/drawing/2014/main" id="{97485F01-FEB8-4E48-9C50-B888B2D77C1B}"/>
              </a:ext>
            </a:extLst>
          </p:cNvPr>
          <p:cNvSpPr/>
          <p:nvPr/>
        </p:nvSpPr>
        <p:spPr>
          <a:xfrm>
            <a:off x="9523073" y="2005149"/>
            <a:ext cx="2490704" cy="4106817"/>
          </a:xfrm>
          <a:prstGeom prst="roundRect">
            <a:avLst/>
          </a:prstGeom>
          <a:solidFill>
            <a:schemeClr val="accent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不影響本局行政流程的前提下，參建需求建議在基本設計核定前確認為宜。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考量工程施工執行，參建需求最晚於細設核定前確認完成，另提醒基設後細設前更改需求，可能衍生相關變更作業之工期及經費。</a:t>
            </a:r>
          </a:p>
        </p:txBody>
      </p:sp>
    </p:spTree>
    <p:extLst>
      <p:ext uri="{BB962C8B-B14F-4D97-AF65-F5344CB8AC3E}">
        <p14:creationId xmlns:p14="http://schemas.microsoft.com/office/powerpoint/2010/main" val="3772335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FB32255-EA93-055F-C3A5-CFE951E90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三、學習內容</a:t>
            </a:r>
          </a:p>
        </p:txBody>
      </p:sp>
      <p:sp>
        <p:nvSpPr>
          <p:cNvPr id="4" name="流程圖: 替代程序 3">
            <a:extLst>
              <a:ext uri="{FF2B5EF4-FFF2-40B4-BE49-F238E27FC236}">
                <a16:creationId xmlns:a16="http://schemas.microsoft.com/office/drawing/2014/main" id="{E3FE468B-A498-150B-DAEF-38B2594E27C2}"/>
              </a:ext>
            </a:extLst>
          </p:cNvPr>
          <p:cNvSpPr/>
          <p:nvPr/>
        </p:nvSpPr>
        <p:spPr>
          <a:xfrm>
            <a:off x="373017" y="1389741"/>
            <a:ext cx="2118117" cy="679269"/>
          </a:xfrm>
          <a:prstGeom prst="flowChartAlternateProcess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/>
              <a:t>工程</a:t>
            </a:r>
          </a:p>
        </p:txBody>
      </p:sp>
      <p:graphicFrame>
        <p:nvGraphicFramePr>
          <p:cNvPr id="13" name="資料庫圖表 12">
            <a:extLst>
              <a:ext uri="{FF2B5EF4-FFF2-40B4-BE49-F238E27FC236}">
                <a16:creationId xmlns:a16="http://schemas.microsoft.com/office/drawing/2014/main" id="{9591CAAF-6521-C374-1DD4-83792713C3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7640424"/>
              </p:ext>
            </p:extLst>
          </p:nvPr>
        </p:nvGraphicFramePr>
        <p:xfrm>
          <a:off x="373017" y="1596853"/>
          <a:ext cx="10958769" cy="5567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語音泡泡: 圓角矩形 4">
            <a:extLst>
              <a:ext uri="{FF2B5EF4-FFF2-40B4-BE49-F238E27FC236}">
                <a16:creationId xmlns:a16="http://schemas.microsoft.com/office/drawing/2014/main" id="{7CA1F260-B073-E70D-0FB7-B41BC0BC4BD1}"/>
              </a:ext>
            </a:extLst>
          </p:cNvPr>
          <p:cNvSpPr/>
          <p:nvPr/>
        </p:nvSpPr>
        <p:spPr>
          <a:xfrm>
            <a:off x="1219200" y="5721350"/>
            <a:ext cx="4991100" cy="1054100"/>
          </a:xfrm>
          <a:prstGeom prst="wedgeRoundRectCallout">
            <a:avLst>
              <a:gd name="adj1" fmla="val -25058"/>
              <a:gd name="adj2" fmla="val -77225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社會福利設施、身心障礙服務、長照服務、幼兒園及托育服務，其他尚有社區活動設施、商業空間、青年創業空間及收費停車場等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B111AAA-ED5C-7FEC-7FD5-A565EC232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777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531BBD5-E538-4DE4-9CD3-B88D5862E9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graphicEl>
                                              <a:dgm id="{C531BBD5-E538-4DE4-9CD3-B88D5862E9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B0A951A-F425-4011-B5A2-999511D3C4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>
                                            <p:graphicEl>
                                              <a:dgm id="{8B0A951A-F425-4011-B5A2-999511D3C4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C2F6EEB-C969-40E2-B87C-CB501A4F35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>
                                            <p:graphicEl>
                                              <a:dgm id="{1C2F6EEB-C969-40E2-B87C-CB501A4F35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88666C0-415F-4BCF-802A-3167BE4F9D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>
                                            <p:graphicEl>
                                              <a:dgm id="{988666C0-415F-4BCF-802A-3167BE4F9D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0309933A-CF4D-4757-BF8C-472F9CDD2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>
                                            <p:graphicEl>
                                              <a:dgm id="{0309933A-CF4D-4757-BF8C-472F9CDD2B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08395A6-108B-417E-9DE3-936266C7B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>
                                            <p:graphicEl>
                                              <a:dgm id="{508395A6-108B-417E-9DE3-936266C7B8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D119048-DA0B-4833-88B7-9221E8605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>
                                            <p:graphicEl>
                                              <a:dgm id="{CD119048-DA0B-4833-88B7-9221E8605E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512DC1A-261A-409B-BFB4-634218F275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3">
                                            <p:graphicEl>
                                              <a:dgm id="{6512DC1A-261A-409B-BFB4-634218F275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13" grpId="0" uiExpand="1">
        <p:bldSub>
          <a:bldDgm bld="one"/>
        </p:bldSub>
      </p:bldGraphic>
      <p:bldP spid="5" grpId="0" animBg="1"/>
    </p:bldLst>
  </p:timing>
</p:sld>
</file>

<file path=ppt/theme/theme1.xml><?xml version="1.0" encoding="utf-8"?>
<a:theme xmlns:a="http://schemas.openxmlformats.org/drawingml/2006/main" name="多面向">
  <a:themeElements>
    <a:clrScheme name="觀點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2006</TotalTime>
  <Words>1403</Words>
  <Application>Microsoft Office PowerPoint</Application>
  <PresentationFormat>寬螢幕</PresentationFormat>
  <Paragraphs>273</Paragraphs>
  <Slides>21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30" baseType="lpstr">
      <vt:lpstr>微軟正黑體</vt:lpstr>
      <vt:lpstr>新細明體</vt:lpstr>
      <vt:lpstr>標楷體</vt:lpstr>
      <vt:lpstr>Arial</vt:lpstr>
      <vt:lpstr>Calibri</vt:lpstr>
      <vt:lpstr>Trebuchet MS</vt:lpstr>
      <vt:lpstr>Wingdings</vt:lpstr>
      <vt:lpstr>Wingdings 3</vt:lpstr>
      <vt:lpstr>多面向</vt:lpstr>
      <vt:lpstr>臺北市政府蹲點心得分享</vt:lpstr>
      <vt:lpstr>大綱</vt:lpstr>
      <vt:lpstr>一、前言</vt:lpstr>
      <vt:lpstr>二、學習目標</vt:lpstr>
      <vt:lpstr>三、學習內容</vt:lpstr>
      <vt:lpstr>三、學習內容</vt:lpstr>
      <vt:lpstr>三、學習內容</vt:lpstr>
      <vt:lpstr>PowerPoint 簡報</vt:lpstr>
      <vt:lpstr>三、學習內容</vt:lpstr>
      <vt:lpstr>三、學習內容</vt:lpstr>
      <vt:lpstr>PowerPoint 簡報</vt:lpstr>
      <vt:lpstr>PowerPoint 簡報</vt:lpstr>
      <vt:lpstr>PowerPoint 簡報</vt:lpstr>
      <vt:lpstr>三、學習內容</vt:lpstr>
      <vt:lpstr>PowerPoint 簡報</vt:lpstr>
      <vt:lpstr>PowerPoint 簡報</vt:lpstr>
      <vt:lpstr>PowerPoint 簡報</vt:lpstr>
      <vt:lpstr>PowerPoint 簡報</vt:lpstr>
      <vt:lpstr>四、兩地差異</vt:lpstr>
      <vt:lpstr>五、建議事項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社會住宅面臨課題</dc:title>
  <dc:creator>慧雯 陳</dc:creator>
  <cp:lastModifiedBy>慧雯 陳</cp:lastModifiedBy>
  <cp:revision>135</cp:revision>
  <dcterms:created xsi:type="dcterms:W3CDTF">2023-08-10T04:06:55Z</dcterms:created>
  <dcterms:modified xsi:type="dcterms:W3CDTF">2023-09-06T01:48:04Z</dcterms:modified>
</cp:coreProperties>
</file>