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0" r:id="rId1"/>
    <p:sldMasterId id="2147483711" r:id="rId2"/>
  </p:sldMasterIdLst>
  <p:notesMasterIdLst>
    <p:notesMasterId r:id="rId41"/>
  </p:notesMasterIdLst>
  <p:sldIdLst>
    <p:sldId id="460" r:id="rId3"/>
    <p:sldId id="257" r:id="rId4"/>
    <p:sldId id="260" r:id="rId5"/>
    <p:sldId id="407" r:id="rId6"/>
    <p:sldId id="468" r:id="rId7"/>
    <p:sldId id="470" r:id="rId8"/>
    <p:sldId id="469" r:id="rId9"/>
    <p:sldId id="471" r:id="rId10"/>
    <p:sldId id="1826" r:id="rId11"/>
    <p:sldId id="1832" r:id="rId12"/>
    <p:sldId id="348" r:id="rId13"/>
    <p:sldId id="349" r:id="rId14"/>
    <p:sldId id="409" r:id="rId15"/>
    <p:sldId id="410" r:id="rId16"/>
    <p:sldId id="464" r:id="rId17"/>
    <p:sldId id="467" r:id="rId18"/>
    <p:sldId id="465" r:id="rId19"/>
    <p:sldId id="420" r:id="rId20"/>
    <p:sldId id="1833" r:id="rId21"/>
    <p:sldId id="302" r:id="rId22"/>
    <p:sldId id="332" r:id="rId23"/>
    <p:sldId id="486" r:id="rId24"/>
    <p:sldId id="487" r:id="rId25"/>
    <p:sldId id="1697" r:id="rId26"/>
    <p:sldId id="426" r:id="rId27"/>
    <p:sldId id="352" r:id="rId28"/>
    <p:sldId id="354" r:id="rId29"/>
    <p:sldId id="357" r:id="rId30"/>
    <p:sldId id="466" r:id="rId31"/>
    <p:sldId id="1834" r:id="rId32"/>
    <p:sldId id="289" r:id="rId33"/>
    <p:sldId id="291" r:id="rId34"/>
    <p:sldId id="370" r:id="rId35"/>
    <p:sldId id="1836" r:id="rId36"/>
    <p:sldId id="1837" r:id="rId37"/>
    <p:sldId id="1838" r:id="rId38"/>
    <p:sldId id="1839" r:id="rId39"/>
    <p:sldId id="1846" r:id="rId40"/>
  </p:sldIdLst>
  <p:sldSz cx="9144000" cy="6858000" type="screen4x3"/>
  <p:notesSz cx="6805613" cy="9939338"/>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朱 自慶" initials="朱"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佈景主題樣式 1 - 輔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488" autoAdjust="0"/>
    <p:restoredTop sz="94660"/>
  </p:normalViewPr>
  <p:slideViewPr>
    <p:cSldViewPr snapToGrid="0">
      <p:cViewPr varScale="1">
        <p:scale>
          <a:sx n="145" d="100"/>
          <a:sy n="145" d="100"/>
        </p:scale>
        <p:origin x="192" y="1712"/>
      </p:cViewPr>
      <p:guideLst>
        <p:guide orient="horz" pos="2160"/>
        <p:guide pos="2880"/>
      </p:guideLst>
    </p:cSldViewPr>
  </p:slideViewPr>
  <p:notesTextViewPr>
    <p:cViewPr>
      <p:scale>
        <a:sx n="1" d="1"/>
        <a:sy n="1" d="1"/>
      </p:scale>
      <p:origin x="0" y="0"/>
    </p:cViewPr>
  </p:notesTextViewPr>
  <p:sorterViewPr>
    <p:cViewPr>
      <p:scale>
        <a:sx n="200" d="100"/>
        <a:sy n="2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2-28T17:51:25.795" idx="1">
    <p:pos x="10" y="10"/>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94626E-611D-C542-B0BA-8085B399456C}" type="doc">
      <dgm:prSet loTypeId="urn:microsoft.com/office/officeart/2005/8/layout/vList5" loCatId="" qsTypeId="urn:microsoft.com/office/officeart/2005/8/quickstyle/simple1" qsCatId="simple" csTypeId="urn:microsoft.com/office/officeart/2005/8/colors/colorful2" csCatId="colorful" phldr="1"/>
      <dgm:spPr/>
      <dgm:t>
        <a:bodyPr/>
        <a:lstStyle/>
        <a:p>
          <a:endParaRPr lang="zh-TW" altLang="en-US"/>
        </a:p>
      </dgm:t>
    </dgm:pt>
    <dgm:pt modelId="{7D87A265-80D7-5E4D-AC67-5E29484C955F}">
      <dgm:prSet phldrT="[文字]"/>
      <dgm:spPr/>
      <dgm:t>
        <a:bodyPr/>
        <a:lstStyle/>
        <a:p>
          <a:r>
            <a:rPr lang="zh-TW" altLang="en-US" dirty="0"/>
            <a:t>案情提要 </a:t>
          </a:r>
        </a:p>
      </dgm:t>
    </dgm:pt>
    <dgm:pt modelId="{92FD2C6C-B7BE-054D-91C9-CF4F4E516826}" type="parTrans" cxnId="{1630B99A-C089-4344-B703-EC1C6FEB0AF3}">
      <dgm:prSet/>
      <dgm:spPr/>
      <dgm:t>
        <a:bodyPr/>
        <a:lstStyle/>
        <a:p>
          <a:endParaRPr lang="zh-TW" altLang="en-US"/>
        </a:p>
      </dgm:t>
    </dgm:pt>
    <dgm:pt modelId="{A11D6BF9-44B7-B945-9A2B-E95ACCCF859D}" type="sibTrans" cxnId="{1630B99A-C089-4344-B703-EC1C6FEB0AF3}">
      <dgm:prSet/>
      <dgm:spPr/>
      <dgm:t>
        <a:bodyPr/>
        <a:lstStyle/>
        <a:p>
          <a:endParaRPr lang="zh-TW" altLang="en-US"/>
        </a:p>
      </dgm:t>
    </dgm:pt>
    <dgm:pt modelId="{B7014EBA-A571-2147-8D01-0AE24C49C50C}">
      <dgm:prSet phldrT="[文字]" custT="1"/>
      <dgm:spPr/>
      <dgm:t>
        <a:bodyPr/>
        <a:lstStyle/>
        <a:p>
          <a:pPr>
            <a:spcAft>
              <a:spcPts val="0"/>
            </a:spcAft>
          </a:pPr>
          <a:r>
            <a:rPr lang="en-US" altLang="en-US" sz="1400" dirty="0"/>
            <a:t> </a:t>
          </a:r>
          <a:r>
            <a:rPr lang="zh-TW" altLang="en-US" sz="1400" dirty="0"/>
            <a:t>機關</a:t>
          </a:r>
          <a:r>
            <a:rPr lang="en" altLang="en-US" sz="1400" dirty="0"/>
            <a:t>A</a:t>
          </a:r>
          <a:r>
            <a:rPr lang="zh-TW" altLang="en-US" sz="1400" dirty="0"/>
            <a:t>對外服務網站以「身分證字號」作為系統登入帳號，民眾至服務櫃台申請加入網站會員時，採</a:t>
          </a:r>
          <a:r>
            <a:rPr lang="zh-TW" altLang="en-US" sz="1400" dirty="0">
              <a:solidFill>
                <a:srgbClr val="FF0000"/>
              </a:solidFill>
            </a:rPr>
            <a:t>單一預設登入密碼</a:t>
          </a:r>
          <a:r>
            <a:rPr lang="en-US" altLang="en-US" sz="1400" dirty="0"/>
            <a:t>(12345678)</a:t>
          </a:r>
          <a:r>
            <a:rPr lang="zh-TW" altLang="en-US" sz="1400" dirty="0"/>
            <a:t>，民眾後續未再登入網站變更預設密碼
</a:t>
          </a:r>
          <a:r>
            <a:rPr lang="en-US" altLang="en-US" sz="1400" dirty="0"/>
            <a:t> </a:t>
          </a:r>
          <a:r>
            <a:rPr lang="zh-TW" altLang="en-US" sz="1400" dirty="0"/>
            <a:t>有心人土以</a:t>
          </a:r>
          <a:r>
            <a:rPr lang="zh-TW" altLang="en-US" sz="1400" dirty="0">
              <a:solidFill>
                <a:srgbClr val="FF0000"/>
              </a:solidFill>
            </a:rPr>
            <a:t>預設密碼登入</a:t>
          </a:r>
          <a:r>
            <a:rPr lang="zh-TW" altLang="en-US" sz="1400" dirty="0"/>
            <a:t>，存取超過</a:t>
          </a:r>
          <a:r>
            <a:rPr lang="en-US" altLang="en-US" sz="1400" dirty="0"/>
            <a:t>3</a:t>
          </a:r>
          <a:r>
            <a:rPr lang="zh-TW" altLang="en-US" sz="1400" dirty="0"/>
            <a:t>萬筆民眾帳號，導致民眾姓名、身分證字號、地址、連絡電話及電子郵件等個人資料遭盜取</a:t>
          </a:r>
        </a:p>
      </dgm:t>
    </dgm:pt>
    <dgm:pt modelId="{9B09A190-488A-A749-8DFA-48D655FB114E}" type="parTrans" cxnId="{AB4F3076-CF97-FD45-B61A-FBB812C8F3A1}">
      <dgm:prSet/>
      <dgm:spPr/>
      <dgm:t>
        <a:bodyPr/>
        <a:lstStyle/>
        <a:p>
          <a:endParaRPr lang="zh-TW" altLang="en-US"/>
        </a:p>
      </dgm:t>
    </dgm:pt>
    <dgm:pt modelId="{2B41AD82-6DA6-2C4D-9622-A180AAFC2A7A}" type="sibTrans" cxnId="{AB4F3076-CF97-FD45-B61A-FBB812C8F3A1}">
      <dgm:prSet/>
      <dgm:spPr/>
      <dgm:t>
        <a:bodyPr/>
        <a:lstStyle/>
        <a:p>
          <a:endParaRPr lang="zh-TW" altLang="en-US"/>
        </a:p>
      </dgm:t>
    </dgm:pt>
    <dgm:pt modelId="{0C2EFFC2-9E5E-4F4A-8B21-58097228C767}">
      <dgm:prSet phldrT="[文字]"/>
      <dgm:spPr/>
      <dgm:t>
        <a:bodyPr/>
        <a:lstStyle/>
        <a:p>
          <a:r>
            <a:rPr lang="zh-TW" altLang="en-US" dirty="0"/>
            <a:t>應變改善</a:t>
          </a:r>
        </a:p>
      </dgm:t>
    </dgm:pt>
    <dgm:pt modelId="{D5C49AC3-8C8C-7643-8840-7357B3127E99}" type="parTrans" cxnId="{0D5ACB42-C376-0F41-8699-375C704DAE53}">
      <dgm:prSet/>
      <dgm:spPr/>
      <dgm:t>
        <a:bodyPr/>
        <a:lstStyle/>
        <a:p>
          <a:endParaRPr lang="zh-TW" altLang="en-US"/>
        </a:p>
      </dgm:t>
    </dgm:pt>
    <dgm:pt modelId="{A12D45FB-B283-5942-8B1A-604642E91E7C}" type="sibTrans" cxnId="{0D5ACB42-C376-0F41-8699-375C704DAE53}">
      <dgm:prSet/>
      <dgm:spPr/>
      <dgm:t>
        <a:bodyPr/>
        <a:lstStyle/>
        <a:p>
          <a:endParaRPr lang="zh-TW" altLang="en-US"/>
        </a:p>
      </dgm:t>
    </dgm:pt>
    <dgm:pt modelId="{AB606BFC-6D5D-524A-B47D-C3CAFFED9C7F}">
      <dgm:prSet phldrT="[文字]"/>
      <dgm:spPr/>
      <dgm:t>
        <a:bodyPr/>
        <a:lstStyle/>
        <a:p>
          <a:r>
            <a:rPr lang="zh-TW" altLang="en-US" dirty="0"/>
            <a:t>事件發生後，機關</a:t>
          </a:r>
          <a:r>
            <a:rPr lang="en" altLang="en-US" dirty="0"/>
            <a:t>A</a:t>
          </a:r>
          <a:r>
            <a:rPr lang="zh-TW" altLang="en-US" dirty="0"/>
            <a:t>即協助會員變更帳號密碼
強化網站會員認證機制</a:t>
          </a:r>
          <a:r>
            <a:rPr lang="en-US" altLang="en-US" dirty="0"/>
            <a:t>:</a:t>
          </a:r>
          <a:r>
            <a:rPr lang="zh-TW" altLang="en-US" dirty="0"/>
            <a:t>除現有登入所需帳密，新增使用者代碼
機關</a:t>
          </a:r>
          <a:r>
            <a:rPr lang="en" altLang="en-US" dirty="0"/>
            <a:t>A</a:t>
          </a:r>
          <a:r>
            <a:rPr lang="zh-TW" altLang="en-US" dirty="0"/>
            <a:t>配合於警調單位調查完畢後，依個人資料保護法規範，通 知相關受影響民眾</a:t>
          </a:r>
        </a:p>
      </dgm:t>
    </dgm:pt>
    <dgm:pt modelId="{379E5BC3-B34A-814E-BA1C-B5B9EF48E01B}" type="parTrans" cxnId="{CBE3FC86-9A18-F14D-9335-AEAB5D6FB481}">
      <dgm:prSet/>
      <dgm:spPr/>
      <dgm:t>
        <a:bodyPr/>
        <a:lstStyle/>
        <a:p>
          <a:endParaRPr lang="zh-TW" altLang="en-US"/>
        </a:p>
      </dgm:t>
    </dgm:pt>
    <dgm:pt modelId="{CFC4EDB3-F6C7-5F45-803F-23D140439047}" type="sibTrans" cxnId="{CBE3FC86-9A18-F14D-9335-AEAB5D6FB481}">
      <dgm:prSet/>
      <dgm:spPr/>
      <dgm:t>
        <a:bodyPr/>
        <a:lstStyle/>
        <a:p>
          <a:endParaRPr lang="zh-TW" altLang="en-US"/>
        </a:p>
      </dgm:t>
    </dgm:pt>
    <dgm:pt modelId="{44373370-0FD6-0041-9E5D-FD435764F258}">
      <dgm:prSet phldrT="[文字]"/>
      <dgm:spPr/>
      <dgm:t>
        <a:bodyPr/>
        <a:lstStyle/>
        <a:p>
          <a:r>
            <a:rPr lang="zh-TW" altLang="en-US" dirty="0"/>
            <a:t>精進作法</a:t>
          </a:r>
        </a:p>
      </dgm:t>
    </dgm:pt>
    <dgm:pt modelId="{AAF8F8E3-95B3-8B47-AF5A-CBA64AF6ADF6}" type="parTrans" cxnId="{00774ACD-AA69-D54B-A256-9ED1E2E28BA8}">
      <dgm:prSet/>
      <dgm:spPr/>
      <dgm:t>
        <a:bodyPr/>
        <a:lstStyle/>
        <a:p>
          <a:endParaRPr lang="zh-TW" altLang="en-US"/>
        </a:p>
      </dgm:t>
    </dgm:pt>
    <dgm:pt modelId="{0189AC60-58CB-AD46-9576-7CEEF22F9F6C}" type="sibTrans" cxnId="{00774ACD-AA69-D54B-A256-9ED1E2E28BA8}">
      <dgm:prSet/>
      <dgm:spPr/>
      <dgm:t>
        <a:bodyPr/>
        <a:lstStyle/>
        <a:p>
          <a:endParaRPr lang="zh-TW" altLang="en-US"/>
        </a:p>
      </dgm:t>
    </dgm:pt>
    <dgm:pt modelId="{075E4F72-C308-CE46-987D-A0441B029136}">
      <dgm:prSet phldrT="[文字]"/>
      <dgm:spPr/>
      <dgm:t>
        <a:bodyPr/>
        <a:lstStyle/>
        <a:p>
          <a:r>
            <a:rPr lang="zh-TW" altLang="en-US" dirty="0"/>
            <a:t>應</a:t>
          </a:r>
          <a:r>
            <a:rPr lang="zh-TW" altLang="en-US" dirty="0">
              <a:solidFill>
                <a:srgbClr val="FF0000"/>
              </a:solidFill>
            </a:rPr>
            <a:t>避免以身份證字號作為服務系統預設帳號或密碼</a:t>
          </a:r>
          <a:r>
            <a:rPr lang="zh-TW" altLang="en-US" dirty="0"/>
            <a:t>
存放個人資料或敏感公務資訊之資訊系統</a:t>
          </a:r>
          <a:r>
            <a:rPr lang="zh-TW" altLang="en-US" dirty="0">
              <a:solidFill>
                <a:srgbClr val="FF0000"/>
              </a:solidFill>
            </a:rPr>
            <a:t>應規範具複雜性的密碼設置原則</a:t>
          </a:r>
          <a:r>
            <a:rPr lang="zh-TW" altLang="en-US" dirty="0"/>
            <a:t>，並制定密碼變更頻率</a:t>
          </a:r>
        </a:p>
      </dgm:t>
    </dgm:pt>
    <dgm:pt modelId="{EA09018D-0108-B44A-AB51-21B16DFFD9B4}" type="parTrans" cxnId="{2714E501-6BDF-F74C-AA3A-880A71266E9D}">
      <dgm:prSet/>
      <dgm:spPr/>
      <dgm:t>
        <a:bodyPr/>
        <a:lstStyle/>
        <a:p>
          <a:endParaRPr lang="zh-TW" altLang="en-US"/>
        </a:p>
      </dgm:t>
    </dgm:pt>
    <dgm:pt modelId="{F66602C6-F81E-9E4B-9D43-BEE12C486D40}" type="sibTrans" cxnId="{2714E501-6BDF-F74C-AA3A-880A71266E9D}">
      <dgm:prSet/>
      <dgm:spPr/>
      <dgm:t>
        <a:bodyPr/>
        <a:lstStyle/>
        <a:p>
          <a:endParaRPr lang="zh-TW" altLang="en-US"/>
        </a:p>
      </dgm:t>
    </dgm:pt>
    <dgm:pt modelId="{6D42EF66-6F91-994D-AD35-492C4B41C8A7}" type="pres">
      <dgm:prSet presAssocID="{0494626E-611D-C542-B0BA-8085B399456C}" presName="Name0" presStyleCnt="0">
        <dgm:presLayoutVars>
          <dgm:dir/>
          <dgm:animLvl val="lvl"/>
          <dgm:resizeHandles val="exact"/>
        </dgm:presLayoutVars>
      </dgm:prSet>
      <dgm:spPr/>
    </dgm:pt>
    <dgm:pt modelId="{166E467A-2C50-9B4B-8FED-52CABC60DC86}" type="pres">
      <dgm:prSet presAssocID="{7D87A265-80D7-5E4D-AC67-5E29484C955F}" presName="linNode" presStyleCnt="0"/>
      <dgm:spPr/>
    </dgm:pt>
    <dgm:pt modelId="{9E1181E1-496C-BD40-BBFF-90F764940F53}" type="pres">
      <dgm:prSet presAssocID="{7D87A265-80D7-5E4D-AC67-5E29484C955F}" presName="parentText" presStyleLbl="node1" presStyleIdx="0" presStyleCnt="3" custScaleX="42915">
        <dgm:presLayoutVars>
          <dgm:chMax val="1"/>
          <dgm:bulletEnabled val="1"/>
        </dgm:presLayoutVars>
      </dgm:prSet>
      <dgm:spPr/>
    </dgm:pt>
    <dgm:pt modelId="{BDCF582A-67E4-E743-862B-AE1F9573DEAA}" type="pres">
      <dgm:prSet presAssocID="{7D87A265-80D7-5E4D-AC67-5E29484C955F}" presName="descendantText" presStyleLbl="alignAccFollowNode1" presStyleIdx="0" presStyleCnt="3" custScaleX="126449" custScaleY="113550">
        <dgm:presLayoutVars>
          <dgm:bulletEnabled val="1"/>
        </dgm:presLayoutVars>
      </dgm:prSet>
      <dgm:spPr/>
    </dgm:pt>
    <dgm:pt modelId="{D8BF8B25-7BAF-2740-93EF-2724BA0B40AA}" type="pres">
      <dgm:prSet presAssocID="{A11D6BF9-44B7-B945-9A2B-E95ACCCF859D}" presName="sp" presStyleCnt="0"/>
      <dgm:spPr/>
    </dgm:pt>
    <dgm:pt modelId="{87D819D6-2F9A-8041-9616-5B6D15333F22}" type="pres">
      <dgm:prSet presAssocID="{0C2EFFC2-9E5E-4F4A-8B21-58097228C767}" presName="linNode" presStyleCnt="0"/>
      <dgm:spPr/>
    </dgm:pt>
    <dgm:pt modelId="{BE871253-DFE5-414C-BAF0-859FABAB08DA}" type="pres">
      <dgm:prSet presAssocID="{0C2EFFC2-9E5E-4F4A-8B21-58097228C767}" presName="parentText" presStyleLbl="node1" presStyleIdx="1" presStyleCnt="3" custScaleX="42915">
        <dgm:presLayoutVars>
          <dgm:chMax val="1"/>
          <dgm:bulletEnabled val="1"/>
        </dgm:presLayoutVars>
      </dgm:prSet>
      <dgm:spPr/>
    </dgm:pt>
    <dgm:pt modelId="{534C1E0D-4A22-4442-9D97-A142F819421E}" type="pres">
      <dgm:prSet presAssocID="{0C2EFFC2-9E5E-4F4A-8B21-58097228C767}" presName="descendantText" presStyleLbl="alignAccFollowNode1" presStyleIdx="1" presStyleCnt="3" custScaleX="126449" custScaleY="119922">
        <dgm:presLayoutVars>
          <dgm:bulletEnabled val="1"/>
        </dgm:presLayoutVars>
      </dgm:prSet>
      <dgm:spPr/>
    </dgm:pt>
    <dgm:pt modelId="{65D0EFBB-0F0C-DB41-B50E-ECFD2F36E0E9}" type="pres">
      <dgm:prSet presAssocID="{A12D45FB-B283-5942-8B1A-604642E91E7C}" presName="sp" presStyleCnt="0"/>
      <dgm:spPr/>
    </dgm:pt>
    <dgm:pt modelId="{4C22CABA-3A8F-454E-91A2-96D62158C16B}" type="pres">
      <dgm:prSet presAssocID="{44373370-0FD6-0041-9E5D-FD435764F258}" presName="linNode" presStyleCnt="0"/>
      <dgm:spPr/>
    </dgm:pt>
    <dgm:pt modelId="{707FBF0B-CC83-1B45-A4A6-845704C8C8D8}" type="pres">
      <dgm:prSet presAssocID="{44373370-0FD6-0041-9E5D-FD435764F258}" presName="parentText" presStyleLbl="node1" presStyleIdx="2" presStyleCnt="3" custScaleX="42915">
        <dgm:presLayoutVars>
          <dgm:chMax val="1"/>
          <dgm:bulletEnabled val="1"/>
        </dgm:presLayoutVars>
      </dgm:prSet>
      <dgm:spPr/>
    </dgm:pt>
    <dgm:pt modelId="{DC5C919F-04CD-1541-92AB-959451D13D13}" type="pres">
      <dgm:prSet presAssocID="{44373370-0FD6-0041-9E5D-FD435764F258}" presName="descendantText" presStyleLbl="alignAccFollowNode1" presStyleIdx="2" presStyleCnt="3" custScaleX="126449" custScaleY="116281">
        <dgm:presLayoutVars>
          <dgm:bulletEnabled val="1"/>
        </dgm:presLayoutVars>
      </dgm:prSet>
      <dgm:spPr/>
    </dgm:pt>
  </dgm:ptLst>
  <dgm:cxnLst>
    <dgm:cxn modelId="{2714E501-6BDF-F74C-AA3A-880A71266E9D}" srcId="{44373370-0FD6-0041-9E5D-FD435764F258}" destId="{075E4F72-C308-CE46-987D-A0441B029136}" srcOrd="0" destOrd="0" parTransId="{EA09018D-0108-B44A-AB51-21B16DFFD9B4}" sibTransId="{F66602C6-F81E-9E4B-9D43-BEE12C486D40}"/>
    <dgm:cxn modelId="{1BC6940C-342F-6340-ABCA-E9BAF4D70B5E}" type="presOf" srcId="{AB606BFC-6D5D-524A-B47D-C3CAFFED9C7F}" destId="{534C1E0D-4A22-4442-9D97-A142F819421E}" srcOrd="0" destOrd="0" presId="urn:microsoft.com/office/officeart/2005/8/layout/vList5"/>
    <dgm:cxn modelId="{0D5ACB42-C376-0F41-8699-375C704DAE53}" srcId="{0494626E-611D-C542-B0BA-8085B399456C}" destId="{0C2EFFC2-9E5E-4F4A-8B21-58097228C767}" srcOrd="1" destOrd="0" parTransId="{D5C49AC3-8C8C-7643-8840-7357B3127E99}" sibTransId="{A12D45FB-B283-5942-8B1A-604642E91E7C}"/>
    <dgm:cxn modelId="{D82B1450-FCF7-6D45-89C3-7882F4BDCC1D}" type="presOf" srcId="{7D87A265-80D7-5E4D-AC67-5E29484C955F}" destId="{9E1181E1-496C-BD40-BBFF-90F764940F53}" srcOrd="0" destOrd="0" presId="urn:microsoft.com/office/officeart/2005/8/layout/vList5"/>
    <dgm:cxn modelId="{C712B954-1BF8-9E48-8AA9-55ABCE5C220F}" type="presOf" srcId="{0494626E-611D-C542-B0BA-8085B399456C}" destId="{6D42EF66-6F91-994D-AD35-492C4B41C8A7}" srcOrd="0" destOrd="0" presId="urn:microsoft.com/office/officeart/2005/8/layout/vList5"/>
    <dgm:cxn modelId="{B17CC367-D17E-9940-8AEE-F8061771F2CE}" type="presOf" srcId="{B7014EBA-A571-2147-8D01-0AE24C49C50C}" destId="{BDCF582A-67E4-E743-862B-AE1F9573DEAA}" srcOrd="0" destOrd="0" presId="urn:microsoft.com/office/officeart/2005/8/layout/vList5"/>
    <dgm:cxn modelId="{AB4F3076-CF97-FD45-B61A-FBB812C8F3A1}" srcId="{7D87A265-80D7-5E4D-AC67-5E29484C955F}" destId="{B7014EBA-A571-2147-8D01-0AE24C49C50C}" srcOrd="0" destOrd="0" parTransId="{9B09A190-488A-A749-8DFA-48D655FB114E}" sibTransId="{2B41AD82-6DA6-2C4D-9622-A180AAFC2A7A}"/>
    <dgm:cxn modelId="{CBE3FC86-9A18-F14D-9335-AEAB5D6FB481}" srcId="{0C2EFFC2-9E5E-4F4A-8B21-58097228C767}" destId="{AB606BFC-6D5D-524A-B47D-C3CAFFED9C7F}" srcOrd="0" destOrd="0" parTransId="{379E5BC3-B34A-814E-BA1C-B5B9EF48E01B}" sibTransId="{CFC4EDB3-F6C7-5F45-803F-23D140439047}"/>
    <dgm:cxn modelId="{79C7A988-2709-2D47-AB1E-806E8D32D674}" type="presOf" srcId="{075E4F72-C308-CE46-987D-A0441B029136}" destId="{DC5C919F-04CD-1541-92AB-959451D13D13}" srcOrd="0" destOrd="0" presId="urn:microsoft.com/office/officeart/2005/8/layout/vList5"/>
    <dgm:cxn modelId="{1630B99A-C089-4344-B703-EC1C6FEB0AF3}" srcId="{0494626E-611D-C542-B0BA-8085B399456C}" destId="{7D87A265-80D7-5E4D-AC67-5E29484C955F}" srcOrd="0" destOrd="0" parTransId="{92FD2C6C-B7BE-054D-91C9-CF4F4E516826}" sibTransId="{A11D6BF9-44B7-B945-9A2B-E95ACCCF859D}"/>
    <dgm:cxn modelId="{8708CFA2-5310-6441-BBFD-79CC56580D03}" type="presOf" srcId="{0C2EFFC2-9E5E-4F4A-8B21-58097228C767}" destId="{BE871253-DFE5-414C-BAF0-859FABAB08DA}" srcOrd="0" destOrd="0" presId="urn:microsoft.com/office/officeart/2005/8/layout/vList5"/>
    <dgm:cxn modelId="{D01051C8-6698-F34D-88C0-B03EECE0BDE2}" type="presOf" srcId="{44373370-0FD6-0041-9E5D-FD435764F258}" destId="{707FBF0B-CC83-1B45-A4A6-845704C8C8D8}" srcOrd="0" destOrd="0" presId="urn:microsoft.com/office/officeart/2005/8/layout/vList5"/>
    <dgm:cxn modelId="{00774ACD-AA69-D54B-A256-9ED1E2E28BA8}" srcId="{0494626E-611D-C542-B0BA-8085B399456C}" destId="{44373370-0FD6-0041-9E5D-FD435764F258}" srcOrd="2" destOrd="0" parTransId="{AAF8F8E3-95B3-8B47-AF5A-CBA64AF6ADF6}" sibTransId="{0189AC60-58CB-AD46-9576-7CEEF22F9F6C}"/>
    <dgm:cxn modelId="{CAB7D2DC-D180-D04A-86B0-A64D85BD8709}" type="presParOf" srcId="{6D42EF66-6F91-994D-AD35-492C4B41C8A7}" destId="{166E467A-2C50-9B4B-8FED-52CABC60DC86}" srcOrd="0" destOrd="0" presId="urn:microsoft.com/office/officeart/2005/8/layout/vList5"/>
    <dgm:cxn modelId="{B5118541-43FB-0848-985C-C2307E947720}" type="presParOf" srcId="{166E467A-2C50-9B4B-8FED-52CABC60DC86}" destId="{9E1181E1-496C-BD40-BBFF-90F764940F53}" srcOrd="0" destOrd="0" presId="urn:microsoft.com/office/officeart/2005/8/layout/vList5"/>
    <dgm:cxn modelId="{684D9F4A-3A63-FF40-8D40-D4F94CEA816D}" type="presParOf" srcId="{166E467A-2C50-9B4B-8FED-52CABC60DC86}" destId="{BDCF582A-67E4-E743-862B-AE1F9573DEAA}" srcOrd="1" destOrd="0" presId="urn:microsoft.com/office/officeart/2005/8/layout/vList5"/>
    <dgm:cxn modelId="{9756CF87-AC76-4C48-94BF-59F5844B7D5D}" type="presParOf" srcId="{6D42EF66-6F91-994D-AD35-492C4B41C8A7}" destId="{D8BF8B25-7BAF-2740-93EF-2724BA0B40AA}" srcOrd="1" destOrd="0" presId="urn:microsoft.com/office/officeart/2005/8/layout/vList5"/>
    <dgm:cxn modelId="{ED34BDB4-4614-2045-BE27-9FE96E8C67B6}" type="presParOf" srcId="{6D42EF66-6F91-994D-AD35-492C4B41C8A7}" destId="{87D819D6-2F9A-8041-9616-5B6D15333F22}" srcOrd="2" destOrd="0" presId="urn:microsoft.com/office/officeart/2005/8/layout/vList5"/>
    <dgm:cxn modelId="{067D286B-DB92-0444-B717-213972C9F714}" type="presParOf" srcId="{87D819D6-2F9A-8041-9616-5B6D15333F22}" destId="{BE871253-DFE5-414C-BAF0-859FABAB08DA}" srcOrd="0" destOrd="0" presId="urn:microsoft.com/office/officeart/2005/8/layout/vList5"/>
    <dgm:cxn modelId="{FEC0EE40-19CF-144A-89E5-7F38932CCD1E}" type="presParOf" srcId="{87D819D6-2F9A-8041-9616-5B6D15333F22}" destId="{534C1E0D-4A22-4442-9D97-A142F819421E}" srcOrd="1" destOrd="0" presId="urn:microsoft.com/office/officeart/2005/8/layout/vList5"/>
    <dgm:cxn modelId="{B4FA4DF5-40DF-DC4E-9224-CB50C1DBFB97}" type="presParOf" srcId="{6D42EF66-6F91-994D-AD35-492C4B41C8A7}" destId="{65D0EFBB-0F0C-DB41-B50E-ECFD2F36E0E9}" srcOrd="3" destOrd="0" presId="urn:microsoft.com/office/officeart/2005/8/layout/vList5"/>
    <dgm:cxn modelId="{E4256E2A-E963-1C4C-888D-69A085139390}" type="presParOf" srcId="{6D42EF66-6F91-994D-AD35-492C4B41C8A7}" destId="{4C22CABA-3A8F-454E-91A2-96D62158C16B}" srcOrd="4" destOrd="0" presId="urn:microsoft.com/office/officeart/2005/8/layout/vList5"/>
    <dgm:cxn modelId="{C968F6EF-8A54-0F4B-BB14-34B6F4C2EDE2}" type="presParOf" srcId="{4C22CABA-3A8F-454E-91A2-96D62158C16B}" destId="{707FBF0B-CC83-1B45-A4A6-845704C8C8D8}" srcOrd="0" destOrd="0" presId="urn:microsoft.com/office/officeart/2005/8/layout/vList5"/>
    <dgm:cxn modelId="{96D3D643-5521-9D42-AE06-1DFEB96E1665}" type="presParOf" srcId="{4C22CABA-3A8F-454E-91A2-96D62158C16B}" destId="{DC5C919F-04CD-1541-92AB-959451D13D1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94626E-611D-C542-B0BA-8085B399456C}" type="doc">
      <dgm:prSet loTypeId="urn:microsoft.com/office/officeart/2005/8/layout/vList5" loCatId="" qsTypeId="urn:microsoft.com/office/officeart/2005/8/quickstyle/simple1" qsCatId="simple" csTypeId="urn:microsoft.com/office/officeart/2005/8/colors/colorful2" csCatId="colorful" phldr="1"/>
      <dgm:spPr/>
      <dgm:t>
        <a:bodyPr/>
        <a:lstStyle/>
        <a:p>
          <a:endParaRPr lang="zh-TW" altLang="en-US"/>
        </a:p>
      </dgm:t>
    </dgm:pt>
    <dgm:pt modelId="{7D87A265-80D7-5E4D-AC67-5E29484C955F}">
      <dgm:prSet phldrT="[文字]"/>
      <dgm:spPr/>
      <dgm:t>
        <a:bodyPr/>
        <a:lstStyle/>
        <a:p>
          <a:r>
            <a:rPr lang="zh-TW" altLang="en-US" dirty="0"/>
            <a:t>案情提要 </a:t>
          </a:r>
        </a:p>
      </dgm:t>
    </dgm:pt>
    <dgm:pt modelId="{92FD2C6C-B7BE-054D-91C9-CF4F4E516826}" type="parTrans" cxnId="{1630B99A-C089-4344-B703-EC1C6FEB0AF3}">
      <dgm:prSet/>
      <dgm:spPr/>
      <dgm:t>
        <a:bodyPr/>
        <a:lstStyle/>
        <a:p>
          <a:endParaRPr lang="zh-TW" altLang="en-US"/>
        </a:p>
      </dgm:t>
    </dgm:pt>
    <dgm:pt modelId="{A11D6BF9-44B7-B945-9A2B-E95ACCCF859D}" type="sibTrans" cxnId="{1630B99A-C089-4344-B703-EC1C6FEB0AF3}">
      <dgm:prSet/>
      <dgm:spPr/>
      <dgm:t>
        <a:bodyPr/>
        <a:lstStyle/>
        <a:p>
          <a:endParaRPr lang="zh-TW" altLang="en-US"/>
        </a:p>
      </dgm:t>
    </dgm:pt>
    <dgm:pt modelId="{B7014EBA-A571-2147-8D01-0AE24C49C50C}">
      <dgm:prSet phldrT="[文字]" custT="1"/>
      <dgm:spPr/>
      <dgm:t>
        <a:bodyPr/>
        <a:lstStyle/>
        <a:p>
          <a:pPr>
            <a:spcAft>
              <a:spcPts val="0"/>
            </a:spcAft>
          </a:pPr>
          <a:r>
            <a:rPr lang="zh-TW" altLang="en-US" sz="1600" dirty="0"/>
            <a:t>機關</a:t>
          </a:r>
          <a:r>
            <a:rPr lang="en-US" altLang="zh-TW" sz="1600" dirty="0"/>
            <a:t>B</a:t>
          </a:r>
          <a:r>
            <a:rPr lang="zh-TW" altLang="en-US" sz="1600" dirty="0"/>
            <a:t>通報表示其內部資訊系統檔案遭勒索軟體加密，經調查發現，因個人電腦</a:t>
          </a:r>
          <a:r>
            <a:rPr lang="zh-TW" altLang="en-US" sz="1600" dirty="0">
              <a:solidFill>
                <a:srgbClr val="FF0000"/>
              </a:solidFill>
            </a:rPr>
            <a:t>未定期更新</a:t>
          </a:r>
          <a:r>
            <a:rPr lang="en" altLang="en-US" sz="1600" dirty="0">
              <a:solidFill>
                <a:srgbClr val="FF0000"/>
              </a:solidFill>
            </a:rPr>
            <a:t>Flash</a:t>
          </a:r>
          <a:r>
            <a:rPr lang="zh-TW" altLang="en-US" sz="1600" dirty="0"/>
            <a:t>，導致瀏覽網頁時，</a:t>
          </a:r>
          <a:r>
            <a:rPr lang="zh-TW" altLang="en-US" sz="1600" dirty="0">
              <a:solidFill>
                <a:srgbClr val="FF0000"/>
              </a:solidFill>
            </a:rPr>
            <a:t>感染勒索軟體</a:t>
          </a:r>
          <a:r>
            <a:rPr lang="zh-TW" altLang="en-US" sz="1600" dirty="0"/>
            <a:t>
由於勒索軟體會</a:t>
          </a:r>
          <a:r>
            <a:rPr lang="zh-TW" altLang="en-US" sz="1600" dirty="0">
              <a:solidFill>
                <a:srgbClr val="FF0000"/>
              </a:solidFill>
            </a:rPr>
            <a:t>透過</a:t>
          </a:r>
          <a:r>
            <a:rPr lang="en" altLang="en-US" sz="1600" dirty="0">
              <a:solidFill>
                <a:srgbClr val="FF0000"/>
              </a:solidFill>
            </a:rPr>
            <a:t>SMB</a:t>
          </a:r>
          <a:r>
            <a:rPr lang="zh-TW" altLang="en-US" sz="1600" dirty="0">
              <a:solidFill>
                <a:srgbClr val="FF0000"/>
              </a:solidFill>
            </a:rPr>
            <a:t>協定</a:t>
          </a:r>
          <a:r>
            <a:rPr lang="en-US" altLang="en-US" sz="1600" dirty="0">
              <a:solidFill>
                <a:srgbClr val="FF0000"/>
              </a:solidFill>
            </a:rPr>
            <a:t>(</a:t>
          </a:r>
          <a:r>
            <a:rPr lang="zh-TW" altLang="en-US" sz="1600" dirty="0">
              <a:solidFill>
                <a:srgbClr val="FF0000"/>
              </a:solidFill>
            </a:rPr>
            <a:t>網路芳鄰</a:t>
          </a:r>
          <a:r>
            <a:rPr lang="en-US" altLang="en-US" sz="1600" dirty="0">
              <a:solidFill>
                <a:srgbClr val="FF0000"/>
              </a:solidFill>
            </a:rPr>
            <a:t>)</a:t>
          </a:r>
          <a:r>
            <a:rPr lang="zh-TW" altLang="en-US" sz="1600" dirty="0">
              <a:solidFill>
                <a:srgbClr val="FF0000"/>
              </a:solidFill>
            </a:rPr>
            <a:t>找尋共享資料夾</a:t>
          </a:r>
          <a:r>
            <a:rPr lang="zh-TW" altLang="en-US" sz="1600" dirty="0"/>
            <a:t>，因此造成內部其他資訊設備資料遭加密</a:t>
          </a:r>
        </a:p>
      </dgm:t>
    </dgm:pt>
    <dgm:pt modelId="{9B09A190-488A-A749-8DFA-48D655FB114E}" type="parTrans" cxnId="{AB4F3076-CF97-FD45-B61A-FBB812C8F3A1}">
      <dgm:prSet/>
      <dgm:spPr/>
      <dgm:t>
        <a:bodyPr/>
        <a:lstStyle/>
        <a:p>
          <a:endParaRPr lang="zh-TW" altLang="en-US"/>
        </a:p>
      </dgm:t>
    </dgm:pt>
    <dgm:pt modelId="{2B41AD82-6DA6-2C4D-9622-A180AAFC2A7A}" type="sibTrans" cxnId="{AB4F3076-CF97-FD45-B61A-FBB812C8F3A1}">
      <dgm:prSet/>
      <dgm:spPr/>
      <dgm:t>
        <a:bodyPr/>
        <a:lstStyle/>
        <a:p>
          <a:endParaRPr lang="zh-TW" altLang="en-US"/>
        </a:p>
      </dgm:t>
    </dgm:pt>
    <dgm:pt modelId="{0C2EFFC2-9E5E-4F4A-8B21-58097228C767}">
      <dgm:prSet phldrT="[文字]"/>
      <dgm:spPr/>
      <dgm:t>
        <a:bodyPr/>
        <a:lstStyle/>
        <a:p>
          <a:r>
            <a:rPr lang="zh-TW" altLang="en-US" dirty="0"/>
            <a:t>應變改善</a:t>
          </a:r>
        </a:p>
      </dgm:t>
    </dgm:pt>
    <dgm:pt modelId="{D5C49AC3-8C8C-7643-8840-7357B3127E99}" type="parTrans" cxnId="{0D5ACB42-C376-0F41-8699-375C704DAE53}">
      <dgm:prSet/>
      <dgm:spPr/>
      <dgm:t>
        <a:bodyPr/>
        <a:lstStyle/>
        <a:p>
          <a:endParaRPr lang="zh-TW" altLang="en-US"/>
        </a:p>
      </dgm:t>
    </dgm:pt>
    <dgm:pt modelId="{A12D45FB-B283-5942-8B1A-604642E91E7C}" type="sibTrans" cxnId="{0D5ACB42-C376-0F41-8699-375C704DAE53}">
      <dgm:prSet/>
      <dgm:spPr/>
      <dgm:t>
        <a:bodyPr/>
        <a:lstStyle/>
        <a:p>
          <a:endParaRPr lang="zh-TW" altLang="en-US"/>
        </a:p>
      </dgm:t>
    </dgm:pt>
    <dgm:pt modelId="{AB606BFC-6D5D-524A-B47D-C3CAFFED9C7F}">
      <dgm:prSet phldrT="[文字]"/>
      <dgm:spPr/>
      <dgm:t>
        <a:bodyPr/>
        <a:lstStyle/>
        <a:p>
          <a:r>
            <a:rPr lang="zh-TW" altLang="en-US" dirty="0"/>
            <a:t>機關</a:t>
          </a:r>
          <a:r>
            <a:rPr lang="en-US" altLang="zh-TW" dirty="0"/>
            <a:t>B</a:t>
          </a:r>
          <a:r>
            <a:rPr lang="zh-TW" altLang="en-US" dirty="0"/>
            <a:t>除重新建置受害資訊設備，並更新作業系統與相關應用程式，亦透過紙本檔案還原遭加密之業務資料內容
全面檢視內部資訊設備系統與應用程式更新情況</a:t>
          </a:r>
        </a:p>
      </dgm:t>
    </dgm:pt>
    <dgm:pt modelId="{379E5BC3-B34A-814E-BA1C-B5B9EF48E01B}" type="parTrans" cxnId="{CBE3FC86-9A18-F14D-9335-AEAB5D6FB481}">
      <dgm:prSet/>
      <dgm:spPr/>
      <dgm:t>
        <a:bodyPr/>
        <a:lstStyle/>
        <a:p>
          <a:endParaRPr lang="zh-TW" altLang="en-US"/>
        </a:p>
      </dgm:t>
    </dgm:pt>
    <dgm:pt modelId="{CFC4EDB3-F6C7-5F45-803F-23D140439047}" type="sibTrans" cxnId="{CBE3FC86-9A18-F14D-9335-AEAB5D6FB481}">
      <dgm:prSet/>
      <dgm:spPr/>
      <dgm:t>
        <a:bodyPr/>
        <a:lstStyle/>
        <a:p>
          <a:endParaRPr lang="zh-TW" altLang="en-US"/>
        </a:p>
      </dgm:t>
    </dgm:pt>
    <dgm:pt modelId="{44373370-0FD6-0041-9E5D-FD435764F258}">
      <dgm:prSet phldrT="[文字]"/>
      <dgm:spPr/>
      <dgm:t>
        <a:bodyPr/>
        <a:lstStyle/>
        <a:p>
          <a:r>
            <a:rPr lang="zh-TW" altLang="en-US" dirty="0"/>
            <a:t>精進作法</a:t>
          </a:r>
        </a:p>
      </dgm:t>
    </dgm:pt>
    <dgm:pt modelId="{AAF8F8E3-95B3-8B47-AF5A-CBA64AF6ADF6}" type="parTrans" cxnId="{00774ACD-AA69-D54B-A256-9ED1E2E28BA8}">
      <dgm:prSet/>
      <dgm:spPr/>
      <dgm:t>
        <a:bodyPr/>
        <a:lstStyle/>
        <a:p>
          <a:endParaRPr lang="zh-TW" altLang="en-US"/>
        </a:p>
      </dgm:t>
    </dgm:pt>
    <dgm:pt modelId="{0189AC60-58CB-AD46-9576-7CEEF22F9F6C}" type="sibTrans" cxnId="{00774ACD-AA69-D54B-A256-9ED1E2E28BA8}">
      <dgm:prSet/>
      <dgm:spPr/>
      <dgm:t>
        <a:bodyPr/>
        <a:lstStyle/>
        <a:p>
          <a:endParaRPr lang="zh-TW" altLang="en-US"/>
        </a:p>
      </dgm:t>
    </dgm:pt>
    <dgm:pt modelId="{075E4F72-C308-CE46-987D-A0441B029136}">
      <dgm:prSet phldrT="[文字]"/>
      <dgm:spPr/>
      <dgm:t>
        <a:bodyPr/>
        <a:lstStyle/>
        <a:p>
          <a:r>
            <a:rPr lang="zh-TW" altLang="en-US" dirty="0"/>
            <a:t>勒索軟體</a:t>
          </a:r>
          <a:r>
            <a:rPr lang="en-US" altLang="en-US" dirty="0"/>
            <a:t>(</a:t>
          </a:r>
          <a:r>
            <a:rPr lang="en" altLang="en-US" dirty="0"/>
            <a:t>Ransomware)</a:t>
          </a:r>
          <a:r>
            <a:rPr lang="zh-TW" altLang="en-US" dirty="0"/>
            <a:t>從過去被動式攻擊轉為主動式感染，機關應</a:t>
          </a:r>
          <a:r>
            <a:rPr lang="zh-TW" altLang="en-US" dirty="0">
              <a:solidFill>
                <a:srgbClr val="FF0000"/>
              </a:solidFill>
            </a:rPr>
            <a:t>定期檢視作業系統與應用程式更新情況</a:t>
          </a:r>
          <a:r>
            <a:rPr lang="zh-TW" altLang="en-US" dirty="0"/>
            <a:t>，</a:t>
          </a:r>
          <a:r>
            <a:rPr lang="zh-TW" altLang="en-US" dirty="0">
              <a:solidFill>
                <a:srgbClr val="FF0000"/>
              </a:solidFill>
            </a:rPr>
            <a:t>關閉不必要通訊協定</a:t>
          </a:r>
          <a:r>
            <a:rPr lang="en-US" altLang="en-US" dirty="0">
              <a:solidFill>
                <a:srgbClr val="FF0000"/>
              </a:solidFill>
            </a:rPr>
            <a:t>(</a:t>
          </a:r>
          <a:r>
            <a:rPr lang="en" altLang="en-US" dirty="0">
              <a:solidFill>
                <a:srgbClr val="FF0000"/>
              </a:solidFill>
            </a:rPr>
            <a:t>SMB)</a:t>
          </a:r>
          <a:r>
            <a:rPr lang="zh-TW" altLang="en-US" dirty="0"/>
            <a:t>，並定期備份重要系統與文件資訊</a:t>
          </a:r>
        </a:p>
      </dgm:t>
    </dgm:pt>
    <dgm:pt modelId="{EA09018D-0108-B44A-AB51-21B16DFFD9B4}" type="parTrans" cxnId="{2714E501-6BDF-F74C-AA3A-880A71266E9D}">
      <dgm:prSet/>
      <dgm:spPr/>
      <dgm:t>
        <a:bodyPr/>
        <a:lstStyle/>
        <a:p>
          <a:endParaRPr lang="zh-TW" altLang="en-US"/>
        </a:p>
      </dgm:t>
    </dgm:pt>
    <dgm:pt modelId="{F66602C6-F81E-9E4B-9D43-BEE12C486D40}" type="sibTrans" cxnId="{2714E501-6BDF-F74C-AA3A-880A71266E9D}">
      <dgm:prSet/>
      <dgm:spPr/>
      <dgm:t>
        <a:bodyPr/>
        <a:lstStyle/>
        <a:p>
          <a:endParaRPr lang="zh-TW" altLang="en-US"/>
        </a:p>
      </dgm:t>
    </dgm:pt>
    <dgm:pt modelId="{ECA7C4F9-8C24-524C-809F-2D20260D6A8C}">
      <dgm:prSet phldrT="[文字]"/>
      <dgm:spPr/>
      <dgm:t>
        <a:bodyPr/>
        <a:lstStyle/>
        <a:p>
          <a:r>
            <a:rPr lang="zh-TW" altLang="en-US" dirty="0"/>
            <a:t>持續更新修補漏洞</a:t>
          </a:r>
        </a:p>
      </dgm:t>
    </dgm:pt>
    <dgm:pt modelId="{66E6BF7A-802D-D744-A3CB-D65DE5BDF106}" type="parTrans" cxnId="{AE37CC71-7E92-394B-B8F7-94C90C2BD6A6}">
      <dgm:prSet/>
      <dgm:spPr/>
      <dgm:t>
        <a:bodyPr/>
        <a:lstStyle/>
        <a:p>
          <a:endParaRPr lang="zh-TW" altLang="en-US"/>
        </a:p>
      </dgm:t>
    </dgm:pt>
    <dgm:pt modelId="{4024A6E8-E62B-4C45-8147-7EDCE3F88F63}" type="sibTrans" cxnId="{AE37CC71-7E92-394B-B8F7-94C90C2BD6A6}">
      <dgm:prSet/>
      <dgm:spPr/>
      <dgm:t>
        <a:bodyPr/>
        <a:lstStyle/>
        <a:p>
          <a:endParaRPr lang="zh-TW" altLang="en-US"/>
        </a:p>
      </dgm:t>
    </dgm:pt>
    <dgm:pt modelId="{6D42EF66-6F91-994D-AD35-492C4B41C8A7}" type="pres">
      <dgm:prSet presAssocID="{0494626E-611D-C542-B0BA-8085B399456C}" presName="Name0" presStyleCnt="0">
        <dgm:presLayoutVars>
          <dgm:dir/>
          <dgm:animLvl val="lvl"/>
          <dgm:resizeHandles val="exact"/>
        </dgm:presLayoutVars>
      </dgm:prSet>
      <dgm:spPr/>
    </dgm:pt>
    <dgm:pt modelId="{166E467A-2C50-9B4B-8FED-52CABC60DC86}" type="pres">
      <dgm:prSet presAssocID="{7D87A265-80D7-5E4D-AC67-5E29484C955F}" presName="linNode" presStyleCnt="0"/>
      <dgm:spPr/>
    </dgm:pt>
    <dgm:pt modelId="{9E1181E1-496C-BD40-BBFF-90F764940F53}" type="pres">
      <dgm:prSet presAssocID="{7D87A265-80D7-5E4D-AC67-5E29484C955F}" presName="parentText" presStyleLbl="node1" presStyleIdx="0" presStyleCnt="3" custScaleX="42915">
        <dgm:presLayoutVars>
          <dgm:chMax val="1"/>
          <dgm:bulletEnabled val="1"/>
        </dgm:presLayoutVars>
      </dgm:prSet>
      <dgm:spPr/>
    </dgm:pt>
    <dgm:pt modelId="{BDCF582A-67E4-E743-862B-AE1F9573DEAA}" type="pres">
      <dgm:prSet presAssocID="{7D87A265-80D7-5E4D-AC67-5E29484C955F}" presName="descendantText" presStyleLbl="alignAccFollowNode1" presStyleIdx="0" presStyleCnt="3" custScaleX="126449" custScaleY="113550">
        <dgm:presLayoutVars>
          <dgm:bulletEnabled val="1"/>
        </dgm:presLayoutVars>
      </dgm:prSet>
      <dgm:spPr/>
    </dgm:pt>
    <dgm:pt modelId="{D8BF8B25-7BAF-2740-93EF-2724BA0B40AA}" type="pres">
      <dgm:prSet presAssocID="{A11D6BF9-44B7-B945-9A2B-E95ACCCF859D}" presName="sp" presStyleCnt="0"/>
      <dgm:spPr/>
    </dgm:pt>
    <dgm:pt modelId="{87D819D6-2F9A-8041-9616-5B6D15333F22}" type="pres">
      <dgm:prSet presAssocID="{0C2EFFC2-9E5E-4F4A-8B21-58097228C767}" presName="linNode" presStyleCnt="0"/>
      <dgm:spPr/>
    </dgm:pt>
    <dgm:pt modelId="{BE871253-DFE5-414C-BAF0-859FABAB08DA}" type="pres">
      <dgm:prSet presAssocID="{0C2EFFC2-9E5E-4F4A-8B21-58097228C767}" presName="parentText" presStyleLbl="node1" presStyleIdx="1" presStyleCnt="3" custScaleX="42915">
        <dgm:presLayoutVars>
          <dgm:chMax val="1"/>
          <dgm:bulletEnabled val="1"/>
        </dgm:presLayoutVars>
      </dgm:prSet>
      <dgm:spPr/>
    </dgm:pt>
    <dgm:pt modelId="{534C1E0D-4A22-4442-9D97-A142F819421E}" type="pres">
      <dgm:prSet presAssocID="{0C2EFFC2-9E5E-4F4A-8B21-58097228C767}" presName="descendantText" presStyleLbl="alignAccFollowNode1" presStyleIdx="1" presStyleCnt="3" custScaleX="126449" custScaleY="119922">
        <dgm:presLayoutVars>
          <dgm:bulletEnabled val="1"/>
        </dgm:presLayoutVars>
      </dgm:prSet>
      <dgm:spPr/>
    </dgm:pt>
    <dgm:pt modelId="{65D0EFBB-0F0C-DB41-B50E-ECFD2F36E0E9}" type="pres">
      <dgm:prSet presAssocID="{A12D45FB-B283-5942-8B1A-604642E91E7C}" presName="sp" presStyleCnt="0"/>
      <dgm:spPr/>
    </dgm:pt>
    <dgm:pt modelId="{4C22CABA-3A8F-454E-91A2-96D62158C16B}" type="pres">
      <dgm:prSet presAssocID="{44373370-0FD6-0041-9E5D-FD435764F258}" presName="linNode" presStyleCnt="0"/>
      <dgm:spPr/>
    </dgm:pt>
    <dgm:pt modelId="{707FBF0B-CC83-1B45-A4A6-845704C8C8D8}" type="pres">
      <dgm:prSet presAssocID="{44373370-0FD6-0041-9E5D-FD435764F258}" presName="parentText" presStyleLbl="node1" presStyleIdx="2" presStyleCnt="3" custScaleX="42915">
        <dgm:presLayoutVars>
          <dgm:chMax val="1"/>
          <dgm:bulletEnabled val="1"/>
        </dgm:presLayoutVars>
      </dgm:prSet>
      <dgm:spPr/>
    </dgm:pt>
    <dgm:pt modelId="{DC5C919F-04CD-1541-92AB-959451D13D13}" type="pres">
      <dgm:prSet presAssocID="{44373370-0FD6-0041-9E5D-FD435764F258}" presName="descendantText" presStyleLbl="alignAccFollowNode1" presStyleIdx="2" presStyleCnt="3" custScaleX="126449" custScaleY="116281">
        <dgm:presLayoutVars>
          <dgm:bulletEnabled val="1"/>
        </dgm:presLayoutVars>
      </dgm:prSet>
      <dgm:spPr/>
    </dgm:pt>
  </dgm:ptLst>
  <dgm:cxnLst>
    <dgm:cxn modelId="{2714E501-6BDF-F74C-AA3A-880A71266E9D}" srcId="{44373370-0FD6-0041-9E5D-FD435764F258}" destId="{075E4F72-C308-CE46-987D-A0441B029136}" srcOrd="0" destOrd="0" parTransId="{EA09018D-0108-B44A-AB51-21B16DFFD9B4}" sibTransId="{F66602C6-F81E-9E4B-9D43-BEE12C486D40}"/>
    <dgm:cxn modelId="{1BC6940C-342F-6340-ABCA-E9BAF4D70B5E}" type="presOf" srcId="{AB606BFC-6D5D-524A-B47D-C3CAFFED9C7F}" destId="{534C1E0D-4A22-4442-9D97-A142F819421E}" srcOrd="0" destOrd="0" presId="urn:microsoft.com/office/officeart/2005/8/layout/vList5"/>
    <dgm:cxn modelId="{BF3D282C-231E-3844-BEF8-2C96F91266A5}" type="presOf" srcId="{ECA7C4F9-8C24-524C-809F-2D20260D6A8C}" destId="{DC5C919F-04CD-1541-92AB-959451D13D13}" srcOrd="0" destOrd="1" presId="urn:microsoft.com/office/officeart/2005/8/layout/vList5"/>
    <dgm:cxn modelId="{0D5ACB42-C376-0F41-8699-375C704DAE53}" srcId="{0494626E-611D-C542-B0BA-8085B399456C}" destId="{0C2EFFC2-9E5E-4F4A-8B21-58097228C767}" srcOrd="1" destOrd="0" parTransId="{D5C49AC3-8C8C-7643-8840-7357B3127E99}" sibTransId="{A12D45FB-B283-5942-8B1A-604642E91E7C}"/>
    <dgm:cxn modelId="{D82B1450-FCF7-6D45-89C3-7882F4BDCC1D}" type="presOf" srcId="{7D87A265-80D7-5E4D-AC67-5E29484C955F}" destId="{9E1181E1-496C-BD40-BBFF-90F764940F53}" srcOrd="0" destOrd="0" presId="urn:microsoft.com/office/officeart/2005/8/layout/vList5"/>
    <dgm:cxn modelId="{C712B954-1BF8-9E48-8AA9-55ABCE5C220F}" type="presOf" srcId="{0494626E-611D-C542-B0BA-8085B399456C}" destId="{6D42EF66-6F91-994D-AD35-492C4B41C8A7}" srcOrd="0" destOrd="0" presId="urn:microsoft.com/office/officeart/2005/8/layout/vList5"/>
    <dgm:cxn modelId="{B17CC367-D17E-9940-8AEE-F8061771F2CE}" type="presOf" srcId="{B7014EBA-A571-2147-8D01-0AE24C49C50C}" destId="{BDCF582A-67E4-E743-862B-AE1F9573DEAA}" srcOrd="0" destOrd="0" presId="urn:microsoft.com/office/officeart/2005/8/layout/vList5"/>
    <dgm:cxn modelId="{AE37CC71-7E92-394B-B8F7-94C90C2BD6A6}" srcId="{44373370-0FD6-0041-9E5D-FD435764F258}" destId="{ECA7C4F9-8C24-524C-809F-2D20260D6A8C}" srcOrd="1" destOrd="0" parTransId="{66E6BF7A-802D-D744-A3CB-D65DE5BDF106}" sibTransId="{4024A6E8-E62B-4C45-8147-7EDCE3F88F63}"/>
    <dgm:cxn modelId="{AB4F3076-CF97-FD45-B61A-FBB812C8F3A1}" srcId="{7D87A265-80D7-5E4D-AC67-5E29484C955F}" destId="{B7014EBA-A571-2147-8D01-0AE24C49C50C}" srcOrd="0" destOrd="0" parTransId="{9B09A190-488A-A749-8DFA-48D655FB114E}" sibTransId="{2B41AD82-6DA6-2C4D-9622-A180AAFC2A7A}"/>
    <dgm:cxn modelId="{CBE3FC86-9A18-F14D-9335-AEAB5D6FB481}" srcId="{0C2EFFC2-9E5E-4F4A-8B21-58097228C767}" destId="{AB606BFC-6D5D-524A-B47D-C3CAFFED9C7F}" srcOrd="0" destOrd="0" parTransId="{379E5BC3-B34A-814E-BA1C-B5B9EF48E01B}" sibTransId="{CFC4EDB3-F6C7-5F45-803F-23D140439047}"/>
    <dgm:cxn modelId="{79C7A988-2709-2D47-AB1E-806E8D32D674}" type="presOf" srcId="{075E4F72-C308-CE46-987D-A0441B029136}" destId="{DC5C919F-04CD-1541-92AB-959451D13D13}" srcOrd="0" destOrd="0" presId="urn:microsoft.com/office/officeart/2005/8/layout/vList5"/>
    <dgm:cxn modelId="{1630B99A-C089-4344-B703-EC1C6FEB0AF3}" srcId="{0494626E-611D-C542-B0BA-8085B399456C}" destId="{7D87A265-80D7-5E4D-AC67-5E29484C955F}" srcOrd="0" destOrd="0" parTransId="{92FD2C6C-B7BE-054D-91C9-CF4F4E516826}" sibTransId="{A11D6BF9-44B7-B945-9A2B-E95ACCCF859D}"/>
    <dgm:cxn modelId="{8708CFA2-5310-6441-BBFD-79CC56580D03}" type="presOf" srcId="{0C2EFFC2-9E5E-4F4A-8B21-58097228C767}" destId="{BE871253-DFE5-414C-BAF0-859FABAB08DA}" srcOrd="0" destOrd="0" presId="urn:microsoft.com/office/officeart/2005/8/layout/vList5"/>
    <dgm:cxn modelId="{D01051C8-6698-F34D-88C0-B03EECE0BDE2}" type="presOf" srcId="{44373370-0FD6-0041-9E5D-FD435764F258}" destId="{707FBF0B-CC83-1B45-A4A6-845704C8C8D8}" srcOrd="0" destOrd="0" presId="urn:microsoft.com/office/officeart/2005/8/layout/vList5"/>
    <dgm:cxn modelId="{00774ACD-AA69-D54B-A256-9ED1E2E28BA8}" srcId="{0494626E-611D-C542-B0BA-8085B399456C}" destId="{44373370-0FD6-0041-9E5D-FD435764F258}" srcOrd="2" destOrd="0" parTransId="{AAF8F8E3-95B3-8B47-AF5A-CBA64AF6ADF6}" sibTransId="{0189AC60-58CB-AD46-9576-7CEEF22F9F6C}"/>
    <dgm:cxn modelId="{CAB7D2DC-D180-D04A-86B0-A64D85BD8709}" type="presParOf" srcId="{6D42EF66-6F91-994D-AD35-492C4B41C8A7}" destId="{166E467A-2C50-9B4B-8FED-52CABC60DC86}" srcOrd="0" destOrd="0" presId="urn:microsoft.com/office/officeart/2005/8/layout/vList5"/>
    <dgm:cxn modelId="{B5118541-43FB-0848-985C-C2307E947720}" type="presParOf" srcId="{166E467A-2C50-9B4B-8FED-52CABC60DC86}" destId="{9E1181E1-496C-BD40-BBFF-90F764940F53}" srcOrd="0" destOrd="0" presId="urn:microsoft.com/office/officeart/2005/8/layout/vList5"/>
    <dgm:cxn modelId="{684D9F4A-3A63-FF40-8D40-D4F94CEA816D}" type="presParOf" srcId="{166E467A-2C50-9B4B-8FED-52CABC60DC86}" destId="{BDCF582A-67E4-E743-862B-AE1F9573DEAA}" srcOrd="1" destOrd="0" presId="urn:microsoft.com/office/officeart/2005/8/layout/vList5"/>
    <dgm:cxn modelId="{9756CF87-AC76-4C48-94BF-59F5844B7D5D}" type="presParOf" srcId="{6D42EF66-6F91-994D-AD35-492C4B41C8A7}" destId="{D8BF8B25-7BAF-2740-93EF-2724BA0B40AA}" srcOrd="1" destOrd="0" presId="urn:microsoft.com/office/officeart/2005/8/layout/vList5"/>
    <dgm:cxn modelId="{ED34BDB4-4614-2045-BE27-9FE96E8C67B6}" type="presParOf" srcId="{6D42EF66-6F91-994D-AD35-492C4B41C8A7}" destId="{87D819D6-2F9A-8041-9616-5B6D15333F22}" srcOrd="2" destOrd="0" presId="urn:microsoft.com/office/officeart/2005/8/layout/vList5"/>
    <dgm:cxn modelId="{067D286B-DB92-0444-B717-213972C9F714}" type="presParOf" srcId="{87D819D6-2F9A-8041-9616-5B6D15333F22}" destId="{BE871253-DFE5-414C-BAF0-859FABAB08DA}" srcOrd="0" destOrd="0" presId="urn:microsoft.com/office/officeart/2005/8/layout/vList5"/>
    <dgm:cxn modelId="{FEC0EE40-19CF-144A-89E5-7F38932CCD1E}" type="presParOf" srcId="{87D819D6-2F9A-8041-9616-5B6D15333F22}" destId="{534C1E0D-4A22-4442-9D97-A142F819421E}" srcOrd="1" destOrd="0" presId="urn:microsoft.com/office/officeart/2005/8/layout/vList5"/>
    <dgm:cxn modelId="{B4FA4DF5-40DF-DC4E-9224-CB50C1DBFB97}" type="presParOf" srcId="{6D42EF66-6F91-994D-AD35-492C4B41C8A7}" destId="{65D0EFBB-0F0C-DB41-B50E-ECFD2F36E0E9}" srcOrd="3" destOrd="0" presId="urn:microsoft.com/office/officeart/2005/8/layout/vList5"/>
    <dgm:cxn modelId="{E4256E2A-E963-1C4C-888D-69A085139390}" type="presParOf" srcId="{6D42EF66-6F91-994D-AD35-492C4B41C8A7}" destId="{4C22CABA-3A8F-454E-91A2-96D62158C16B}" srcOrd="4" destOrd="0" presId="urn:microsoft.com/office/officeart/2005/8/layout/vList5"/>
    <dgm:cxn modelId="{C968F6EF-8A54-0F4B-BB14-34B6F4C2EDE2}" type="presParOf" srcId="{4C22CABA-3A8F-454E-91A2-96D62158C16B}" destId="{707FBF0B-CC83-1B45-A4A6-845704C8C8D8}" srcOrd="0" destOrd="0" presId="urn:microsoft.com/office/officeart/2005/8/layout/vList5"/>
    <dgm:cxn modelId="{96D3D643-5521-9D42-AE06-1DFEB96E1665}" type="presParOf" srcId="{4C22CABA-3A8F-454E-91A2-96D62158C16B}" destId="{DC5C919F-04CD-1541-92AB-959451D13D1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6AFD28-BA6A-4E62-BD9C-1E85ECC2AFA3}" type="doc">
      <dgm:prSet loTypeId="urn:microsoft.com/office/officeart/2005/8/layout/hProcess9" loCatId="process" qsTypeId="urn:microsoft.com/office/officeart/2005/8/quickstyle/simple1" qsCatId="simple" csTypeId="urn:microsoft.com/office/officeart/2005/8/colors/colorful1" csCatId="colorful" phldr="1"/>
      <dgm:spPr/>
    </dgm:pt>
    <dgm:pt modelId="{FD2EDEB1-BB41-45BC-9A76-DA6280DA2205}">
      <dgm:prSet phldrT="[文字]"/>
      <dgm:spPr>
        <a:ln w="12700">
          <a:solidFill>
            <a:schemeClr val="bg1"/>
          </a:solidFill>
        </a:ln>
      </dgm:spPr>
      <dgm:t>
        <a:bodyPr/>
        <a:lstStyle/>
        <a:p>
          <a:r>
            <a:rPr lang="zh-Hant" altLang="en-US" dirty="0"/>
            <a:t>佈建系統度量現</a:t>
          </a:r>
          <a:r>
            <a:rPr lang="zh-TW" altLang="en-US" dirty="0"/>
            <a:t>況</a:t>
          </a:r>
        </a:p>
      </dgm:t>
    </dgm:pt>
    <dgm:pt modelId="{EFBB1A99-4424-4FF0-A509-E2F24B2995DB}" type="parTrans" cxnId="{73EF57AD-9616-4380-90D2-61E436B695A6}">
      <dgm:prSet/>
      <dgm:spPr/>
      <dgm:t>
        <a:bodyPr/>
        <a:lstStyle/>
        <a:p>
          <a:endParaRPr lang="zh-TW" altLang="en-US"/>
        </a:p>
      </dgm:t>
    </dgm:pt>
    <dgm:pt modelId="{0259016E-A41A-49BC-90BC-6F02F854541A}" type="sibTrans" cxnId="{73EF57AD-9616-4380-90D2-61E436B695A6}">
      <dgm:prSet/>
      <dgm:spPr/>
      <dgm:t>
        <a:bodyPr/>
        <a:lstStyle/>
        <a:p>
          <a:endParaRPr lang="zh-TW" altLang="en-US"/>
        </a:p>
      </dgm:t>
    </dgm:pt>
    <dgm:pt modelId="{CD6CFE73-EDC6-407E-B1FD-1690964FD9B7}">
      <dgm:prSet phldrT="[文字]"/>
      <dgm:spPr/>
      <dgm:t>
        <a:bodyPr/>
        <a:lstStyle/>
        <a:p>
          <a:r>
            <a:rPr lang="zh-Hant" altLang="en-US" dirty="0"/>
            <a:t>建立組態範本</a:t>
          </a:r>
          <a:endParaRPr lang="zh-TW" altLang="en-US" dirty="0"/>
        </a:p>
      </dgm:t>
    </dgm:pt>
    <dgm:pt modelId="{960CBCA3-5037-483E-B95E-925ADB6411F8}" type="parTrans" cxnId="{09C53B6A-6A6A-411C-9907-92049A3756F9}">
      <dgm:prSet/>
      <dgm:spPr/>
      <dgm:t>
        <a:bodyPr/>
        <a:lstStyle/>
        <a:p>
          <a:endParaRPr lang="zh-TW" altLang="en-US"/>
        </a:p>
      </dgm:t>
    </dgm:pt>
    <dgm:pt modelId="{DA09F937-4F37-4817-9557-30A0AFE4D096}" type="sibTrans" cxnId="{09C53B6A-6A6A-411C-9907-92049A3756F9}">
      <dgm:prSet/>
      <dgm:spPr/>
      <dgm:t>
        <a:bodyPr/>
        <a:lstStyle/>
        <a:p>
          <a:endParaRPr lang="zh-TW" altLang="en-US"/>
        </a:p>
      </dgm:t>
    </dgm:pt>
    <dgm:pt modelId="{13BD76A9-806F-4F3E-B4FB-D91F1C6074E0}">
      <dgm:prSet phldrT="[文字]"/>
      <dgm:spPr/>
      <dgm:t>
        <a:bodyPr/>
        <a:lstStyle/>
        <a:p>
          <a:r>
            <a:rPr lang="zh-Hant" altLang="en-US" dirty="0"/>
            <a:t>排除干擾設立例外</a:t>
          </a:r>
          <a:endParaRPr lang="zh-TW" altLang="en-US" dirty="0"/>
        </a:p>
      </dgm:t>
    </dgm:pt>
    <dgm:pt modelId="{F5F4CA28-4E2C-4A43-BE7F-65EAFB91A647}" type="parTrans" cxnId="{5E98CD69-4727-47A0-A97E-15B449E353CF}">
      <dgm:prSet/>
      <dgm:spPr/>
      <dgm:t>
        <a:bodyPr/>
        <a:lstStyle/>
        <a:p>
          <a:endParaRPr lang="zh-TW" altLang="en-US"/>
        </a:p>
      </dgm:t>
    </dgm:pt>
    <dgm:pt modelId="{D541BC82-A921-4EFB-A541-C43F606A51DA}" type="sibTrans" cxnId="{5E98CD69-4727-47A0-A97E-15B449E353CF}">
      <dgm:prSet/>
      <dgm:spPr/>
      <dgm:t>
        <a:bodyPr/>
        <a:lstStyle/>
        <a:p>
          <a:endParaRPr lang="zh-TW" altLang="en-US"/>
        </a:p>
      </dgm:t>
    </dgm:pt>
    <dgm:pt modelId="{ADF176D7-4083-425C-AC13-25E8E299C452}">
      <dgm:prSet phldrT="[文字]"/>
      <dgm:spPr/>
      <dgm:t>
        <a:bodyPr/>
        <a:lstStyle/>
        <a:p>
          <a:r>
            <a:rPr lang="zh-TW" altLang="en-US" dirty="0"/>
            <a:t>持續監控</a:t>
          </a:r>
          <a:r>
            <a:rPr lang="zh-Hant" altLang="en-US" dirty="0"/>
            <a:t>與更新</a:t>
          </a:r>
          <a:endParaRPr lang="zh-TW" altLang="en-US" dirty="0"/>
        </a:p>
      </dgm:t>
    </dgm:pt>
    <dgm:pt modelId="{A09CCA78-E15D-4265-ABE3-344CFF247767}" type="parTrans" cxnId="{896A371E-78BA-42B2-9809-D6CA27F617F8}">
      <dgm:prSet/>
      <dgm:spPr/>
      <dgm:t>
        <a:bodyPr/>
        <a:lstStyle/>
        <a:p>
          <a:endParaRPr lang="zh-TW" altLang="en-US"/>
        </a:p>
      </dgm:t>
    </dgm:pt>
    <dgm:pt modelId="{190F0B34-2328-4075-B72F-45199B065531}" type="sibTrans" cxnId="{896A371E-78BA-42B2-9809-D6CA27F617F8}">
      <dgm:prSet/>
      <dgm:spPr/>
      <dgm:t>
        <a:bodyPr/>
        <a:lstStyle/>
        <a:p>
          <a:endParaRPr lang="zh-TW" altLang="en-US"/>
        </a:p>
      </dgm:t>
    </dgm:pt>
    <dgm:pt modelId="{8FB94668-1D04-4B24-9DC2-3414C22D8625}" type="pres">
      <dgm:prSet presAssocID="{976AFD28-BA6A-4E62-BD9C-1E85ECC2AFA3}" presName="CompostProcess" presStyleCnt="0">
        <dgm:presLayoutVars>
          <dgm:dir/>
          <dgm:resizeHandles val="exact"/>
        </dgm:presLayoutVars>
      </dgm:prSet>
      <dgm:spPr/>
    </dgm:pt>
    <dgm:pt modelId="{281E022E-98D4-41BD-AEBD-1C63995CF90E}" type="pres">
      <dgm:prSet presAssocID="{976AFD28-BA6A-4E62-BD9C-1E85ECC2AFA3}" presName="arrow" presStyleLbl="bgShp" presStyleIdx="0" presStyleCnt="1"/>
      <dgm:spPr/>
    </dgm:pt>
    <dgm:pt modelId="{BDDC1932-8093-4EC0-AB96-0CEC1DB0D854}" type="pres">
      <dgm:prSet presAssocID="{976AFD28-BA6A-4E62-BD9C-1E85ECC2AFA3}" presName="linearProcess" presStyleCnt="0"/>
      <dgm:spPr/>
    </dgm:pt>
    <dgm:pt modelId="{0BE14F37-0B0A-4E7C-9E30-D6908E50B9AF}" type="pres">
      <dgm:prSet presAssocID="{FD2EDEB1-BB41-45BC-9A76-DA6280DA2205}" presName="textNode" presStyleLbl="node1" presStyleIdx="0" presStyleCnt="4">
        <dgm:presLayoutVars>
          <dgm:bulletEnabled val="1"/>
        </dgm:presLayoutVars>
      </dgm:prSet>
      <dgm:spPr/>
    </dgm:pt>
    <dgm:pt modelId="{BDD4BC75-A1EA-4696-964C-5D69FFD1B1F2}" type="pres">
      <dgm:prSet presAssocID="{0259016E-A41A-49BC-90BC-6F02F854541A}" presName="sibTrans" presStyleCnt="0"/>
      <dgm:spPr/>
    </dgm:pt>
    <dgm:pt modelId="{CFB26E0A-1C60-488E-8B89-72A479EF14A9}" type="pres">
      <dgm:prSet presAssocID="{CD6CFE73-EDC6-407E-B1FD-1690964FD9B7}" presName="textNode" presStyleLbl="node1" presStyleIdx="1" presStyleCnt="4">
        <dgm:presLayoutVars>
          <dgm:bulletEnabled val="1"/>
        </dgm:presLayoutVars>
      </dgm:prSet>
      <dgm:spPr/>
    </dgm:pt>
    <dgm:pt modelId="{EF2FF41B-E5C5-4349-AE7A-BCDBF812D0A2}" type="pres">
      <dgm:prSet presAssocID="{DA09F937-4F37-4817-9557-30A0AFE4D096}" presName="sibTrans" presStyleCnt="0"/>
      <dgm:spPr/>
    </dgm:pt>
    <dgm:pt modelId="{7367D49A-CB8E-4873-A757-D01AE5906CE6}" type="pres">
      <dgm:prSet presAssocID="{13BD76A9-806F-4F3E-B4FB-D91F1C6074E0}" presName="textNode" presStyleLbl="node1" presStyleIdx="2" presStyleCnt="4">
        <dgm:presLayoutVars>
          <dgm:bulletEnabled val="1"/>
        </dgm:presLayoutVars>
      </dgm:prSet>
      <dgm:spPr/>
    </dgm:pt>
    <dgm:pt modelId="{3EAA43F3-2BD4-456E-A019-672486AFB13B}" type="pres">
      <dgm:prSet presAssocID="{D541BC82-A921-4EFB-A541-C43F606A51DA}" presName="sibTrans" presStyleCnt="0"/>
      <dgm:spPr/>
    </dgm:pt>
    <dgm:pt modelId="{276319A8-290B-4458-93DB-978225E10C4B}" type="pres">
      <dgm:prSet presAssocID="{ADF176D7-4083-425C-AC13-25E8E299C452}" presName="textNode" presStyleLbl="node1" presStyleIdx="3" presStyleCnt="4">
        <dgm:presLayoutVars>
          <dgm:bulletEnabled val="1"/>
        </dgm:presLayoutVars>
      </dgm:prSet>
      <dgm:spPr/>
    </dgm:pt>
  </dgm:ptLst>
  <dgm:cxnLst>
    <dgm:cxn modelId="{896A371E-78BA-42B2-9809-D6CA27F617F8}" srcId="{976AFD28-BA6A-4E62-BD9C-1E85ECC2AFA3}" destId="{ADF176D7-4083-425C-AC13-25E8E299C452}" srcOrd="3" destOrd="0" parTransId="{A09CCA78-E15D-4265-ABE3-344CFF247767}" sibTransId="{190F0B34-2328-4075-B72F-45199B065531}"/>
    <dgm:cxn modelId="{C58B0F37-4EE4-43E6-9B48-207739365CF1}" type="presOf" srcId="{CD6CFE73-EDC6-407E-B1FD-1690964FD9B7}" destId="{CFB26E0A-1C60-488E-8B89-72A479EF14A9}" srcOrd="0" destOrd="0" presId="urn:microsoft.com/office/officeart/2005/8/layout/hProcess9"/>
    <dgm:cxn modelId="{1B273847-5BE5-4FC0-BCAF-E33558DDE87D}" type="presOf" srcId="{FD2EDEB1-BB41-45BC-9A76-DA6280DA2205}" destId="{0BE14F37-0B0A-4E7C-9E30-D6908E50B9AF}" srcOrd="0" destOrd="0" presId="urn:microsoft.com/office/officeart/2005/8/layout/hProcess9"/>
    <dgm:cxn modelId="{5E98CD69-4727-47A0-A97E-15B449E353CF}" srcId="{976AFD28-BA6A-4E62-BD9C-1E85ECC2AFA3}" destId="{13BD76A9-806F-4F3E-B4FB-D91F1C6074E0}" srcOrd="2" destOrd="0" parTransId="{F5F4CA28-4E2C-4A43-BE7F-65EAFB91A647}" sibTransId="{D541BC82-A921-4EFB-A541-C43F606A51DA}"/>
    <dgm:cxn modelId="{09C53B6A-6A6A-411C-9907-92049A3756F9}" srcId="{976AFD28-BA6A-4E62-BD9C-1E85ECC2AFA3}" destId="{CD6CFE73-EDC6-407E-B1FD-1690964FD9B7}" srcOrd="1" destOrd="0" parTransId="{960CBCA3-5037-483E-B95E-925ADB6411F8}" sibTransId="{DA09F937-4F37-4817-9557-30A0AFE4D096}"/>
    <dgm:cxn modelId="{73EF57AD-9616-4380-90D2-61E436B695A6}" srcId="{976AFD28-BA6A-4E62-BD9C-1E85ECC2AFA3}" destId="{FD2EDEB1-BB41-45BC-9A76-DA6280DA2205}" srcOrd="0" destOrd="0" parTransId="{EFBB1A99-4424-4FF0-A509-E2F24B2995DB}" sibTransId="{0259016E-A41A-49BC-90BC-6F02F854541A}"/>
    <dgm:cxn modelId="{D7B9E8F8-4BA1-42D1-99AD-F0FEE9D44D40}" type="presOf" srcId="{976AFD28-BA6A-4E62-BD9C-1E85ECC2AFA3}" destId="{8FB94668-1D04-4B24-9DC2-3414C22D8625}" srcOrd="0" destOrd="0" presId="urn:microsoft.com/office/officeart/2005/8/layout/hProcess9"/>
    <dgm:cxn modelId="{D6CD49FD-12D6-49DF-BA4C-645E7955CB82}" type="presOf" srcId="{ADF176D7-4083-425C-AC13-25E8E299C452}" destId="{276319A8-290B-4458-93DB-978225E10C4B}" srcOrd="0" destOrd="0" presId="urn:microsoft.com/office/officeart/2005/8/layout/hProcess9"/>
    <dgm:cxn modelId="{5371C3FD-0F37-461A-8B71-AA3B92801393}" type="presOf" srcId="{13BD76A9-806F-4F3E-B4FB-D91F1C6074E0}" destId="{7367D49A-CB8E-4873-A757-D01AE5906CE6}" srcOrd="0" destOrd="0" presId="urn:microsoft.com/office/officeart/2005/8/layout/hProcess9"/>
    <dgm:cxn modelId="{A435A144-2883-4568-BBED-0F473C1E685C}" type="presParOf" srcId="{8FB94668-1D04-4B24-9DC2-3414C22D8625}" destId="{281E022E-98D4-41BD-AEBD-1C63995CF90E}" srcOrd="0" destOrd="0" presId="urn:microsoft.com/office/officeart/2005/8/layout/hProcess9"/>
    <dgm:cxn modelId="{0D1B85C9-6B80-42C3-9D09-B882950D8076}" type="presParOf" srcId="{8FB94668-1D04-4B24-9DC2-3414C22D8625}" destId="{BDDC1932-8093-4EC0-AB96-0CEC1DB0D854}" srcOrd="1" destOrd="0" presId="urn:microsoft.com/office/officeart/2005/8/layout/hProcess9"/>
    <dgm:cxn modelId="{B3134763-F0A4-4AED-8D8D-D4D9CC6A62D7}" type="presParOf" srcId="{BDDC1932-8093-4EC0-AB96-0CEC1DB0D854}" destId="{0BE14F37-0B0A-4E7C-9E30-D6908E50B9AF}" srcOrd="0" destOrd="0" presId="urn:microsoft.com/office/officeart/2005/8/layout/hProcess9"/>
    <dgm:cxn modelId="{B9179A4D-6253-47E7-B123-3B04EB59B05C}" type="presParOf" srcId="{BDDC1932-8093-4EC0-AB96-0CEC1DB0D854}" destId="{BDD4BC75-A1EA-4696-964C-5D69FFD1B1F2}" srcOrd="1" destOrd="0" presId="urn:microsoft.com/office/officeart/2005/8/layout/hProcess9"/>
    <dgm:cxn modelId="{0A235F44-1B51-4D7B-8A3A-E522220348E4}" type="presParOf" srcId="{BDDC1932-8093-4EC0-AB96-0CEC1DB0D854}" destId="{CFB26E0A-1C60-488E-8B89-72A479EF14A9}" srcOrd="2" destOrd="0" presId="urn:microsoft.com/office/officeart/2005/8/layout/hProcess9"/>
    <dgm:cxn modelId="{54CB2349-F968-4C15-956A-5777F1C7B7F7}" type="presParOf" srcId="{BDDC1932-8093-4EC0-AB96-0CEC1DB0D854}" destId="{EF2FF41B-E5C5-4349-AE7A-BCDBF812D0A2}" srcOrd="3" destOrd="0" presId="urn:microsoft.com/office/officeart/2005/8/layout/hProcess9"/>
    <dgm:cxn modelId="{52DF4B3C-95FA-4F60-BCF5-70B7D19387A9}" type="presParOf" srcId="{BDDC1932-8093-4EC0-AB96-0CEC1DB0D854}" destId="{7367D49A-CB8E-4873-A757-D01AE5906CE6}" srcOrd="4" destOrd="0" presId="urn:microsoft.com/office/officeart/2005/8/layout/hProcess9"/>
    <dgm:cxn modelId="{E5BFF806-80ED-4540-8900-22995C72536E}" type="presParOf" srcId="{BDDC1932-8093-4EC0-AB96-0CEC1DB0D854}" destId="{3EAA43F3-2BD4-456E-A019-672486AFB13B}" srcOrd="5" destOrd="0" presId="urn:microsoft.com/office/officeart/2005/8/layout/hProcess9"/>
    <dgm:cxn modelId="{FA4EF32C-FF35-4576-B2D7-7D9F5414276A}" type="presParOf" srcId="{BDDC1932-8093-4EC0-AB96-0CEC1DB0D854}" destId="{276319A8-290B-4458-93DB-978225E10C4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4B97BD-D1D8-3543-B3CE-4D0B5BE2BE15}" type="doc">
      <dgm:prSet loTypeId="urn:microsoft.com/office/officeart/2005/8/layout/process4" loCatId="" qsTypeId="urn:microsoft.com/office/officeart/2005/8/quickstyle/simple1" qsCatId="simple" csTypeId="urn:microsoft.com/office/officeart/2005/8/colors/colorful3" csCatId="colorful" phldr="1"/>
      <dgm:spPr/>
      <dgm:t>
        <a:bodyPr/>
        <a:lstStyle/>
        <a:p>
          <a:endParaRPr lang="zh-TW" altLang="en-US"/>
        </a:p>
      </dgm:t>
    </dgm:pt>
    <dgm:pt modelId="{E009058F-05F0-3B4C-B3FE-2109413ADE21}">
      <dgm:prSet phldrT="[文字]" custT="1"/>
      <dgm:spPr/>
      <dgm:t>
        <a:bodyPr/>
        <a:lstStyle/>
        <a:p>
          <a:r>
            <a:rPr lang="zh-TW" altLang="en-US" sz="3200" b="1" dirty="0"/>
            <a:t>記錄事件</a:t>
          </a:r>
        </a:p>
      </dgm:t>
    </dgm:pt>
    <dgm:pt modelId="{4DEB13C7-00C7-844D-8ECD-328EAE86EF57}" type="parTrans" cxnId="{630AD5A6-5C70-F74F-91BC-509BA2450F5F}">
      <dgm:prSet/>
      <dgm:spPr/>
      <dgm:t>
        <a:bodyPr/>
        <a:lstStyle/>
        <a:p>
          <a:endParaRPr lang="zh-TW" altLang="en-US"/>
        </a:p>
      </dgm:t>
    </dgm:pt>
    <dgm:pt modelId="{7BA74A43-CBEF-5F47-B7A0-BCC5478DB308}" type="sibTrans" cxnId="{630AD5A6-5C70-F74F-91BC-509BA2450F5F}">
      <dgm:prSet/>
      <dgm:spPr/>
      <dgm:t>
        <a:bodyPr/>
        <a:lstStyle/>
        <a:p>
          <a:endParaRPr lang="zh-TW" altLang="en-US"/>
        </a:p>
      </dgm:t>
    </dgm:pt>
    <dgm:pt modelId="{74075DAA-5042-9E48-A683-78CFFAE4B095}">
      <dgm:prSet phldrT="[文字]" custT="1"/>
      <dgm:spPr/>
      <dgm:t>
        <a:bodyPr/>
        <a:lstStyle/>
        <a:p>
          <a:pPr marL="0" lvl="0" indent="0" algn="ctr" defTabSz="800100">
            <a:lnSpc>
              <a:spcPts val="2060"/>
            </a:lnSpc>
            <a:spcBef>
              <a:spcPts val="1200"/>
            </a:spcBef>
            <a:spcAft>
              <a:spcPts val="0"/>
            </a:spcAft>
            <a:buNone/>
          </a:pPr>
          <a:r>
            <a:rPr lang="zh-TW" altLang="en-US" sz="2000" kern="1200" dirty="0">
              <a:solidFill>
                <a:prstClr val="black">
                  <a:hueOff val="0"/>
                  <a:satOff val="0"/>
                  <a:lumOff val="0"/>
                  <a:alphaOff val="0"/>
                </a:prstClr>
              </a:solidFill>
              <a:latin typeface="Calibri"/>
              <a:ea typeface="微軟正黑體"/>
              <a:cs typeface="+mn-cs"/>
            </a:rPr>
            <a:t>紀錄問題發生當時用戶端</a:t>
          </a:r>
          <a:r>
            <a:rPr lang="zh-TW" altLang="en-US" sz="2000" b="1" kern="1200" dirty="0">
              <a:solidFill>
                <a:prstClr val="black">
                  <a:hueOff val="0"/>
                  <a:satOff val="0"/>
                  <a:lumOff val="0"/>
                  <a:alphaOff val="0"/>
                </a:prstClr>
              </a:solidFill>
              <a:latin typeface="Calibri"/>
              <a:ea typeface="微軟正黑體"/>
              <a:cs typeface="+mn-cs"/>
            </a:rPr>
            <a:t>作業系統</a:t>
          </a:r>
          <a:r>
            <a:rPr lang="zh-TW" altLang="en-US" sz="2000" kern="1200" dirty="0">
              <a:solidFill>
                <a:prstClr val="black">
                  <a:hueOff val="0"/>
                  <a:satOff val="0"/>
                  <a:lumOff val="0"/>
                  <a:alphaOff val="0"/>
                </a:prstClr>
              </a:solidFill>
              <a:latin typeface="Calibri"/>
              <a:ea typeface="微軟正黑體"/>
              <a:cs typeface="+mn-cs"/>
            </a:rPr>
            <a:t>、</a:t>
          </a:r>
          <a:r>
            <a:rPr lang="zh-TW" altLang="en-US" sz="2000" b="1" kern="1200" dirty="0">
              <a:solidFill>
                <a:prstClr val="black">
                  <a:hueOff val="0"/>
                  <a:satOff val="0"/>
                  <a:lumOff val="0"/>
                  <a:alphaOff val="0"/>
                </a:prstClr>
              </a:solidFill>
              <a:latin typeface="Calibri"/>
              <a:ea typeface="微軟正黑體"/>
              <a:cs typeface="+mn-cs"/>
            </a:rPr>
            <a:t>使用環境</a:t>
          </a:r>
          <a:r>
            <a:rPr lang="zh-TW" altLang="en-US" sz="2000" kern="1200" dirty="0">
              <a:solidFill>
                <a:prstClr val="black">
                  <a:hueOff val="0"/>
                  <a:satOff val="0"/>
                  <a:lumOff val="0"/>
                  <a:alphaOff val="0"/>
                </a:prstClr>
              </a:solidFill>
              <a:latin typeface="Calibri"/>
              <a:ea typeface="微軟正黑體"/>
              <a:cs typeface="+mn-cs"/>
            </a:rPr>
            <a:t>（單機或連線服務）及</a:t>
          </a:r>
          <a:r>
            <a:rPr lang="zh-TW" altLang="en-US" sz="2000" b="1" kern="1200" dirty="0">
              <a:solidFill>
                <a:prstClr val="black">
                  <a:hueOff val="0"/>
                  <a:satOff val="0"/>
                  <a:lumOff val="0"/>
                  <a:alphaOff val="0"/>
                </a:prstClr>
              </a:solidFill>
              <a:latin typeface="Calibri"/>
              <a:ea typeface="微軟正黑體"/>
              <a:cs typeface="+mn-cs"/>
            </a:rPr>
            <a:t>操作情境</a:t>
          </a:r>
          <a:r>
            <a:rPr lang="zh-TW" altLang="en-US" sz="2000" kern="1200" dirty="0">
              <a:solidFill>
                <a:prstClr val="black">
                  <a:hueOff val="0"/>
                  <a:satOff val="0"/>
                  <a:lumOff val="0"/>
                  <a:alphaOff val="0"/>
                </a:prstClr>
              </a:solidFill>
              <a:latin typeface="Calibri"/>
              <a:ea typeface="微軟正黑體"/>
              <a:cs typeface="+mn-cs"/>
            </a:rPr>
            <a:t>，並</a:t>
          </a:r>
          <a:r>
            <a:rPr lang="zh-TW" altLang="en-US" sz="2000" b="1" kern="1200" dirty="0">
              <a:solidFill>
                <a:srgbClr val="FF0000"/>
              </a:solidFill>
              <a:latin typeface="Calibri"/>
              <a:ea typeface="微軟正黑體"/>
              <a:cs typeface="+mn-cs"/>
            </a:rPr>
            <a:t>截圖存下錯誤訊息或畫面</a:t>
          </a:r>
          <a:r>
            <a:rPr lang="zh-TW" altLang="en-US" sz="2000" kern="1200" dirty="0">
              <a:solidFill>
                <a:prstClr val="black">
                  <a:hueOff val="0"/>
                  <a:satOff val="0"/>
                  <a:lumOff val="0"/>
                  <a:alphaOff val="0"/>
                </a:prstClr>
              </a:solidFill>
              <a:latin typeface="Calibri"/>
              <a:ea typeface="微軟正黑體"/>
              <a:cs typeface="+mn-cs"/>
            </a:rPr>
            <a:t>。</a:t>
          </a:r>
        </a:p>
      </dgm:t>
    </dgm:pt>
    <dgm:pt modelId="{EB1EB213-E6A3-4540-86CF-0E9459CECAB8}" type="parTrans" cxnId="{5EC3D260-2FD9-8248-8283-D8A9EF10F665}">
      <dgm:prSet/>
      <dgm:spPr/>
      <dgm:t>
        <a:bodyPr/>
        <a:lstStyle/>
        <a:p>
          <a:endParaRPr lang="zh-TW" altLang="en-US"/>
        </a:p>
      </dgm:t>
    </dgm:pt>
    <dgm:pt modelId="{8E60DC2C-3778-3D4C-B87F-E11EEFB8537C}" type="sibTrans" cxnId="{5EC3D260-2FD9-8248-8283-D8A9EF10F665}">
      <dgm:prSet/>
      <dgm:spPr/>
      <dgm:t>
        <a:bodyPr/>
        <a:lstStyle/>
        <a:p>
          <a:endParaRPr lang="zh-TW" altLang="en-US"/>
        </a:p>
      </dgm:t>
    </dgm:pt>
    <dgm:pt modelId="{9C974357-F395-6E49-AD22-DEC2143AD0B5}">
      <dgm:prSet phldrT="[文字]" custT="1"/>
      <dgm:spPr/>
      <dgm:t>
        <a:bodyPr/>
        <a:lstStyle/>
        <a:p>
          <a:r>
            <a:rPr lang="zh-TW" altLang="en-US" sz="3200" b="1" dirty="0"/>
            <a:t>排除干擾</a:t>
          </a:r>
        </a:p>
      </dgm:t>
    </dgm:pt>
    <dgm:pt modelId="{B4220A32-E08B-0A4C-8DBF-0BD754834C65}" type="parTrans" cxnId="{0F9757FB-B4D1-9945-8D2B-A6AD175546D7}">
      <dgm:prSet/>
      <dgm:spPr/>
      <dgm:t>
        <a:bodyPr/>
        <a:lstStyle/>
        <a:p>
          <a:endParaRPr lang="zh-TW" altLang="en-US"/>
        </a:p>
      </dgm:t>
    </dgm:pt>
    <dgm:pt modelId="{20F8C18B-6C94-4B49-80C8-02D9481E9075}" type="sibTrans" cxnId="{0F9757FB-B4D1-9945-8D2B-A6AD175546D7}">
      <dgm:prSet/>
      <dgm:spPr/>
      <dgm:t>
        <a:bodyPr/>
        <a:lstStyle/>
        <a:p>
          <a:endParaRPr lang="zh-TW" altLang="en-US"/>
        </a:p>
      </dgm:t>
    </dgm:pt>
    <dgm:pt modelId="{D6E7A2FD-6C99-5C4C-B89D-F08642F75031}">
      <dgm:prSet phldrT="[文字]" custT="1"/>
      <dgm:spPr/>
      <dgm:t>
        <a:bodyPr/>
        <a:lstStyle/>
        <a:p>
          <a:pPr marL="0" lvl="0" indent="0" algn="ctr" defTabSz="800100">
            <a:lnSpc>
              <a:spcPts val="2060"/>
            </a:lnSpc>
            <a:spcBef>
              <a:spcPct val="0"/>
            </a:spcBef>
            <a:spcAft>
              <a:spcPts val="0"/>
            </a:spcAft>
            <a:buNone/>
          </a:pPr>
          <a:r>
            <a:rPr lang="zh-TW" altLang="en-US" sz="1800" kern="1200" dirty="0">
              <a:solidFill>
                <a:prstClr val="black">
                  <a:hueOff val="0"/>
                  <a:satOff val="0"/>
                  <a:lumOff val="0"/>
                  <a:alphaOff val="0"/>
                </a:prstClr>
              </a:solidFill>
              <a:latin typeface="Calibri"/>
              <a:ea typeface="微軟正黑體"/>
              <a:cs typeface="+mn-cs"/>
            </a:rPr>
            <a:t>組態導入前即曾發生此問題，尋求其他系統服務人員協助。</a:t>
          </a:r>
        </a:p>
      </dgm:t>
    </dgm:pt>
    <dgm:pt modelId="{DD77E2BC-72DF-F947-B36A-F24A52F2DFC6}" type="parTrans" cxnId="{6F6DA4FF-C991-684E-B3E9-3E03BB7C5860}">
      <dgm:prSet/>
      <dgm:spPr/>
      <dgm:t>
        <a:bodyPr/>
        <a:lstStyle/>
        <a:p>
          <a:endParaRPr lang="zh-TW" altLang="en-US"/>
        </a:p>
      </dgm:t>
    </dgm:pt>
    <dgm:pt modelId="{3C528810-04B1-5646-999C-60502D327D40}" type="sibTrans" cxnId="{6F6DA4FF-C991-684E-B3E9-3E03BB7C5860}">
      <dgm:prSet/>
      <dgm:spPr/>
      <dgm:t>
        <a:bodyPr/>
        <a:lstStyle/>
        <a:p>
          <a:endParaRPr lang="zh-TW" altLang="en-US"/>
        </a:p>
      </dgm:t>
    </dgm:pt>
    <dgm:pt modelId="{B5912D83-E197-0A44-8378-55F13CD9BDDB}">
      <dgm:prSet phldrT="[文字]" custT="1"/>
      <dgm:spPr/>
      <dgm:t>
        <a:bodyPr/>
        <a:lstStyle/>
        <a:p>
          <a:r>
            <a:rPr lang="zh-TW" altLang="en-US" sz="3200" b="1" dirty="0"/>
            <a:t>即刻還原</a:t>
          </a:r>
        </a:p>
      </dgm:t>
    </dgm:pt>
    <dgm:pt modelId="{001A5232-53C8-2A44-80DF-F5EBB31CCBC0}" type="parTrans" cxnId="{D5B410DD-4CFA-2748-9ED3-C409B40B731C}">
      <dgm:prSet/>
      <dgm:spPr/>
      <dgm:t>
        <a:bodyPr/>
        <a:lstStyle/>
        <a:p>
          <a:endParaRPr lang="zh-TW" altLang="en-US"/>
        </a:p>
      </dgm:t>
    </dgm:pt>
    <dgm:pt modelId="{721B64E9-AF30-6246-B388-EB2CDB460E47}" type="sibTrans" cxnId="{D5B410DD-4CFA-2748-9ED3-C409B40B731C}">
      <dgm:prSet/>
      <dgm:spPr/>
      <dgm:t>
        <a:bodyPr/>
        <a:lstStyle/>
        <a:p>
          <a:endParaRPr lang="zh-TW" altLang="en-US"/>
        </a:p>
      </dgm:t>
    </dgm:pt>
    <dgm:pt modelId="{A414893B-A6D1-F14C-8C46-8066C3F18987}">
      <dgm:prSet phldrT="[文字]"/>
      <dgm:spPr/>
      <dgm:t>
        <a:bodyPr/>
        <a:lstStyle/>
        <a:p>
          <a:r>
            <a:rPr lang="zh-TW" altLang="en-US" dirty="0"/>
            <a:t>由專業人員進行組態還原程序，立即還原原有組態設定。</a:t>
          </a:r>
        </a:p>
      </dgm:t>
    </dgm:pt>
    <dgm:pt modelId="{33A72692-5BB4-914E-9584-3A7A76717A4C}" type="parTrans" cxnId="{D4E85E07-28CC-6C45-90A9-AA61EE504B6E}">
      <dgm:prSet/>
      <dgm:spPr/>
      <dgm:t>
        <a:bodyPr/>
        <a:lstStyle/>
        <a:p>
          <a:endParaRPr lang="zh-TW" altLang="en-US"/>
        </a:p>
      </dgm:t>
    </dgm:pt>
    <dgm:pt modelId="{3946F098-D514-FB4A-8091-DAFF9D5D908F}" type="sibTrans" cxnId="{D4E85E07-28CC-6C45-90A9-AA61EE504B6E}">
      <dgm:prSet/>
      <dgm:spPr/>
      <dgm:t>
        <a:bodyPr/>
        <a:lstStyle/>
        <a:p>
          <a:endParaRPr lang="zh-TW" altLang="en-US"/>
        </a:p>
      </dgm:t>
    </dgm:pt>
    <dgm:pt modelId="{DB3AA113-9E0F-AA4E-B56A-CA85AA214B2A}">
      <dgm:prSet phldrT="[文字]" custT="1"/>
      <dgm:spPr/>
      <dgm:t>
        <a:bodyPr anchor="ctr"/>
        <a:lstStyle/>
        <a:p>
          <a:pPr>
            <a:lnSpc>
              <a:spcPts val="2060"/>
            </a:lnSpc>
            <a:spcAft>
              <a:spcPts val="0"/>
            </a:spcAft>
          </a:pPr>
          <a:r>
            <a:rPr lang="zh-TW" altLang="en-US" sz="1800" dirty="0"/>
            <a:t>檢查是否為已知干擾，將干擾項目設為例外不導入。</a:t>
          </a:r>
        </a:p>
      </dgm:t>
    </dgm:pt>
    <dgm:pt modelId="{3279CD4E-A9FD-FA44-80D3-7CEFF47D3434}" type="parTrans" cxnId="{20C3960E-FDF6-3545-BD04-B33625770313}">
      <dgm:prSet/>
      <dgm:spPr/>
      <dgm:t>
        <a:bodyPr/>
        <a:lstStyle/>
        <a:p>
          <a:endParaRPr lang="zh-TW" altLang="en-US"/>
        </a:p>
      </dgm:t>
    </dgm:pt>
    <dgm:pt modelId="{D9CF5D61-C22E-0D46-BDE5-DE4B743EAC4E}" type="sibTrans" cxnId="{20C3960E-FDF6-3545-BD04-B33625770313}">
      <dgm:prSet/>
      <dgm:spPr/>
      <dgm:t>
        <a:bodyPr/>
        <a:lstStyle/>
        <a:p>
          <a:endParaRPr lang="zh-TW" altLang="en-US"/>
        </a:p>
      </dgm:t>
    </dgm:pt>
    <dgm:pt modelId="{6679ABDA-7890-D24F-BE07-D4DC308B1A55}" type="pres">
      <dgm:prSet presAssocID="{334B97BD-D1D8-3543-B3CE-4D0B5BE2BE15}" presName="Name0" presStyleCnt="0">
        <dgm:presLayoutVars>
          <dgm:dir/>
          <dgm:animLvl val="lvl"/>
          <dgm:resizeHandles val="exact"/>
        </dgm:presLayoutVars>
      </dgm:prSet>
      <dgm:spPr/>
    </dgm:pt>
    <dgm:pt modelId="{EA7DDFD6-20CE-8245-A881-AE4A70E0EA10}" type="pres">
      <dgm:prSet presAssocID="{B5912D83-E197-0A44-8378-55F13CD9BDDB}" presName="boxAndChildren" presStyleCnt="0"/>
      <dgm:spPr/>
    </dgm:pt>
    <dgm:pt modelId="{2F3F35DB-F948-7040-85D3-EA97E22F970D}" type="pres">
      <dgm:prSet presAssocID="{B5912D83-E197-0A44-8378-55F13CD9BDDB}" presName="parentTextBox" presStyleLbl="node1" presStyleIdx="0" presStyleCnt="3"/>
      <dgm:spPr/>
    </dgm:pt>
    <dgm:pt modelId="{EDBE45D1-FE1D-4748-8E82-B5D66AD43006}" type="pres">
      <dgm:prSet presAssocID="{B5912D83-E197-0A44-8378-55F13CD9BDDB}" presName="entireBox" presStyleLbl="node1" presStyleIdx="0" presStyleCnt="3"/>
      <dgm:spPr/>
    </dgm:pt>
    <dgm:pt modelId="{363C2CFC-C133-6B4D-85F2-EBAF4C7E5119}" type="pres">
      <dgm:prSet presAssocID="{B5912D83-E197-0A44-8378-55F13CD9BDDB}" presName="descendantBox" presStyleCnt="0"/>
      <dgm:spPr/>
    </dgm:pt>
    <dgm:pt modelId="{62C6AF31-7B16-934D-8249-8F1CA6AAC671}" type="pres">
      <dgm:prSet presAssocID="{A414893B-A6D1-F14C-8C46-8066C3F18987}" presName="childTextBox" presStyleLbl="fgAccFollowNode1" presStyleIdx="0" presStyleCnt="4">
        <dgm:presLayoutVars>
          <dgm:bulletEnabled val="1"/>
        </dgm:presLayoutVars>
      </dgm:prSet>
      <dgm:spPr/>
    </dgm:pt>
    <dgm:pt modelId="{0013A09F-4C9F-914B-AE35-72FADA572750}" type="pres">
      <dgm:prSet presAssocID="{20F8C18B-6C94-4B49-80C8-02D9481E9075}" presName="sp" presStyleCnt="0"/>
      <dgm:spPr/>
    </dgm:pt>
    <dgm:pt modelId="{411098E8-4B94-D549-9A1D-CC004D97EDA2}" type="pres">
      <dgm:prSet presAssocID="{9C974357-F395-6E49-AD22-DEC2143AD0B5}" presName="arrowAndChildren" presStyleCnt="0"/>
      <dgm:spPr/>
    </dgm:pt>
    <dgm:pt modelId="{C01C1177-ABBA-9348-A9AC-2C40AB6D1C51}" type="pres">
      <dgm:prSet presAssocID="{9C974357-F395-6E49-AD22-DEC2143AD0B5}" presName="parentTextArrow" presStyleLbl="node1" presStyleIdx="0" presStyleCnt="3"/>
      <dgm:spPr/>
    </dgm:pt>
    <dgm:pt modelId="{433C1F40-6837-B648-829B-99C998472CDE}" type="pres">
      <dgm:prSet presAssocID="{9C974357-F395-6E49-AD22-DEC2143AD0B5}" presName="arrow" presStyleLbl="node1" presStyleIdx="1" presStyleCnt="3"/>
      <dgm:spPr/>
    </dgm:pt>
    <dgm:pt modelId="{356463DC-ABB6-0B46-88E7-11777E13D231}" type="pres">
      <dgm:prSet presAssocID="{9C974357-F395-6E49-AD22-DEC2143AD0B5}" presName="descendantArrow" presStyleCnt="0"/>
      <dgm:spPr/>
    </dgm:pt>
    <dgm:pt modelId="{2F587BD3-A26C-0E4D-9580-52D3B2AC21CB}" type="pres">
      <dgm:prSet presAssocID="{DB3AA113-9E0F-AA4E-B56A-CA85AA214B2A}" presName="childTextArrow" presStyleLbl="fgAccFollowNode1" presStyleIdx="1" presStyleCnt="4">
        <dgm:presLayoutVars>
          <dgm:bulletEnabled val="1"/>
        </dgm:presLayoutVars>
      </dgm:prSet>
      <dgm:spPr/>
    </dgm:pt>
    <dgm:pt modelId="{71CB32B6-1866-3D4B-A570-8D5B875C65FF}" type="pres">
      <dgm:prSet presAssocID="{D6E7A2FD-6C99-5C4C-B89D-F08642F75031}" presName="childTextArrow" presStyleLbl="fgAccFollowNode1" presStyleIdx="2" presStyleCnt="4">
        <dgm:presLayoutVars>
          <dgm:bulletEnabled val="1"/>
        </dgm:presLayoutVars>
      </dgm:prSet>
      <dgm:spPr/>
    </dgm:pt>
    <dgm:pt modelId="{83F5AC2D-64B6-7B4C-9BF8-051398D7767F}" type="pres">
      <dgm:prSet presAssocID="{7BA74A43-CBEF-5F47-B7A0-BCC5478DB308}" presName="sp" presStyleCnt="0"/>
      <dgm:spPr/>
    </dgm:pt>
    <dgm:pt modelId="{266AFB36-1A64-C448-9599-8A71431D0873}" type="pres">
      <dgm:prSet presAssocID="{E009058F-05F0-3B4C-B3FE-2109413ADE21}" presName="arrowAndChildren" presStyleCnt="0"/>
      <dgm:spPr/>
    </dgm:pt>
    <dgm:pt modelId="{D200A9D1-2B0E-AF46-9ED9-884DDC7C8386}" type="pres">
      <dgm:prSet presAssocID="{E009058F-05F0-3B4C-B3FE-2109413ADE21}" presName="parentTextArrow" presStyleLbl="node1" presStyleIdx="1" presStyleCnt="3"/>
      <dgm:spPr/>
    </dgm:pt>
    <dgm:pt modelId="{258EC398-0199-4A4B-B0BD-78D7FE38FBB8}" type="pres">
      <dgm:prSet presAssocID="{E009058F-05F0-3B4C-B3FE-2109413ADE21}" presName="arrow" presStyleLbl="node1" presStyleIdx="2" presStyleCnt="3"/>
      <dgm:spPr/>
    </dgm:pt>
    <dgm:pt modelId="{943ED052-13AE-7043-B06D-156729483E85}" type="pres">
      <dgm:prSet presAssocID="{E009058F-05F0-3B4C-B3FE-2109413ADE21}" presName="descendantArrow" presStyleCnt="0"/>
      <dgm:spPr/>
    </dgm:pt>
    <dgm:pt modelId="{BE37D568-27A2-224A-B81E-0DBBDA9A15D1}" type="pres">
      <dgm:prSet presAssocID="{74075DAA-5042-9E48-A683-78CFFAE4B095}" presName="childTextArrow" presStyleLbl="fgAccFollowNode1" presStyleIdx="3" presStyleCnt="4" custLinFactNeighborY="6296">
        <dgm:presLayoutVars>
          <dgm:bulletEnabled val="1"/>
        </dgm:presLayoutVars>
      </dgm:prSet>
      <dgm:spPr/>
    </dgm:pt>
  </dgm:ptLst>
  <dgm:cxnLst>
    <dgm:cxn modelId="{D4E85E07-28CC-6C45-90A9-AA61EE504B6E}" srcId="{B5912D83-E197-0A44-8378-55F13CD9BDDB}" destId="{A414893B-A6D1-F14C-8C46-8066C3F18987}" srcOrd="0" destOrd="0" parTransId="{33A72692-5BB4-914E-9584-3A7A76717A4C}" sibTransId="{3946F098-D514-FB4A-8091-DAFF9D5D908F}"/>
    <dgm:cxn modelId="{20C3960E-FDF6-3545-BD04-B33625770313}" srcId="{9C974357-F395-6E49-AD22-DEC2143AD0B5}" destId="{DB3AA113-9E0F-AA4E-B56A-CA85AA214B2A}" srcOrd="0" destOrd="0" parTransId="{3279CD4E-A9FD-FA44-80D3-7CEFF47D3434}" sibTransId="{D9CF5D61-C22E-0D46-BDE5-DE4B743EAC4E}"/>
    <dgm:cxn modelId="{B3F57714-5987-254A-B6EC-3EAE2AE1951A}" type="presOf" srcId="{B5912D83-E197-0A44-8378-55F13CD9BDDB}" destId="{EDBE45D1-FE1D-4748-8E82-B5D66AD43006}" srcOrd="1" destOrd="0" presId="urn:microsoft.com/office/officeart/2005/8/layout/process4"/>
    <dgm:cxn modelId="{9FC2961F-684C-6B4D-9BF9-4D40D541753E}" type="presOf" srcId="{DB3AA113-9E0F-AA4E-B56A-CA85AA214B2A}" destId="{2F587BD3-A26C-0E4D-9580-52D3B2AC21CB}" srcOrd="0" destOrd="0" presId="urn:microsoft.com/office/officeart/2005/8/layout/process4"/>
    <dgm:cxn modelId="{21E75A5E-1A9D-D547-BE6F-55501ADD7BCD}" type="presOf" srcId="{E009058F-05F0-3B4C-B3FE-2109413ADE21}" destId="{258EC398-0199-4A4B-B0BD-78D7FE38FBB8}" srcOrd="1" destOrd="0" presId="urn:microsoft.com/office/officeart/2005/8/layout/process4"/>
    <dgm:cxn modelId="{5EC3D260-2FD9-8248-8283-D8A9EF10F665}" srcId="{E009058F-05F0-3B4C-B3FE-2109413ADE21}" destId="{74075DAA-5042-9E48-A683-78CFFAE4B095}" srcOrd="0" destOrd="0" parTransId="{EB1EB213-E6A3-4540-86CF-0E9459CECAB8}" sibTransId="{8E60DC2C-3778-3D4C-B87F-E11EEFB8537C}"/>
    <dgm:cxn modelId="{D918576E-40D7-BB40-AB13-3F68AD7D5A8A}" type="presOf" srcId="{74075DAA-5042-9E48-A683-78CFFAE4B095}" destId="{BE37D568-27A2-224A-B81E-0DBBDA9A15D1}" srcOrd="0" destOrd="0" presId="urn:microsoft.com/office/officeart/2005/8/layout/process4"/>
    <dgm:cxn modelId="{42E5D291-4CB0-6C4D-841F-87B2DDA00F51}" type="presOf" srcId="{9C974357-F395-6E49-AD22-DEC2143AD0B5}" destId="{C01C1177-ABBA-9348-A9AC-2C40AB6D1C51}" srcOrd="0" destOrd="0" presId="urn:microsoft.com/office/officeart/2005/8/layout/process4"/>
    <dgm:cxn modelId="{630AD5A6-5C70-F74F-91BC-509BA2450F5F}" srcId="{334B97BD-D1D8-3543-B3CE-4D0B5BE2BE15}" destId="{E009058F-05F0-3B4C-B3FE-2109413ADE21}" srcOrd="0" destOrd="0" parTransId="{4DEB13C7-00C7-844D-8ECD-328EAE86EF57}" sibTransId="{7BA74A43-CBEF-5F47-B7A0-BCC5478DB308}"/>
    <dgm:cxn modelId="{CF741BA8-9942-2C4B-9782-529121B27413}" type="presOf" srcId="{B5912D83-E197-0A44-8378-55F13CD9BDDB}" destId="{2F3F35DB-F948-7040-85D3-EA97E22F970D}" srcOrd="0" destOrd="0" presId="urn:microsoft.com/office/officeart/2005/8/layout/process4"/>
    <dgm:cxn modelId="{803536BC-4C0C-7A4F-8A03-A2A254632520}" type="presOf" srcId="{E009058F-05F0-3B4C-B3FE-2109413ADE21}" destId="{D200A9D1-2B0E-AF46-9ED9-884DDC7C8386}" srcOrd="0" destOrd="0" presId="urn:microsoft.com/office/officeart/2005/8/layout/process4"/>
    <dgm:cxn modelId="{72626DD6-3CD0-8748-8FE5-8405353A2E19}" type="presOf" srcId="{334B97BD-D1D8-3543-B3CE-4D0B5BE2BE15}" destId="{6679ABDA-7890-D24F-BE07-D4DC308B1A55}" srcOrd="0" destOrd="0" presId="urn:microsoft.com/office/officeart/2005/8/layout/process4"/>
    <dgm:cxn modelId="{D5B410DD-4CFA-2748-9ED3-C409B40B731C}" srcId="{334B97BD-D1D8-3543-B3CE-4D0B5BE2BE15}" destId="{B5912D83-E197-0A44-8378-55F13CD9BDDB}" srcOrd="2" destOrd="0" parTransId="{001A5232-53C8-2A44-80DF-F5EBB31CCBC0}" sibTransId="{721B64E9-AF30-6246-B388-EB2CDB460E47}"/>
    <dgm:cxn modelId="{5A3AA7DE-B35C-0941-8B89-B437D510D38C}" type="presOf" srcId="{D6E7A2FD-6C99-5C4C-B89D-F08642F75031}" destId="{71CB32B6-1866-3D4B-A570-8D5B875C65FF}" srcOrd="0" destOrd="0" presId="urn:microsoft.com/office/officeart/2005/8/layout/process4"/>
    <dgm:cxn modelId="{751997F4-D2E0-C747-BC5A-0EEEB3357591}" type="presOf" srcId="{A414893B-A6D1-F14C-8C46-8066C3F18987}" destId="{62C6AF31-7B16-934D-8249-8F1CA6AAC671}" srcOrd="0" destOrd="0" presId="urn:microsoft.com/office/officeart/2005/8/layout/process4"/>
    <dgm:cxn modelId="{667BE5F6-4AA8-644A-8B12-70B65F6756C5}" type="presOf" srcId="{9C974357-F395-6E49-AD22-DEC2143AD0B5}" destId="{433C1F40-6837-B648-829B-99C998472CDE}" srcOrd="1" destOrd="0" presId="urn:microsoft.com/office/officeart/2005/8/layout/process4"/>
    <dgm:cxn modelId="{0F9757FB-B4D1-9945-8D2B-A6AD175546D7}" srcId="{334B97BD-D1D8-3543-B3CE-4D0B5BE2BE15}" destId="{9C974357-F395-6E49-AD22-DEC2143AD0B5}" srcOrd="1" destOrd="0" parTransId="{B4220A32-E08B-0A4C-8DBF-0BD754834C65}" sibTransId="{20F8C18B-6C94-4B49-80C8-02D9481E9075}"/>
    <dgm:cxn modelId="{6F6DA4FF-C991-684E-B3E9-3E03BB7C5860}" srcId="{9C974357-F395-6E49-AD22-DEC2143AD0B5}" destId="{D6E7A2FD-6C99-5C4C-B89D-F08642F75031}" srcOrd="1" destOrd="0" parTransId="{DD77E2BC-72DF-F947-B36A-F24A52F2DFC6}" sibTransId="{3C528810-04B1-5646-999C-60502D327D40}"/>
    <dgm:cxn modelId="{C15BC0AF-B33E-0949-8777-13A439EFAC10}" type="presParOf" srcId="{6679ABDA-7890-D24F-BE07-D4DC308B1A55}" destId="{EA7DDFD6-20CE-8245-A881-AE4A70E0EA10}" srcOrd="0" destOrd="0" presId="urn:microsoft.com/office/officeart/2005/8/layout/process4"/>
    <dgm:cxn modelId="{C46850BC-F9F0-C642-B038-FE70CF219C33}" type="presParOf" srcId="{EA7DDFD6-20CE-8245-A881-AE4A70E0EA10}" destId="{2F3F35DB-F948-7040-85D3-EA97E22F970D}" srcOrd="0" destOrd="0" presId="urn:microsoft.com/office/officeart/2005/8/layout/process4"/>
    <dgm:cxn modelId="{A8541A8A-827F-2C42-8B15-3D6DDDA93EA9}" type="presParOf" srcId="{EA7DDFD6-20CE-8245-A881-AE4A70E0EA10}" destId="{EDBE45D1-FE1D-4748-8E82-B5D66AD43006}" srcOrd="1" destOrd="0" presId="urn:microsoft.com/office/officeart/2005/8/layout/process4"/>
    <dgm:cxn modelId="{804CD05B-E016-8D42-9A59-1AA4AAF017A9}" type="presParOf" srcId="{EA7DDFD6-20CE-8245-A881-AE4A70E0EA10}" destId="{363C2CFC-C133-6B4D-85F2-EBAF4C7E5119}" srcOrd="2" destOrd="0" presId="urn:microsoft.com/office/officeart/2005/8/layout/process4"/>
    <dgm:cxn modelId="{1C8A4B48-3456-9640-9FAA-4DFF47080FB2}" type="presParOf" srcId="{363C2CFC-C133-6B4D-85F2-EBAF4C7E5119}" destId="{62C6AF31-7B16-934D-8249-8F1CA6AAC671}" srcOrd="0" destOrd="0" presId="urn:microsoft.com/office/officeart/2005/8/layout/process4"/>
    <dgm:cxn modelId="{BA178517-D994-4946-97A0-3552B84994A0}" type="presParOf" srcId="{6679ABDA-7890-D24F-BE07-D4DC308B1A55}" destId="{0013A09F-4C9F-914B-AE35-72FADA572750}" srcOrd="1" destOrd="0" presId="urn:microsoft.com/office/officeart/2005/8/layout/process4"/>
    <dgm:cxn modelId="{5FDE0345-00A4-B24D-8745-6CDF722BDD07}" type="presParOf" srcId="{6679ABDA-7890-D24F-BE07-D4DC308B1A55}" destId="{411098E8-4B94-D549-9A1D-CC004D97EDA2}" srcOrd="2" destOrd="0" presId="urn:microsoft.com/office/officeart/2005/8/layout/process4"/>
    <dgm:cxn modelId="{36C8FC20-E811-7A41-8F04-BBD82C10AAF8}" type="presParOf" srcId="{411098E8-4B94-D549-9A1D-CC004D97EDA2}" destId="{C01C1177-ABBA-9348-A9AC-2C40AB6D1C51}" srcOrd="0" destOrd="0" presId="urn:microsoft.com/office/officeart/2005/8/layout/process4"/>
    <dgm:cxn modelId="{E3F991DB-34A5-E943-A945-16D774484177}" type="presParOf" srcId="{411098E8-4B94-D549-9A1D-CC004D97EDA2}" destId="{433C1F40-6837-B648-829B-99C998472CDE}" srcOrd="1" destOrd="0" presId="urn:microsoft.com/office/officeart/2005/8/layout/process4"/>
    <dgm:cxn modelId="{C969C27E-FE57-F544-9847-D8DCA9B86886}" type="presParOf" srcId="{411098E8-4B94-D549-9A1D-CC004D97EDA2}" destId="{356463DC-ABB6-0B46-88E7-11777E13D231}" srcOrd="2" destOrd="0" presId="urn:microsoft.com/office/officeart/2005/8/layout/process4"/>
    <dgm:cxn modelId="{753206B9-426C-3A47-8F0F-45EE5E98FFED}" type="presParOf" srcId="{356463DC-ABB6-0B46-88E7-11777E13D231}" destId="{2F587BD3-A26C-0E4D-9580-52D3B2AC21CB}" srcOrd="0" destOrd="0" presId="urn:microsoft.com/office/officeart/2005/8/layout/process4"/>
    <dgm:cxn modelId="{CE039C55-F489-6D44-9968-21C11F8580C3}" type="presParOf" srcId="{356463DC-ABB6-0B46-88E7-11777E13D231}" destId="{71CB32B6-1866-3D4B-A570-8D5B875C65FF}" srcOrd="1" destOrd="0" presId="urn:microsoft.com/office/officeart/2005/8/layout/process4"/>
    <dgm:cxn modelId="{C3D5EAEE-CBFE-7B4E-B88E-3B81799C4A94}" type="presParOf" srcId="{6679ABDA-7890-D24F-BE07-D4DC308B1A55}" destId="{83F5AC2D-64B6-7B4C-9BF8-051398D7767F}" srcOrd="3" destOrd="0" presId="urn:microsoft.com/office/officeart/2005/8/layout/process4"/>
    <dgm:cxn modelId="{15808BD1-533D-2B4C-BD01-D9E355124F97}" type="presParOf" srcId="{6679ABDA-7890-D24F-BE07-D4DC308B1A55}" destId="{266AFB36-1A64-C448-9599-8A71431D0873}" srcOrd="4" destOrd="0" presId="urn:microsoft.com/office/officeart/2005/8/layout/process4"/>
    <dgm:cxn modelId="{514B0C76-76ED-1F4C-A2B8-C2B158FA3A9A}" type="presParOf" srcId="{266AFB36-1A64-C448-9599-8A71431D0873}" destId="{D200A9D1-2B0E-AF46-9ED9-884DDC7C8386}" srcOrd="0" destOrd="0" presId="urn:microsoft.com/office/officeart/2005/8/layout/process4"/>
    <dgm:cxn modelId="{4DC247AC-571E-DE41-A428-0585223AF37E}" type="presParOf" srcId="{266AFB36-1A64-C448-9599-8A71431D0873}" destId="{258EC398-0199-4A4B-B0BD-78D7FE38FBB8}" srcOrd="1" destOrd="0" presId="urn:microsoft.com/office/officeart/2005/8/layout/process4"/>
    <dgm:cxn modelId="{A7BF52B5-03AC-584E-AAB8-3B26D394AC22}" type="presParOf" srcId="{266AFB36-1A64-C448-9599-8A71431D0873}" destId="{943ED052-13AE-7043-B06D-156729483E85}" srcOrd="2" destOrd="0" presId="urn:microsoft.com/office/officeart/2005/8/layout/process4"/>
    <dgm:cxn modelId="{EFD8621F-BEA4-AD45-AE42-D2D9C5F2ED94}" type="presParOf" srcId="{943ED052-13AE-7043-B06D-156729483E85}" destId="{BE37D568-27A2-224A-B81E-0DBBDA9A15D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F582A-67E4-E743-862B-AE1F9573DEAA}">
      <dsp:nvSpPr>
        <dsp:cNvPr id="0" name=""/>
        <dsp:cNvSpPr/>
      </dsp:nvSpPr>
      <dsp:spPr>
        <a:xfrm rot="5400000">
          <a:off x="3804119" y="-2364825"/>
          <a:ext cx="1496909" cy="638249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114300" lvl="1" indent="-114300" algn="l" defTabSz="622300">
            <a:lnSpc>
              <a:spcPct val="90000"/>
            </a:lnSpc>
            <a:spcBef>
              <a:spcPct val="0"/>
            </a:spcBef>
            <a:spcAft>
              <a:spcPts val="0"/>
            </a:spcAft>
            <a:buChar char="•"/>
          </a:pPr>
          <a:r>
            <a:rPr lang="en-US" altLang="en-US" sz="1400" kern="1200" dirty="0"/>
            <a:t> </a:t>
          </a:r>
          <a:r>
            <a:rPr lang="zh-TW" altLang="en-US" sz="1400" kern="1200" dirty="0"/>
            <a:t>機關</a:t>
          </a:r>
          <a:r>
            <a:rPr lang="en" altLang="en-US" sz="1400" kern="1200" dirty="0"/>
            <a:t>A</a:t>
          </a:r>
          <a:r>
            <a:rPr lang="zh-TW" altLang="en-US" sz="1400" kern="1200" dirty="0"/>
            <a:t>對外服務網站以「身分證字號」作為系統登入帳號，民眾至服務櫃台申請加入網站會員時，採</a:t>
          </a:r>
          <a:r>
            <a:rPr lang="zh-TW" altLang="en-US" sz="1400" kern="1200" dirty="0">
              <a:solidFill>
                <a:srgbClr val="FF0000"/>
              </a:solidFill>
            </a:rPr>
            <a:t>單一預設登入密碼</a:t>
          </a:r>
          <a:r>
            <a:rPr lang="en-US" altLang="en-US" sz="1400" kern="1200" dirty="0"/>
            <a:t>(12345678)</a:t>
          </a:r>
          <a:r>
            <a:rPr lang="zh-TW" altLang="en-US" sz="1400" kern="1200" dirty="0"/>
            <a:t>，民眾後續未再登入網站變更預設密碼
</a:t>
          </a:r>
          <a:r>
            <a:rPr lang="en-US" altLang="en-US" sz="1400" kern="1200" dirty="0"/>
            <a:t> </a:t>
          </a:r>
          <a:r>
            <a:rPr lang="zh-TW" altLang="en-US" sz="1400" kern="1200" dirty="0"/>
            <a:t>有心人土以</a:t>
          </a:r>
          <a:r>
            <a:rPr lang="zh-TW" altLang="en-US" sz="1400" kern="1200" dirty="0">
              <a:solidFill>
                <a:srgbClr val="FF0000"/>
              </a:solidFill>
            </a:rPr>
            <a:t>預設密碼登入</a:t>
          </a:r>
          <a:r>
            <a:rPr lang="zh-TW" altLang="en-US" sz="1400" kern="1200" dirty="0"/>
            <a:t>，存取超過</a:t>
          </a:r>
          <a:r>
            <a:rPr lang="en-US" altLang="en-US" sz="1400" kern="1200" dirty="0"/>
            <a:t>3</a:t>
          </a:r>
          <a:r>
            <a:rPr lang="zh-TW" altLang="en-US" sz="1400" kern="1200" dirty="0"/>
            <a:t>萬筆民眾帳號，導致民眾姓名、身分證字號、地址、連絡電話及電子郵件等個人資料遭盜取</a:t>
          </a:r>
        </a:p>
      </dsp:txBody>
      <dsp:txXfrm rot="-5400000">
        <a:off x="1361325" y="151042"/>
        <a:ext cx="6309425" cy="1350763"/>
      </dsp:txXfrm>
    </dsp:sp>
    <dsp:sp modelId="{9E1181E1-496C-BD40-BBFF-90F764940F53}">
      <dsp:nvSpPr>
        <dsp:cNvPr id="0" name=""/>
        <dsp:cNvSpPr/>
      </dsp:nvSpPr>
      <dsp:spPr>
        <a:xfrm>
          <a:off x="142877" y="2496"/>
          <a:ext cx="1218447" cy="16478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案情提要 </a:t>
          </a:r>
        </a:p>
      </dsp:txBody>
      <dsp:txXfrm>
        <a:off x="202357" y="61976"/>
        <a:ext cx="1099487" cy="1528892"/>
      </dsp:txXfrm>
    </dsp:sp>
    <dsp:sp modelId="{534C1E0D-4A22-4442-9D97-A142F819421E}">
      <dsp:nvSpPr>
        <dsp:cNvPr id="0" name=""/>
        <dsp:cNvSpPr/>
      </dsp:nvSpPr>
      <dsp:spPr>
        <a:xfrm rot="5400000">
          <a:off x="3762118" y="-634580"/>
          <a:ext cx="1580910" cy="6382498"/>
        </a:xfrm>
        <a:prstGeom prst="round2Same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zh-TW" altLang="en-US" sz="1500" kern="1200" dirty="0"/>
            <a:t>事件發生後，機關</a:t>
          </a:r>
          <a:r>
            <a:rPr lang="en" altLang="en-US" sz="1500" kern="1200" dirty="0"/>
            <a:t>A</a:t>
          </a:r>
          <a:r>
            <a:rPr lang="zh-TW" altLang="en-US" sz="1500" kern="1200" dirty="0"/>
            <a:t>即協助會員變更帳號密碼
強化網站會員認證機制</a:t>
          </a:r>
          <a:r>
            <a:rPr lang="en-US" altLang="en-US" sz="1500" kern="1200" dirty="0"/>
            <a:t>:</a:t>
          </a:r>
          <a:r>
            <a:rPr lang="zh-TW" altLang="en-US" sz="1500" kern="1200" dirty="0"/>
            <a:t>除現有登入所需帳密，新增使用者代碼
機關</a:t>
          </a:r>
          <a:r>
            <a:rPr lang="en" altLang="en-US" sz="1500" kern="1200" dirty="0"/>
            <a:t>A</a:t>
          </a:r>
          <a:r>
            <a:rPr lang="zh-TW" altLang="en-US" sz="1500" kern="1200" dirty="0"/>
            <a:t>配合於警調單位調查完畢後，依個人資料保護法規範，通 知相關受影響民眾</a:t>
          </a:r>
        </a:p>
      </dsp:txBody>
      <dsp:txXfrm rot="-5400000">
        <a:off x="1361324" y="1843388"/>
        <a:ext cx="6305324" cy="1426562"/>
      </dsp:txXfrm>
    </dsp:sp>
    <dsp:sp modelId="{BE871253-DFE5-414C-BAF0-859FABAB08DA}">
      <dsp:nvSpPr>
        <dsp:cNvPr id="0" name=""/>
        <dsp:cNvSpPr/>
      </dsp:nvSpPr>
      <dsp:spPr>
        <a:xfrm>
          <a:off x="142877" y="1732742"/>
          <a:ext cx="1218447" cy="1647852"/>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應變改善</a:t>
          </a:r>
        </a:p>
      </dsp:txBody>
      <dsp:txXfrm>
        <a:off x="202357" y="1792222"/>
        <a:ext cx="1099487" cy="1528892"/>
      </dsp:txXfrm>
    </dsp:sp>
    <dsp:sp modelId="{DC5C919F-04CD-1541-92AB-959451D13D13}">
      <dsp:nvSpPr>
        <dsp:cNvPr id="0" name=""/>
        <dsp:cNvSpPr/>
      </dsp:nvSpPr>
      <dsp:spPr>
        <a:xfrm rot="5400000">
          <a:off x="3786118" y="1095664"/>
          <a:ext cx="1532911" cy="6382498"/>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zh-TW" altLang="en-US" sz="1500" kern="1200" dirty="0"/>
            <a:t>應</a:t>
          </a:r>
          <a:r>
            <a:rPr lang="zh-TW" altLang="en-US" sz="1500" kern="1200" dirty="0">
              <a:solidFill>
                <a:srgbClr val="FF0000"/>
              </a:solidFill>
            </a:rPr>
            <a:t>避免以身份證字號作為服務系統預設帳號或密碼</a:t>
          </a:r>
          <a:r>
            <a:rPr lang="zh-TW" altLang="en-US" sz="1500" kern="1200" dirty="0"/>
            <a:t>
存放個人資料或敏感公務資訊之資訊系統</a:t>
          </a:r>
          <a:r>
            <a:rPr lang="zh-TW" altLang="en-US" sz="1500" kern="1200" dirty="0">
              <a:solidFill>
                <a:srgbClr val="FF0000"/>
              </a:solidFill>
            </a:rPr>
            <a:t>應規範具複雜性的密碼設置原則</a:t>
          </a:r>
          <a:r>
            <a:rPr lang="zh-TW" altLang="en-US" sz="1500" kern="1200" dirty="0"/>
            <a:t>，並制定密碼變更頻率</a:t>
          </a:r>
        </a:p>
      </dsp:txBody>
      <dsp:txXfrm rot="-5400000">
        <a:off x="1361325" y="3595289"/>
        <a:ext cx="6307667" cy="1383249"/>
      </dsp:txXfrm>
    </dsp:sp>
    <dsp:sp modelId="{707FBF0B-CC83-1B45-A4A6-845704C8C8D8}">
      <dsp:nvSpPr>
        <dsp:cNvPr id="0" name=""/>
        <dsp:cNvSpPr/>
      </dsp:nvSpPr>
      <dsp:spPr>
        <a:xfrm>
          <a:off x="142877" y="3462987"/>
          <a:ext cx="1218447" cy="164785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精進作法</a:t>
          </a:r>
        </a:p>
      </dsp:txBody>
      <dsp:txXfrm>
        <a:off x="202357" y="3522467"/>
        <a:ext cx="1099487" cy="1528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F582A-67E4-E743-862B-AE1F9573DEAA}">
      <dsp:nvSpPr>
        <dsp:cNvPr id="0" name=""/>
        <dsp:cNvSpPr/>
      </dsp:nvSpPr>
      <dsp:spPr>
        <a:xfrm rot="5400000">
          <a:off x="3804119" y="-2364825"/>
          <a:ext cx="1496909" cy="638249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171450" lvl="1" indent="-171450" algn="l" defTabSz="711200">
            <a:lnSpc>
              <a:spcPct val="90000"/>
            </a:lnSpc>
            <a:spcBef>
              <a:spcPct val="0"/>
            </a:spcBef>
            <a:spcAft>
              <a:spcPts val="0"/>
            </a:spcAft>
            <a:buChar char="•"/>
          </a:pPr>
          <a:r>
            <a:rPr lang="zh-TW" altLang="en-US" sz="1600" kern="1200" dirty="0"/>
            <a:t>機關</a:t>
          </a:r>
          <a:r>
            <a:rPr lang="en-US" altLang="zh-TW" sz="1600" kern="1200" dirty="0"/>
            <a:t>B</a:t>
          </a:r>
          <a:r>
            <a:rPr lang="zh-TW" altLang="en-US" sz="1600" kern="1200" dirty="0"/>
            <a:t>通報表示其內部資訊系統檔案遭勒索軟體加密，經調查發現，因個人電腦</a:t>
          </a:r>
          <a:r>
            <a:rPr lang="zh-TW" altLang="en-US" sz="1600" kern="1200" dirty="0">
              <a:solidFill>
                <a:srgbClr val="FF0000"/>
              </a:solidFill>
            </a:rPr>
            <a:t>未定期更新</a:t>
          </a:r>
          <a:r>
            <a:rPr lang="en" altLang="en-US" sz="1600" kern="1200" dirty="0">
              <a:solidFill>
                <a:srgbClr val="FF0000"/>
              </a:solidFill>
            </a:rPr>
            <a:t>Flash</a:t>
          </a:r>
          <a:r>
            <a:rPr lang="zh-TW" altLang="en-US" sz="1600" kern="1200" dirty="0"/>
            <a:t>，導致瀏覽網頁時，</a:t>
          </a:r>
          <a:r>
            <a:rPr lang="zh-TW" altLang="en-US" sz="1600" kern="1200" dirty="0">
              <a:solidFill>
                <a:srgbClr val="FF0000"/>
              </a:solidFill>
            </a:rPr>
            <a:t>感染勒索軟體</a:t>
          </a:r>
          <a:r>
            <a:rPr lang="zh-TW" altLang="en-US" sz="1600" kern="1200" dirty="0"/>
            <a:t>
由於勒索軟體會</a:t>
          </a:r>
          <a:r>
            <a:rPr lang="zh-TW" altLang="en-US" sz="1600" kern="1200" dirty="0">
              <a:solidFill>
                <a:srgbClr val="FF0000"/>
              </a:solidFill>
            </a:rPr>
            <a:t>透過</a:t>
          </a:r>
          <a:r>
            <a:rPr lang="en" altLang="en-US" sz="1600" kern="1200" dirty="0">
              <a:solidFill>
                <a:srgbClr val="FF0000"/>
              </a:solidFill>
            </a:rPr>
            <a:t>SMB</a:t>
          </a:r>
          <a:r>
            <a:rPr lang="zh-TW" altLang="en-US" sz="1600" kern="1200" dirty="0">
              <a:solidFill>
                <a:srgbClr val="FF0000"/>
              </a:solidFill>
            </a:rPr>
            <a:t>協定</a:t>
          </a:r>
          <a:r>
            <a:rPr lang="en-US" altLang="en-US" sz="1600" kern="1200" dirty="0">
              <a:solidFill>
                <a:srgbClr val="FF0000"/>
              </a:solidFill>
            </a:rPr>
            <a:t>(</a:t>
          </a:r>
          <a:r>
            <a:rPr lang="zh-TW" altLang="en-US" sz="1600" kern="1200" dirty="0">
              <a:solidFill>
                <a:srgbClr val="FF0000"/>
              </a:solidFill>
            </a:rPr>
            <a:t>網路芳鄰</a:t>
          </a:r>
          <a:r>
            <a:rPr lang="en-US" altLang="en-US" sz="1600" kern="1200" dirty="0">
              <a:solidFill>
                <a:srgbClr val="FF0000"/>
              </a:solidFill>
            </a:rPr>
            <a:t>)</a:t>
          </a:r>
          <a:r>
            <a:rPr lang="zh-TW" altLang="en-US" sz="1600" kern="1200" dirty="0">
              <a:solidFill>
                <a:srgbClr val="FF0000"/>
              </a:solidFill>
            </a:rPr>
            <a:t>找尋共享資料夾</a:t>
          </a:r>
          <a:r>
            <a:rPr lang="zh-TW" altLang="en-US" sz="1600" kern="1200" dirty="0"/>
            <a:t>，因此造成內部其他資訊設備資料遭加密</a:t>
          </a:r>
        </a:p>
      </dsp:txBody>
      <dsp:txXfrm rot="-5400000">
        <a:off x="1361325" y="151042"/>
        <a:ext cx="6309425" cy="1350763"/>
      </dsp:txXfrm>
    </dsp:sp>
    <dsp:sp modelId="{9E1181E1-496C-BD40-BBFF-90F764940F53}">
      <dsp:nvSpPr>
        <dsp:cNvPr id="0" name=""/>
        <dsp:cNvSpPr/>
      </dsp:nvSpPr>
      <dsp:spPr>
        <a:xfrm>
          <a:off x="142877" y="2496"/>
          <a:ext cx="1218447" cy="16478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案情提要 </a:t>
          </a:r>
        </a:p>
      </dsp:txBody>
      <dsp:txXfrm>
        <a:off x="202357" y="61976"/>
        <a:ext cx="1099487" cy="1528892"/>
      </dsp:txXfrm>
    </dsp:sp>
    <dsp:sp modelId="{534C1E0D-4A22-4442-9D97-A142F819421E}">
      <dsp:nvSpPr>
        <dsp:cNvPr id="0" name=""/>
        <dsp:cNvSpPr/>
      </dsp:nvSpPr>
      <dsp:spPr>
        <a:xfrm rot="5400000">
          <a:off x="3762118" y="-634580"/>
          <a:ext cx="1580910" cy="6382498"/>
        </a:xfrm>
        <a:prstGeom prst="round2Same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zh-TW" altLang="en-US" sz="1500" kern="1200" dirty="0"/>
            <a:t>機關</a:t>
          </a:r>
          <a:r>
            <a:rPr lang="en-US" altLang="zh-TW" sz="1500" kern="1200" dirty="0"/>
            <a:t>B</a:t>
          </a:r>
          <a:r>
            <a:rPr lang="zh-TW" altLang="en-US" sz="1500" kern="1200" dirty="0"/>
            <a:t>除重新建置受害資訊設備，並更新作業系統與相關應用程式，亦透過紙本檔案還原遭加密之業務資料內容
全面檢視內部資訊設備系統與應用程式更新情況</a:t>
          </a:r>
        </a:p>
      </dsp:txBody>
      <dsp:txXfrm rot="-5400000">
        <a:off x="1361324" y="1843388"/>
        <a:ext cx="6305324" cy="1426562"/>
      </dsp:txXfrm>
    </dsp:sp>
    <dsp:sp modelId="{BE871253-DFE5-414C-BAF0-859FABAB08DA}">
      <dsp:nvSpPr>
        <dsp:cNvPr id="0" name=""/>
        <dsp:cNvSpPr/>
      </dsp:nvSpPr>
      <dsp:spPr>
        <a:xfrm>
          <a:off x="142877" y="1732742"/>
          <a:ext cx="1218447" cy="1647852"/>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應變改善</a:t>
          </a:r>
        </a:p>
      </dsp:txBody>
      <dsp:txXfrm>
        <a:off x="202357" y="1792222"/>
        <a:ext cx="1099487" cy="1528892"/>
      </dsp:txXfrm>
    </dsp:sp>
    <dsp:sp modelId="{DC5C919F-04CD-1541-92AB-959451D13D13}">
      <dsp:nvSpPr>
        <dsp:cNvPr id="0" name=""/>
        <dsp:cNvSpPr/>
      </dsp:nvSpPr>
      <dsp:spPr>
        <a:xfrm rot="5400000">
          <a:off x="3786118" y="1095664"/>
          <a:ext cx="1532911" cy="6382498"/>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zh-TW" altLang="en-US" sz="1500" kern="1200" dirty="0"/>
            <a:t>勒索軟體</a:t>
          </a:r>
          <a:r>
            <a:rPr lang="en-US" altLang="en-US" sz="1500" kern="1200" dirty="0"/>
            <a:t>(</a:t>
          </a:r>
          <a:r>
            <a:rPr lang="en" altLang="en-US" sz="1500" kern="1200" dirty="0"/>
            <a:t>Ransomware)</a:t>
          </a:r>
          <a:r>
            <a:rPr lang="zh-TW" altLang="en-US" sz="1500" kern="1200" dirty="0"/>
            <a:t>從過去被動式攻擊轉為主動式感染，機關應</a:t>
          </a:r>
          <a:r>
            <a:rPr lang="zh-TW" altLang="en-US" sz="1500" kern="1200" dirty="0">
              <a:solidFill>
                <a:srgbClr val="FF0000"/>
              </a:solidFill>
            </a:rPr>
            <a:t>定期檢視作業系統與應用程式更新情況</a:t>
          </a:r>
          <a:r>
            <a:rPr lang="zh-TW" altLang="en-US" sz="1500" kern="1200" dirty="0"/>
            <a:t>，</a:t>
          </a:r>
          <a:r>
            <a:rPr lang="zh-TW" altLang="en-US" sz="1500" kern="1200" dirty="0">
              <a:solidFill>
                <a:srgbClr val="FF0000"/>
              </a:solidFill>
            </a:rPr>
            <a:t>關閉不必要通訊協定</a:t>
          </a:r>
          <a:r>
            <a:rPr lang="en-US" altLang="en-US" sz="1500" kern="1200" dirty="0">
              <a:solidFill>
                <a:srgbClr val="FF0000"/>
              </a:solidFill>
            </a:rPr>
            <a:t>(</a:t>
          </a:r>
          <a:r>
            <a:rPr lang="en" altLang="en-US" sz="1500" kern="1200" dirty="0">
              <a:solidFill>
                <a:srgbClr val="FF0000"/>
              </a:solidFill>
            </a:rPr>
            <a:t>SMB)</a:t>
          </a:r>
          <a:r>
            <a:rPr lang="zh-TW" altLang="en-US" sz="1500" kern="1200" dirty="0"/>
            <a:t>，並定期備份重要系統與文件資訊</a:t>
          </a:r>
        </a:p>
        <a:p>
          <a:pPr marL="114300" lvl="1" indent="-114300" algn="l" defTabSz="666750">
            <a:lnSpc>
              <a:spcPct val="90000"/>
            </a:lnSpc>
            <a:spcBef>
              <a:spcPct val="0"/>
            </a:spcBef>
            <a:spcAft>
              <a:spcPct val="15000"/>
            </a:spcAft>
            <a:buChar char="•"/>
          </a:pPr>
          <a:r>
            <a:rPr lang="zh-TW" altLang="en-US" sz="1500" kern="1200" dirty="0"/>
            <a:t>持續更新修補漏洞</a:t>
          </a:r>
        </a:p>
      </dsp:txBody>
      <dsp:txXfrm rot="-5400000">
        <a:off x="1361325" y="3595289"/>
        <a:ext cx="6307667" cy="1383249"/>
      </dsp:txXfrm>
    </dsp:sp>
    <dsp:sp modelId="{707FBF0B-CC83-1B45-A4A6-845704C8C8D8}">
      <dsp:nvSpPr>
        <dsp:cNvPr id="0" name=""/>
        <dsp:cNvSpPr/>
      </dsp:nvSpPr>
      <dsp:spPr>
        <a:xfrm>
          <a:off x="142877" y="3462987"/>
          <a:ext cx="1218447" cy="164785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zh-TW" altLang="en-US" sz="3300" kern="1200" dirty="0"/>
            <a:t>精進作法</a:t>
          </a:r>
        </a:p>
      </dsp:txBody>
      <dsp:txXfrm>
        <a:off x="202357" y="3522467"/>
        <a:ext cx="1099487" cy="15288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E022E-98D4-41BD-AEBD-1C63995CF90E}">
      <dsp:nvSpPr>
        <dsp:cNvPr id="0" name=""/>
        <dsp:cNvSpPr/>
      </dsp:nvSpPr>
      <dsp:spPr>
        <a:xfrm>
          <a:off x="511499" y="0"/>
          <a:ext cx="5796999" cy="408605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E14F37-0B0A-4E7C-9E30-D6908E50B9AF}">
      <dsp:nvSpPr>
        <dsp:cNvPr id="0" name=""/>
        <dsp:cNvSpPr/>
      </dsp:nvSpPr>
      <dsp:spPr>
        <a:xfrm>
          <a:off x="3413" y="1225817"/>
          <a:ext cx="1641728" cy="1634423"/>
        </a:xfrm>
        <a:prstGeom prst="roundRect">
          <a:avLst/>
        </a:prstGeom>
        <a:solidFill>
          <a:schemeClr val="accent2">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Hant" altLang="en-US" sz="2500" kern="1200" dirty="0"/>
            <a:t>佈建系統度量現</a:t>
          </a:r>
          <a:r>
            <a:rPr lang="zh-TW" altLang="en-US" sz="2500" kern="1200" dirty="0"/>
            <a:t>況</a:t>
          </a:r>
        </a:p>
      </dsp:txBody>
      <dsp:txXfrm>
        <a:off x="83199" y="1305603"/>
        <a:ext cx="1482156" cy="1474851"/>
      </dsp:txXfrm>
    </dsp:sp>
    <dsp:sp modelId="{CFB26E0A-1C60-488E-8B89-72A479EF14A9}">
      <dsp:nvSpPr>
        <dsp:cNvPr id="0" name=""/>
        <dsp:cNvSpPr/>
      </dsp:nvSpPr>
      <dsp:spPr>
        <a:xfrm>
          <a:off x="1727228" y="1225817"/>
          <a:ext cx="1641728" cy="163442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Hant" altLang="en-US" sz="2500" kern="1200" dirty="0"/>
            <a:t>建立組態範本</a:t>
          </a:r>
          <a:endParaRPr lang="zh-TW" altLang="en-US" sz="2500" kern="1200" dirty="0"/>
        </a:p>
      </dsp:txBody>
      <dsp:txXfrm>
        <a:off x="1807014" y="1305603"/>
        <a:ext cx="1482156" cy="1474851"/>
      </dsp:txXfrm>
    </dsp:sp>
    <dsp:sp modelId="{7367D49A-CB8E-4873-A757-D01AE5906CE6}">
      <dsp:nvSpPr>
        <dsp:cNvPr id="0" name=""/>
        <dsp:cNvSpPr/>
      </dsp:nvSpPr>
      <dsp:spPr>
        <a:xfrm>
          <a:off x="3451042" y="1225817"/>
          <a:ext cx="1641728" cy="163442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Hant" altLang="en-US" sz="2500" kern="1200" dirty="0"/>
            <a:t>排除干擾設立例外</a:t>
          </a:r>
          <a:endParaRPr lang="zh-TW" altLang="en-US" sz="2500" kern="1200" dirty="0"/>
        </a:p>
      </dsp:txBody>
      <dsp:txXfrm>
        <a:off x="3530828" y="1305603"/>
        <a:ext cx="1482156" cy="1474851"/>
      </dsp:txXfrm>
    </dsp:sp>
    <dsp:sp modelId="{276319A8-290B-4458-93DB-978225E10C4B}">
      <dsp:nvSpPr>
        <dsp:cNvPr id="0" name=""/>
        <dsp:cNvSpPr/>
      </dsp:nvSpPr>
      <dsp:spPr>
        <a:xfrm>
          <a:off x="5174857" y="1225817"/>
          <a:ext cx="1641728" cy="163442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kern="1200" dirty="0"/>
            <a:t>持續監控</a:t>
          </a:r>
          <a:r>
            <a:rPr lang="zh-Hant" altLang="en-US" sz="2500" kern="1200" dirty="0"/>
            <a:t>與更新</a:t>
          </a:r>
          <a:endParaRPr lang="zh-TW" altLang="en-US" sz="2500" kern="1200" dirty="0"/>
        </a:p>
      </dsp:txBody>
      <dsp:txXfrm>
        <a:off x="5254643" y="1305603"/>
        <a:ext cx="1482156" cy="14748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E45D1-FE1D-4748-8E82-B5D66AD43006}">
      <dsp:nvSpPr>
        <dsp:cNvPr id="0" name=""/>
        <dsp:cNvSpPr/>
      </dsp:nvSpPr>
      <dsp:spPr>
        <a:xfrm>
          <a:off x="0" y="3849079"/>
          <a:ext cx="7886700" cy="126335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t>即刻還原</a:t>
          </a:r>
        </a:p>
      </dsp:txBody>
      <dsp:txXfrm>
        <a:off x="0" y="3849079"/>
        <a:ext cx="7886700" cy="682211"/>
      </dsp:txXfrm>
    </dsp:sp>
    <dsp:sp modelId="{62C6AF31-7B16-934D-8249-8F1CA6AAC671}">
      <dsp:nvSpPr>
        <dsp:cNvPr id="0" name=""/>
        <dsp:cNvSpPr/>
      </dsp:nvSpPr>
      <dsp:spPr>
        <a:xfrm>
          <a:off x="0" y="4506023"/>
          <a:ext cx="7886700" cy="58114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t>由專業人員進行組態還原程序，立即還原原有組態設定。</a:t>
          </a:r>
        </a:p>
      </dsp:txBody>
      <dsp:txXfrm>
        <a:off x="0" y="4506023"/>
        <a:ext cx="7886700" cy="581142"/>
      </dsp:txXfrm>
    </dsp:sp>
    <dsp:sp modelId="{433C1F40-6837-B648-829B-99C998472CDE}">
      <dsp:nvSpPr>
        <dsp:cNvPr id="0" name=""/>
        <dsp:cNvSpPr/>
      </dsp:nvSpPr>
      <dsp:spPr>
        <a:xfrm rot="10800000">
          <a:off x="0" y="1924991"/>
          <a:ext cx="7886700" cy="1943038"/>
        </a:xfrm>
        <a:prstGeom prst="upArrowCallou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t>排除干擾</a:t>
          </a:r>
        </a:p>
      </dsp:txBody>
      <dsp:txXfrm rot="-10800000">
        <a:off x="0" y="1924991"/>
        <a:ext cx="7886700" cy="682006"/>
      </dsp:txXfrm>
    </dsp:sp>
    <dsp:sp modelId="{2F587BD3-A26C-0E4D-9580-52D3B2AC21CB}">
      <dsp:nvSpPr>
        <dsp:cNvPr id="0" name=""/>
        <dsp:cNvSpPr/>
      </dsp:nvSpPr>
      <dsp:spPr>
        <a:xfrm>
          <a:off x="0" y="2606997"/>
          <a:ext cx="3943349" cy="580968"/>
        </a:xfrm>
        <a:prstGeom prst="rect">
          <a:avLst/>
        </a:prstGeom>
        <a:solidFill>
          <a:schemeClr val="accent3">
            <a:tint val="40000"/>
            <a:alpha val="90000"/>
            <a:hueOff val="676380"/>
            <a:satOff val="33333"/>
            <a:lumOff val="593"/>
            <a:alphaOff val="0"/>
          </a:schemeClr>
        </a:solidFill>
        <a:ln w="12700" cap="flat" cmpd="sng" algn="ctr">
          <a:solidFill>
            <a:schemeClr val="accent3">
              <a:tint val="40000"/>
              <a:alpha val="90000"/>
              <a:hueOff val="676380"/>
              <a:satOff val="33333"/>
              <a:lumOff val="5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ts val="2060"/>
            </a:lnSpc>
            <a:spcBef>
              <a:spcPct val="0"/>
            </a:spcBef>
            <a:spcAft>
              <a:spcPts val="0"/>
            </a:spcAft>
            <a:buNone/>
          </a:pPr>
          <a:r>
            <a:rPr lang="zh-TW" altLang="en-US" sz="1800" kern="1200" dirty="0"/>
            <a:t>檢查是否為已知干擾，將干擾項目設為例外不導入。</a:t>
          </a:r>
        </a:p>
      </dsp:txBody>
      <dsp:txXfrm>
        <a:off x="0" y="2606997"/>
        <a:ext cx="3943349" cy="580968"/>
      </dsp:txXfrm>
    </dsp:sp>
    <dsp:sp modelId="{71CB32B6-1866-3D4B-A570-8D5B875C65FF}">
      <dsp:nvSpPr>
        <dsp:cNvPr id="0" name=""/>
        <dsp:cNvSpPr/>
      </dsp:nvSpPr>
      <dsp:spPr>
        <a:xfrm>
          <a:off x="3943350" y="2606997"/>
          <a:ext cx="3943349" cy="580968"/>
        </a:xfrm>
        <a:prstGeom prst="rect">
          <a:avLst/>
        </a:prstGeom>
        <a:solidFill>
          <a:schemeClr val="accent3">
            <a:tint val="40000"/>
            <a:alpha val="90000"/>
            <a:hueOff val="1352761"/>
            <a:satOff val="66667"/>
            <a:lumOff val="1186"/>
            <a:alphaOff val="0"/>
          </a:schemeClr>
        </a:solidFill>
        <a:ln w="12700" cap="flat" cmpd="sng" algn="ctr">
          <a:solidFill>
            <a:schemeClr val="accent3">
              <a:tint val="40000"/>
              <a:alpha val="90000"/>
              <a:hueOff val="1352761"/>
              <a:satOff val="66667"/>
              <a:lumOff val="11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ts val="2060"/>
            </a:lnSpc>
            <a:spcBef>
              <a:spcPct val="0"/>
            </a:spcBef>
            <a:spcAft>
              <a:spcPts val="0"/>
            </a:spcAft>
            <a:buNone/>
          </a:pPr>
          <a:r>
            <a:rPr lang="zh-TW" altLang="en-US" sz="1800" kern="1200" dirty="0">
              <a:solidFill>
                <a:prstClr val="black">
                  <a:hueOff val="0"/>
                  <a:satOff val="0"/>
                  <a:lumOff val="0"/>
                  <a:alphaOff val="0"/>
                </a:prstClr>
              </a:solidFill>
              <a:latin typeface="Calibri"/>
              <a:ea typeface="微軟正黑體"/>
              <a:cs typeface="+mn-cs"/>
            </a:rPr>
            <a:t>組態導入前即曾發生此問題，尋求其他系統服務人員協助。</a:t>
          </a:r>
        </a:p>
      </dsp:txBody>
      <dsp:txXfrm>
        <a:off x="3943350" y="2606997"/>
        <a:ext cx="3943349" cy="580968"/>
      </dsp:txXfrm>
    </dsp:sp>
    <dsp:sp modelId="{258EC398-0199-4A4B-B0BD-78D7FE38FBB8}">
      <dsp:nvSpPr>
        <dsp:cNvPr id="0" name=""/>
        <dsp:cNvSpPr/>
      </dsp:nvSpPr>
      <dsp:spPr>
        <a:xfrm rot="10800000">
          <a:off x="0" y="903"/>
          <a:ext cx="7886700" cy="1943038"/>
        </a:xfrm>
        <a:prstGeom prst="upArrowCallou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t>記錄事件</a:t>
          </a:r>
        </a:p>
      </dsp:txBody>
      <dsp:txXfrm rot="-10800000">
        <a:off x="0" y="903"/>
        <a:ext cx="7886700" cy="682006"/>
      </dsp:txXfrm>
    </dsp:sp>
    <dsp:sp modelId="{BE37D568-27A2-224A-B81E-0DBBDA9A15D1}">
      <dsp:nvSpPr>
        <dsp:cNvPr id="0" name=""/>
        <dsp:cNvSpPr/>
      </dsp:nvSpPr>
      <dsp:spPr>
        <a:xfrm>
          <a:off x="0" y="719487"/>
          <a:ext cx="7886700" cy="580968"/>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00100">
            <a:lnSpc>
              <a:spcPts val="2060"/>
            </a:lnSpc>
            <a:spcBef>
              <a:spcPct val="0"/>
            </a:spcBef>
            <a:spcAft>
              <a:spcPts val="0"/>
            </a:spcAft>
            <a:buNone/>
          </a:pPr>
          <a:r>
            <a:rPr lang="zh-TW" altLang="en-US" sz="2000" kern="1200" dirty="0">
              <a:solidFill>
                <a:prstClr val="black">
                  <a:hueOff val="0"/>
                  <a:satOff val="0"/>
                  <a:lumOff val="0"/>
                  <a:alphaOff val="0"/>
                </a:prstClr>
              </a:solidFill>
              <a:latin typeface="Calibri"/>
              <a:ea typeface="微軟正黑體"/>
              <a:cs typeface="+mn-cs"/>
            </a:rPr>
            <a:t>紀錄問題發生當時用戶端</a:t>
          </a:r>
          <a:r>
            <a:rPr lang="zh-TW" altLang="en-US" sz="2000" b="1" kern="1200" dirty="0">
              <a:solidFill>
                <a:prstClr val="black">
                  <a:hueOff val="0"/>
                  <a:satOff val="0"/>
                  <a:lumOff val="0"/>
                  <a:alphaOff val="0"/>
                </a:prstClr>
              </a:solidFill>
              <a:latin typeface="Calibri"/>
              <a:ea typeface="微軟正黑體"/>
              <a:cs typeface="+mn-cs"/>
            </a:rPr>
            <a:t>作業系統</a:t>
          </a:r>
          <a:r>
            <a:rPr lang="zh-TW" altLang="en-US" sz="2000" kern="1200" dirty="0">
              <a:solidFill>
                <a:prstClr val="black">
                  <a:hueOff val="0"/>
                  <a:satOff val="0"/>
                  <a:lumOff val="0"/>
                  <a:alphaOff val="0"/>
                </a:prstClr>
              </a:solidFill>
              <a:latin typeface="Calibri"/>
              <a:ea typeface="微軟正黑體"/>
              <a:cs typeface="+mn-cs"/>
            </a:rPr>
            <a:t>、</a:t>
          </a:r>
          <a:r>
            <a:rPr lang="zh-TW" altLang="en-US" sz="2000" b="1" kern="1200" dirty="0">
              <a:solidFill>
                <a:prstClr val="black">
                  <a:hueOff val="0"/>
                  <a:satOff val="0"/>
                  <a:lumOff val="0"/>
                  <a:alphaOff val="0"/>
                </a:prstClr>
              </a:solidFill>
              <a:latin typeface="Calibri"/>
              <a:ea typeface="微軟正黑體"/>
              <a:cs typeface="+mn-cs"/>
            </a:rPr>
            <a:t>使用環境</a:t>
          </a:r>
          <a:r>
            <a:rPr lang="zh-TW" altLang="en-US" sz="2000" kern="1200" dirty="0">
              <a:solidFill>
                <a:prstClr val="black">
                  <a:hueOff val="0"/>
                  <a:satOff val="0"/>
                  <a:lumOff val="0"/>
                  <a:alphaOff val="0"/>
                </a:prstClr>
              </a:solidFill>
              <a:latin typeface="Calibri"/>
              <a:ea typeface="微軟正黑體"/>
              <a:cs typeface="+mn-cs"/>
            </a:rPr>
            <a:t>（單機或連線服務）及</a:t>
          </a:r>
          <a:r>
            <a:rPr lang="zh-TW" altLang="en-US" sz="2000" b="1" kern="1200" dirty="0">
              <a:solidFill>
                <a:prstClr val="black">
                  <a:hueOff val="0"/>
                  <a:satOff val="0"/>
                  <a:lumOff val="0"/>
                  <a:alphaOff val="0"/>
                </a:prstClr>
              </a:solidFill>
              <a:latin typeface="Calibri"/>
              <a:ea typeface="微軟正黑體"/>
              <a:cs typeface="+mn-cs"/>
            </a:rPr>
            <a:t>操作情境</a:t>
          </a:r>
          <a:r>
            <a:rPr lang="zh-TW" altLang="en-US" sz="2000" kern="1200" dirty="0">
              <a:solidFill>
                <a:prstClr val="black">
                  <a:hueOff val="0"/>
                  <a:satOff val="0"/>
                  <a:lumOff val="0"/>
                  <a:alphaOff val="0"/>
                </a:prstClr>
              </a:solidFill>
              <a:latin typeface="Calibri"/>
              <a:ea typeface="微軟正黑體"/>
              <a:cs typeface="+mn-cs"/>
            </a:rPr>
            <a:t>，並</a:t>
          </a:r>
          <a:r>
            <a:rPr lang="zh-TW" altLang="en-US" sz="2000" b="1" kern="1200" dirty="0">
              <a:solidFill>
                <a:srgbClr val="FF0000"/>
              </a:solidFill>
              <a:latin typeface="Calibri"/>
              <a:ea typeface="微軟正黑體"/>
              <a:cs typeface="+mn-cs"/>
            </a:rPr>
            <a:t>截圖存下錯誤訊息或畫面</a:t>
          </a:r>
          <a:r>
            <a:rPr lang="zh-TW" altLang="en-US" sz="2000" kern="1200" dirty="0">
              <a:solidFill>
                <a:prstClr val="black">
                  <a:hueOff val="0"/>
                  <a:satOff val="0"/>
                  <a:lumOff val="0"/>
                  <a:alphaOff val="0"/>
                </a:prstClr>
              </a:solidFill>
              <a:latin typeface="Calibri"/>
              <a:ea typeface="微軟正黑體"/>
              <a:cs typeface="+mn-cs"/>
            </a:rPr>
            <a:t>。</a:t>
          </a:r>
        </a:p>
      </dsp:txBody>
      <dsp:txXfrm>
        <a:off x="0" y="719487"/>
        <a:ext cx="7886700" cy="58096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47715CCA-E057-0B4B-B16F-1D9B42F7DD72}" type="datetimeFigureOut">
              <a:rPr kumimoji="1" lang="zh-TW" altLang="en-US" smtClean="0"/>
              <a:t>2018/6/26</a:t>
            </a:fld>
            <a:endParaRPr kumimoji="1" lang="zh-TW" altLang="en-US"/>
          </a:p>
        </p:txBody>
      </p:sp>
      <p:sp>
        <p:nvSpPr>
          <p:cNvPr id="4" name="投影片影像版面配置區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1038" y="4783138"/>
            <a:ext cx="5443537" cy="3913187"/>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54450" y="9440863"/>
            <a:ext cx="2949575" cy="498475"/>
          </a:xfrm>
          <a:prstGeom prst="rect">
            <a:avLst/>
          </a:prstGeom>
        </p:spPr>
        <p:txBody>
          <a:bodyPr vert="horz" lIns="91440" tIns="45720" rIns="91440" bIns="45720" rtlCol="0" anchor="b"/>
          <a:lstStyle>
            <a:lvl1pPr algn="r">
              <a:defRPr sz="1200"/>
            </a:lvl1pPr>
          </a:lstStyle>
          <a:p>
            <a:fld id="{A3185874-11EC-D941-AAC3-6463B030E7A3}" type="slidenum">
              <a:rPr kumimoji="1" lang="zh-TW" altLang="en-US" smtClean="0"/>
              <a:t>‹#›</a:t>
            </a:fld>
            <a:endParaRPr kumimoji="1" lang="zh-TW" altLang="en-US"/>
          </a:p>
        </p:txBody>
      </p:sp>
    </p:spTree>
    <p:extLst>
      <p:ext uri="{BB962C8B-B14F-4D97-AF65-F5344CB8AC3E}">
        <p14:creationId xmlns:p14="http://schemas.microsoft.com/office/powerpoint/2010/main" val="140323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行政院依本法第四條之權責</a:t>
            </a:r>
            <a:endParaRPr lang="en-US" altLang="zh-TW" dirty="0"/>
          </a:p>
          <a:p>
            <a:r>
              <a:rPr lang="en-US" altLang="zh-TW" dirty="0"/>
              <a:t>2.</a:t>
            </a:r>
            <a:r>
              <a:rPr lang="zh-TW" altLang="en-US" dirty="0"/>
              <a:t>行政院依本法第六條訂定責任等級分級辦法並查核所屬或監督機關或納管之非公務機關</a:t>
            </a:r>
            <a:endParaRPr lang="en-US" altLang="zh-TW" dirty="0"/>
          </a:p>
          <a:p>
            <a:r>
              <a:rPr lang="en-US" altLang="zh-TW" dirty="0"/>
              <a:t>3.</a:t>
            </a:r>
            <a:r>
              <a:rPr lang="zh-TW" altLang="en-US" dirty="0"/>
              <a:t>公務機關依本法第十二條查核所屬或監督機關</a:t>
            </a:r>
            <a:endParaRPr lang="en-US" altLang="zh-TW" dirty="0"/>
          </a:p>
          <a:p>
            <a:r>
              <a:rPr lang="en-US" altLang="zh-TW" dirty="0"/>
              <a:t>4.</a:t>
            </a:r>
            <a:r>
              <a:rPr lang="zh-TW" altLang="en-US" dirty="0"/>
              <a:t>公務機關須置資通安全長、訂定資通安全維護計畫，並提交實施報告，如受查核時發現缺失或發生資安事件，則須提交矯正預防報告或計畫予上級機關，無上級機關時送交行政院</a:t>
            </a:r>
            <a:endParaRPr lang="en-US" altLang="zh-TW" dirty="0"/>
          </a:p>
          <a:p>
            <a:r>
              <a:rPr lang="en-US" altLang="zh-TW" dirty="0"/>
              <a:t>5.</a:t>
            </a:r>
            <a:r>
              <a:rPr lang="zh-TW" altLang="en-US" dirty="0"/>
              <a:t>公務機關人員對資安維護表現優良或不足，應獎懲</a:t>
            </a:r>
            <a:endParaRPr lang="en-US" altLang="zh-TW" dirty="0"/>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9AB3C2DB-F74F-4009-A530-2EB5DF1D680D}" type="slidenum">
              <a:rPr lang="zh-TW" altLang="en-US" smtClean="0"/>
              <a:pPr/>
              <a:t>12</a:t>
            </a:fld>
            <a:endParaRPr lang="zh-TW" altLang="en-US"/>
          </a:p>
        </p:txBody>
      </p:sp>
    </p:spTree>
    <p:extLst>
      <p:ext uri="{BB962C8B-B14F-4D97-AF65-F5344CB8AC3E}">
        <p14:creationId xmlns:p14="http://schemas.microsoft.com/office/powerpoint/2010/main" val="2384896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8" descr="底霸"/>
          <p:cNvPicPr>
            <a:picLocks noChangeAspect="1" noChangeArrowheads="1"/>
          </p:cNvPicPr>
          <p:nvPr/>
        </p:nvPicPr>
        <p:blipFill>
          <a:blip r:embed="rId3" cstate="print"/>
          <a:srcRect/>
          <a:stretch>
            <a:fillRect/>
          </a:stretch>
        </p:blipFill>
        <p:spPr bwMode="auto">
          <a:xfrm>
            <a:off x="0" y="6211888"/>
            <a:ext cx="9144000" cy="646112"/>
          </a:xfrm>
          <a:prstGeom prst="rect">
            <a:avLst/>
          </a:prstGeom>
          <a:noFill/>
          <a:ln w="9525">
            <a:noFill/>
            <a:miter lim="800000"/>
            <a:headEnd/>
            <a:tailEnd/>
          </a:ln>
        </p:spPr>
      </p:pic>
      <p:sp>
        <p:nvSpPr>
          <p:cNvPr id="3074" name="Rectangle 2"/>
          <p:cNvSpPr>
            <a:spLocks noGrp="1" noChangeArrowheads="1"/>
          </p:cNvSpPr>
          <p:nvPr>
            <p:ph type="ctrTitle"/>
          </p:nvPr>
        </p:nvSpPr>
        <p:spPr>
          <a:xfrm>
            <a:off x="611188" y="1412875"/>
            <a:ext cx="7772400" cy="1655763"/>
          </a:xfrm>
        </p:spPr>
        <p:txBody>
          <a:bodyPr/>
          <a:lstStyle>
            <a:lvl1pPr>
              <a:defRPr b="1"/>
            </a:lvl1pPr>
          </a:lstStyle>
          <a:p>
            <a:r>
              <a:rPr lang="zh-TW" altLang="en-US"/>
              <a:t>按一下以編輯母片標題樣式</a:t>
            </a:r>
            <a:endParaRPr lang="zh-TW" altLang="en-US" dirty="0"/>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rgbClr val="333399"/>
                </a:solidFill>
              </a:defRPr>
            </a:lvl1pPr>
          </a:lstStyle>
          <a:p>
            <a:r>
              <a:rPr lang="zh-TW" altLang="en-US"/>
              <a:t>按一下以編輯母片副標題樣式</a:t>
            </a:r>
            <a:endParaRPr lang="zh-TW" altLang="en-US" dirty="0"/>
          </a:p>
        </p:txBody>
      </p:sp>
      <p:sp>
        <p:nvSpPr>
          <p:cNvPr id="6" name="Rectangle 4"/>
          <p:cNvSpPr>
            <a:spLocks noGrp="1" noChangeArrowheads="1"/>
          </p:cNvSpPr>
          <p:nvPr>
            <p:ph type="dt" sz="half" idx="10"/>
          </p:nvPr>
        </p:nvSpPr>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p:txBody>
          <a:bodyPr/>
          <a:lstStyle>
            <a:lvl1pPr>
              <a:defRPr/>
            </a:lvl1pPr>
          </a:lstStyle>
          <a:p>
            <a:pPr>
              <a:defRPr/>
            </a:pPr>
            <a:endParaRPr lang="en-US" altLang="zh-TW"/>
          </a:p>
        </p:txBody>
      </p:sp>
      <p:sp>
        <p:nvSpPr>
          <p:cNvPr id="8" name="Rectangle 9"/>
          <p:cNvSpPr>
            <a:spLocks noGrp="1" noChangeArrowheads="1"/>
          </p:cNvSpPr>
          <p:nvPr>
            <p:ph type="sldNum" sz="quarter" idx="12"/>
          </p:nvPr>
        </p:nvSpPr>
        <p:spPr/>
        <p:txBody>
          <a:bodyPr/>
          <a:lstStyle>
            <a:lvl1pPr>
              <a:defRPr/>
            </a:lvl1pPr>
          </a:lstStyle>
          <a:p>
            <a:pPr>
              <a:defRPr/>
            </a:pPr>
            <a:fld id="{0A04B0C4-9F37-4161-88A4-EA90319062D5}" type="slidenum">
              <a:rPr lang="en-US" altLang="zh-TW" smtClean="0"/>
              <a:pPr>
                <a:defRPr/>
              </a:pPr>
              <a:t>‹#›</a:t>
            </a:fld>
            <a:r>
              <a:rPr lang="en-US" altLang="zh-TW"/>
              <a:t>.</a:t>
            </a:r>
            <a:endParaRPr lang="en-US" altLang="zh-TW" dirty="0"/>
          </a:p>
        </p:txBody>
      </p:sp>
      <p:pic>
        <p:nvPicPr>
          <p:cNvPr id="2" name="圖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495" y="-1087"/>
            <a:ext cx="3378377" cy="909807"/>
          </a:xfrm>
          <a:prstGeom prst="rect">
            <a:avLst/>
          </a:prstGeom>
        </p:spPr>
      </p:pic>
    </p:spTree>
    <p:custDataLst>
      <p:tags r:id="rId1"/>
    </p:custDataLst>
    <p:extLst>
      <p:ext uri="{BB962C8B-B14F-4D97-AF65-F5344CB8AC3E}">
        <p14:creationId xmlns:p14="http://schemas.microsoft.com/office/powerpoint/2010/main" val="3329736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08454" y="1548713"/>
            <a:ext cx="7727092" cy="2486286"/>
          </a:xfrm>
        </p:spPr>
        <p:txBody>
          <a:bodyPr anchor="b">
            <a:normAutofit/>
          </a:bodyPr>
          <a:lstStyle>
            <a:lvl1pPr algn="ctr">
              <a:defRPr sz="5400"/>
            </a:lvl1pPr>
          </a:lstStyle>
          <a:p>
            <a:r>
              <a:rPr lang="zh-TW" altLang="en-US"/>
              <a:t>按一下以編輯母片標題樣式</a:t>
            </a:r>
            <a:endParaRPr lang="zh-TW" altLang="en-US" dirty="0"/>
          </a:p>
        </p:txBody>
      </p:sp>
      <p:sp>
        <p:nvSpPr>
          <p:cNvPr id="3" name="副標題 2"/>
          <p:cNvSpPr>
            <a:spLocks noGrp="1"/>
          </p:cNvSpPr>
          <p:nvPr>
            <p:ph type="subTitle" idx="1"/>
          </p:nvPr>
        </p:nvSpPr>
        <p:spPr>
          <a:xfrm>
            <a:off x="708454" y="4201296"/>
            <a:ext cx="7727092" cy="1631091"/>
          </a:xfrm>
        </p:spPr>
        <p:txBody>
          <a:bodyPr>
            <a:normAutofit/>
          </a:bodyPr>
          <a:lstStyle>
            <a:lvl1pPr marL="0" indent="0" algn="ctr">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endParaRPr lang="zh-TW" altLang="en-US" dirty="0"/>
          </a:p>
        </p:txBody>
      </p:sp>
      <p:grpSp>
        <p:nvGrpSpPr>
          <p:cNvPr id="10" name="群組 9"/>
          <p:cNvGrpSpPr/>
          <p:nvPr/>
        </p:nvGrpSpPr>
        <p:grpSpPr>
          <a:xfrm>
            <a:off x="2350294" y="600387"/>
            <a:ext cx="4443412" cy="834730"/>
            <a:chOff x="2257168" y="600387"/>
            <a:chExt cx="4443412" cy="834730"/>
          </a:xfrm>
        </p:grpSpPr>
        <p:pic>
          <p:nvPicPr>
            <p:cNvPr id="8" name="圖片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682" y="1135593"/>
              <a:ext cx="1898989" cy="282930"/>
            </a:xfrm>
            <a:prstGeom prst="rect">
              <a:avLst/>
            </a:prstGeom>
          </p:spPr>
        </p:pic>
        <p:pic>
          <p:nvPicPr>
            <p:cNvPr id="12" name="圖片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9252" y="626884"/>
              <a:ext cx="3331328" cy="641936"/>
            </a:xfrm>
            <a:prstGeom prst="rect">
              <a:avLst/>
            </a:prstGeom>
          </p:spPr>
        </p:pic>
        <p:pic>
          <p:nvPicPr>
            <p:cNvPr id="9" name="圖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57168" y="600387"/>
              <a:ext cx="1112084" cy="834730"/>
            </a:xfrm>
            <a:prstGeom prst="rect">
              <a:avLst/>
            </a:prstGeom>
          </p:spPr>
        </p:pic>
      </p:grpSp>
      <p:sp>
        <p:nvSpPr>
          <p:cNvPr id="15" name="投影片編號版面配置區 5"/>
          <p:cNvSpPr>
            <a:spLocks noGrp="1"/>
          </p:cNvSpPr>
          <p:nvPr>
            <p:ph type="sldNum" sz="quarter" idx="4"/>
          </p:nvPr>
        </p:nvSpPr>
        <p:spPr>
          <a:xfrm>
            <a:off x="8262550" y="6405779"/>
            <a:ext cx="755823" cy="365125"/>
          </a:xfrm>
          <a:prstGeom prst="rect">
            <a:avLst/>
          </a:prstGeom>
        </p:spPr>
        <p:txBody>
          <a:bodyPr vert="horz" lIns="91440" tIns="45720" rIns="91440" bIns="45720" rtlCol="0" anchor="ctr"/>
          <a:lstStyle>
            <a:lvl1pPr algn="r">
              <a:defRPr sz="1200" b="1">
                <a:solidFill>
                  <a:schemeClr val="bg1"/>
                </a:solidFill>
                <a:latin typeface="微軟正黑體" panose="020B0604030504040204" pitchFamily="34" charset="-120"/>
                <a:ea typeface="微軟正黑體" panose="020B0604030504040204" pitchFamily="34" charset="-120"/>
              </a:defRPr>
            </a:lvl1pPr>
          </a:lstStyle>
          <a:p>
            <a:pPr>
              <a:defRPr/>
            </a:pPr>
            <a:fld id="{0A04B0C4-9F37-4161-88A4-EA90319062D5}" type="slidenum">
              <a:rPr lang="en-US" altLang="zh-TW" smtClean="0"/>
              <a:pPr>
                <a:defRPr/>
              </a:pPr>
              <a:t>‹#›</a:t>
            </a:fld>
            <a:r>
              <a:rPr lang="en-US" altLang="zh-TW"/>
              <a:t>.</a:t>
            </a:r>
            <a:endParaRPr lang="en-US" altLang="zh-TW" dirty="0"/>
          </a:p>
        </p:txBody>
      </p:sp>
      <p:sp>
        <p:nvSpPr>
          <p:cNvPr id="11" name="日期版面配置區 3">
            <a:extLst>
              <a:ext uri="{FF2B5EF4-FFF2-40B4-BE49-F238E27FC236}">
                <a16:creationId xmlns:a16="http://schemas.microsoft.com/office/drawing/2014/main" id="{C33AAA6D-3EF2-4BF0-A9F8-1BC7CB207F82}"/>
              </a:ext>
            </a:extLst>
          </p:cNvPr>
          <p:cNvSpPr>
            <a:spLocks noGrp="1"/>
          </p:cNvSpPr>
          <p:nvPr>
            <p:ph type="dt" sz="half" idx="2"/>
          </p:nvPr>
        </p:nvSpPr>
        <p:spPr>
          <a:xfrm>
            <a:off x="3888264" y="6405779"/>
            <a:ext cx="1169768" cy="365125"/>
          </a:xfrm>
          <a:prstGeom prst="rect">
            <a:avLst/>
          </a:prstGeom>
        </p:spPr>
        <p:txBody>
          <a:bodyPr vert="horz" lIns="91440" tIns="45720" rIns="91440" bIns="45720" rtlCol="0" anchor="ctr"/>
          <a:lstStyle>
            <a:lvl1pPr algn="l">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
        <p:nvSpPr>
          <p:cNvPr id="16" name="頁尾版面配置區 4">
            <a:extLst>
              <a:ext uri="{FF2B5EF4-FFF2-40B4-BE49-F238E27FC236}">
                <a16:creationId xmlns:a16="http://schemas.microsoft.com/office/drawing/2014/main" id="{978876A2-2937-4F9A-AC15-1D89A77FB155}"/>
              </a:ext>
            </a:extLst>
          </p:cNvPr>
          <p:cNvSpPr>
            <a:spLocks noGrp="1"/>
          </p:cNvSpPr>
          <p:nvPr>
            <p:ph type="ftr" sz="quarter" idx="3"/>
          </p:nvPr>
        </p:nvSpPr>
        <p:spPr>
          <a:xfrm>
            <a:off x="5371069" y="6405779"/>
            <a:ext cx="1178012" cy="365125"/>
          </a:xfrm>
          <a:prstGeom prst="rect">
            <a:avLst/>
          </a:prstGeom>
        </p:spPr>
        <p:txBody>
          <a:bodyPr vert="horz" lIns="91440" tIns="45720" rIns="91440" bIns="45720" rtlCol="0" anchor="ctr"/>
          <a:lstStyle>
            <a:lvl1pPr algn="ctr">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及內容">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8650" y="1008000"/>
            <a:ext cx="7886700" cy="511271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8" name="投影片編號版面配置區 5"/>
          <p:cNvSpPr>
            <a:spLocks noGrp="1"/>
          </p:cNvSpPr>
          <p:nvPr>
            <p:ph type="sldNum" sz="quarter" idx="4"/>
          </p:nvPr>
        </p:nvSpPr>
        <p:spPr>
          <a:xfrm>
            <a:off x="8262550" y="6405779"/>
            <a:ext cx="755823" cy="365125"/>
          </a:xfrm>
          <a:prstGeom prst="rect">
            <a:avLst/>
          </a:prstGeom>
        </p:spPr>
        <p:txBody>
          <a:bodyPr vert="horz" lIns="91440" tIns="45720" rIns="91440" bIns="45720" rtlCol="0" anchor="ctr"/>
          <a:lstStyle>
            <a:lvl1pPr algn="r">
              <a:defRPr sz="1200" b="1">
                <a:solidFill>
                  <a:schemeClr val="bg1"/>
                </a:solidFill>
                <a:latin typeface="微軟正黑體" panose="020B0604030504040204" pitchFamily="34" charset="-120"/>
                <a:ea typeface="微軟正黑體" panose="020B0604030504040204" pitchFamily="34" charset="-120"/>
              </a:defRPr>
            </a:lvl1pPr>
          </a:lstStyle>
          <a:p>
            <a:pPr>
              <a:defRPr/>
            </a:pPr>
            <a:fld id="{B3BE91F7-8508-4741-9095-A222BEA02754}" type="slidenum">
              <a:rPr lang="en-US" altLang="zh-TW" smtClean="0"/>
              <a:pPr>
                <a:defRPr/>
              </a:pPr>
              <a:t>‹#›</a:t>
            </a:fld>
            <a:r>
              <a:rPr lang="en-US" altLang="zh-TW"/>
              <a:t>.</a:t>
            </a:r>
            <a:endParaRPr lang="en-US" altLang="zh-TW" dirty="0"/>
          </a:p>
        </p:txBody>
      </p:sp>
      <p:sp>
        <p:nvSpPr>
          <p:cNvPr id="9" name="標題 1">
            <a:extLst>
              <a:ext uri="{FF2B5EF4-FFF2-40B4-BE49-F238E27FC236}">
                <a16:creationId xmlns:a16="http://schemas.microsoft.com/office/drawing/2014/main" id="{5B673D2C-C6BE-4117-97EE-9DDB9E875F9F}"/>
              </a:ext>
            </a:extLst>
          </p:cNvPr>
          <p:cNvSpPr>
            <a:spLocks noGrp="1"/>
          </p:cNvSpPr>
          <p:nvPr>
            <p:ph type="title"/>
          </p:nvPr>
        </p:nvSpPr>
        <p:spPr>
          <a:xfrm>
            <a:off x="628650" y="68559"/>
            <a:ext cx="6810118" cy="810014"/>
          </a:xfrm>
        </p:spPr>
        <p:txBody>
          <a:bodyPr anchor="b" anchorCtr="1">
            <a:normAutofit/>
          </a:bodyPr>
          <a:lstStyle>
            <a:lvl1pPr algn="ctr">
              <a:defRPr sz="3600"/>
            </a:lvl1pPr>
          </a:lstStyle>
          <a:p>
            <a:r>
              <a:rPr lang="zh-TW" altLang="en-US"/>
              <a:t>按一下以編輯母片標題樣式</a:t>
            </a:r>
            <a:endParaRPr lang="zh-TW" altLang="en-US" dirty="0"/>
          </a:p>
        </p:txBody>
      </p:sp>
      <p:sp>
        <p:nvSpPr>
          <p:cNvPr id="10" name="矩形 9">
            <a:extLst>
              <a:ext uri="{FF2B5EF4-FFF2-40B4-BE49-F238E27FC236}">
                <a16:creationId xmlns:a16="http://schemas.microsoft.com/office/drawing/2014/main" id="{073AB602-CB68-420F-A148-FA27289114A0}"/>
              </a:ext>
            </a:extLst>
          </p:cNvPr>
          <p:cNvSpPr/>
          <p:nvPr/>
        </p:nvSpPr>
        <p:spPr>
          <a:xfrm rot="10800000" flipV="1">
            <a:off x="0" y="900632"/>
            <a:ext cx="8921578" cy="45719"/>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a16="http://schemas.microsoft.com/office/drawing/2014/main" id="{B84545EF-4C7C-4E2E-A4E0-459DC06073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6289" y="23844"/>
            <a:ext cx="1112084" cy="834730"/>
          </a:xfrm>
          <a:prstGeom prst="rect">
            <a:avLst/>
          </a:prstGeom>
        </p:spPr>
      </p:pic>
      <p:sp>
        <p:nvSpPr>
          <p:cNvPr id="12" name="日期版面配置區 3">
            <a:extLst>
              <a:ext uri="{FF2B5EF4-FFF2-40B4-BE49-F238E27FC236}">
                <a16:creationId xmlns:a16="http://schemas.microsoft.com/office/drawing/2014/main" id="{03E7A91B-083B-4551-AE41-96C102D4B343}"/>
              </a:ext>
            </a:extLst>
          </p:cNvPr>
          <p:cNvSpPr>
            <a:spLocks noGrp="1"/>
          </p:cNvSpPr>
          <p:nvPr>
            <p:ph type="dt" sz="half" idx="2"/>
          </p:nvPr>
        </p:nvSpPr>
        <p:spPr>
          <a:xfrm>
            <a:off x="3888264" y="6405779"/>
            <a:ext cx="1169768" cy="365125"/>
          </a:xfrm>
          <a:prstGeom prst="rect">
            <a:avLst/>
          </a:prstGeom>
        </p:spPr>
        <p:txBody>
          <a:bodyPr vert="horz" lIns="91440" tIns="45720" rIns="91440" bIns="45720" rtlCol="0" anchor="ctr"/>
          <a:lstStyle>
            <a:lvl1pPr algn="l">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
        <p:nvSpPr>
          <p:cNvPr id="14" name="頁尾版面配置區 4">
            <a:extLst>
              <a:ext uri="{FF2B5EF4-FFF2-40B4-BE49-F238E27FC236}">
                <a16:creationId xmlns:a16="http://schemas.microsoft.com/office/drawing/2014/main" id="{5AEDA771-51FC-413F-9A1C-01B4D1CEC4BD}"/>
              </a:ext>
            </a:extLst>
          </p:cNvPr>
          <p:cNvSpPr>
            <a:spLocks noGrp="1"/>
          </p:cNvSpPr>
          <p:nvPr>
            <p:ph type="ftr" sz="quarter" idx="3"/>
          </p:nvPr>
        </p:nvSpPr>
        <p:spPr>
          <a:xfrm>
            <a:off x="5371069" y="6405779"/>
            <a:ext cx="1178012" cy="365125"/>
          </a:xfrm>
          <a:prstGeom prst="rect">
            <a:avLst/>
          </a:prstGeom>
        </p:spPr>
        <p:txBody>
          <a:bodyPr vert="horz" lIns="91440" tIns="45720" rIns="91440" bIns="45720" rtlCol="0" anchor="ctr"/>
          <a:lstStyle>
            <a:lvl1pPr algn="ctr">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Tree>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23888" y="1622855"/>
            <a:ext cx="7886700" cy="2107408"/>
          </a:xfrm>
        </p:spPr>
        <p:txBody>
          <a:bodyPr anchor="b" anchorCtr="0">
            <a:normAutofit/>
          </a:bodyPr>
          <a:lstStyle>
            <a:lvl1pPr algn="ctr">
              <a:defRPr sz="5400"/>
            </a:lvl1pPr>
          </a:lstStyle>
          <a:p>
            <a:r>
              <a:rPr lang="zh-TW" altLang="en-US"/>
              <a:t>按一下以編輯母片標題樣式</a:t>
            </a:r>
            <a:endParaRPr lang="zh-TW" altLang="en-US" dirty="0"/>
          </a:p>
        </p:txBody>
      </p:sp>
      <p:sp>
        <p:nvSpPr>
          <p:cNvPr id="3" name="文字版面配置區 2"/>
          <p:cNvSpPr>
            <a:spLocks noGrp="1"/>
          </p:cNvSpPr>
          <p:nvPr>
            <p:ph type="body" idx="1"/>
          </p:nvPr>
        </p:nvSpPr>
        <p:spPr>
          <a:xfrm>
            <a:off x="623888" y="3838832"/>
            <a:ext cx="7886700" cy="211901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28" name="投影片編號版面配置區 5"/>
          <p:cNvSpPr>
            <a:spLocks noGrp="1"/>
          </p:cNvSpPr>
          <p:nvPr>
            <p:ph type="sldNum" sz="quarter" idx="4"/>
          </p:nvPr>
        </p:nvSpPr>
        <p:spPr>
          <a:xfrm>
            <a:off x="8262550" y="6405779"/>
            <a:ext cx="755823" cy="365125"/>
          </a:xfrm>
          <a:prstGeom prst="rect">
            <a:avLst/>
          </a:prstGeom>
        </p:spPr>
        <p:txBody>
          <a:bodyPr vert="horz" lIns="91440" tIns="45720" rIns="91440" bIns="45720" rtlCol="0" anchor="ctr"/>
          <a:lstStyle>
            <a:lvl1pPr algn="r">
              <a:defRPr sz="1200" b="1">
                <a:solidFill>
                  <a:schemeClr val="bg1"/>
                </a:solidFill>
                <a:latin typeface="微軟正黑體" panose="020B0604030504040204" pitchFamily="34" charset="-120"/>
                <a:ea typeface="微軟正黑體" panose="020B0604030504040204" pitchFamily="34" charset="-120"/>
              </a:defRPr>
            </a:lvl1pPr>
          </a:lstStyle>
          <a:p>
            <a:fld id="{86CB4B4D-7CA3-9044-876B-883B54F8677D}" type="slidenum">
              <a:rPr lang="uk-UA" smtClean="0"/>
              <a:t>‹#›</a:t>
            </a:fld>
            <a:endParaRPr lang="uk-UA"/>
          </a:p>
        </p:txBody>
      </p:sp>
      <p:grpSp>
        <p:nvGrpSpPr>
          <p:cNvPr id="12" name="群組 11">
            <a:extLst>
              <a:ext uri="{FF2B5EF4-FFF2-40B4-BE49-F238E27FC236}">
                <a16:creationId xmlns:a16="http://schemas.microsoft.com/office/drawing/2014/main" id="{DA40F65F-6BCB-46EF-9F18-2C2D58DD6982}"/>
              </a:ext>
            </a:extLst>
          </p:cNvPr>
          <p:cNvGrpSpPr/>
          <p:nvPr/>
        </p:nvGrpSpPr>
        <p:grpSpPr>
          <a:xfrm>
            <a:off x="1902808" y="156520"/>
            <a:ext cx="7241192" cy="247135"/>
            <a:chOff x="1902808" y="156520"/>
            <a:chExt cx="7241192" cy="247135"/>
          </a:xfrm>
        </p:grpSpPr>
        <p:sp>
          <p:nvSpPr>
            <p:cNvPr id="13" name="矩形 12">
              <a:extLst>
                <a:ext uri="{FF2B5EF4-FFF2-40B4-BE49-F238E27FC236}">
                  <a16:creationId xmlns:a16="http://schemas.microsoft.com/office/drawing/2014/main" id="{FF4DF39F-52BB-48C6-92FF-9D701DF309DC}"/>
                </a:ext>
              </a:extLst>
            </p:cNvPr>
            <p:cNvSpPr/>
            <p:nvPr/>
          </p:nvSpPr>
          <p:spPr>
            <a:xfrm>
              <a:off x="1902808" y="156520"/>
              <a:ext cx="7241192"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935F3CAF-8898-41EB-812B-ADA27EF202FC}"/>
                </a:ext>
              </a:extLst>
            </p:cNvPr>
            <p:cNvSpPr/>
            <p:nvPr/>
          </p:nvSpPr>
          <p:spPr>
            <a:xfrm>
              <a:off x="2878255" y="225898"/>
              <a:ext cx="6265745"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854F0470-BF51-431B-BE23-F6FFCA99BDDD}"/>
                </a:ext>
              </a:extLst>
            </p:cNvPr>
            <p:cNvSpPr/>
            <p:nvPr/>
          </p:nvSpPr>
          <p:spPr>
            <a:xfrm>
              <a:off x="4153807" y="302214"/>
              <a:ext cx="4990193"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0CD8AC4C-2D5E-4DE5-9307-D0CB4EF8F8B6}"/>
                </a:ext>
              </a:extLst>
            </p:cNvPr>
            <p:cNvSpPr/>
            <p:nvPr/>
          </p:nvSpPr>
          <p:spPr>
            <a:xfrm>
              <a:off x="4960187" y="366653"/>
              <a:ext cx="4183813"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　</a:t>
              </a:r>
              <a:endParaRPr lang="zh-TW" altLang="en-US" dirty="0"/>
            </a:p>
          </p:txBody>
        </p:sp>
      </p:grpSp>
      <p:grpSp>
        <p:nvGrpSpPr>
          <p:cNvPr id="17" name="群組 16">
            <a:extLst>
              <a:ext uri="{FF2B5EF4-FFF2-40B4-BE49-F238E27FC236}">
                <a16:creationId xmlns:a16="http://schemas.microsoft.com/office/drawing/2014/main" id="{63DE8DD2-9BB4-46E9-A490-4623A1A85177}"/>
              </a:ext>
            </a:extLst>
          </p:cNvPr>
          <p:cNvGrpSpPr/>
          <p:nvPr/>
        </p:nvGrpSpPr>
        <p:grpSpPr>
          <a:xfrm>
            <a:off x="157047" y="52279"/>
            <a:ext cx="2470824" cy="495080"/>
            <a:chOff x="0" y="1884012"/>
            <a:chExt cx="8320884" cy="1667259"/>
          </a:xfrm>
        </p:grpSpPr>
        <p:pic>
          <p:nvPicPr>
            <p:cNvPr id="18" name="圖片 17">
              <a:extLst>
                <a:ext uri="{FF2B5EF4-FFF2-40B4-BE49-F238E27FC236}">
                  <a16:creationId xmlns:a16="http://schemas.microsoft.com/office/drawing/2014/main" id="{0178B028-CC59-47E2-AE9E-010AD8B5FA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84012"/>
              <a:ext cx="3011430" cy="1667259"/>
            </a:xfrm>
            <a:prstGeom prst="rect">
              <a:avLst/>
            </a:prstGeom>
          </p:spPr>
        </p:pic>
        <p:pic>
          <p:nvPicPr>
            <p:cNvPr id="19" name="圖片 18">
              <a:extLst>
                <a:ext uri="{FF2B5EF4-FFF2-40B4-BE49-F238E27FC236}">
                  <a16:creationId xmlns:a16="http://schemas.microsoft.com/office/drawing/2014/main" id="{D4051059-6E31-4F24-8FEB-649415DB0D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433" y="2431663"/>
              <a:ext cx="5425451" cy="1045466"/>
            </a:xfrm>
            <a:prstGeom prst="rect">
              <a:avLst/>
            </a:prstGeom>
          </p:spPr>
        </p:pic>
      </p:grpSp>
      <p:sp>
        <p:nvSpPr>
          <p:cNvPr id="20" name="日期版面配置區 3">
            <a:extLst>
              <a:ext uri="{FF2B5EF4-FFF2-40B4-BE49-F238E27FC236}">
                <a16:creationId xmlns:a16="http://schemas.microsoft.com/office/drawing/2014/main" id="{BFF8F60E-628D-4EA3-8431-2E6908E0FB59}"/>
              </a:ext>
            </a:extLst>
          </p:cNvPr>
          <p:cNvSpPr>
            <a:spLocks noGrp="1"/>
          </p:cNvSpPr>
          <p:nvPr>
            <p:ph type="dt" sz="half" idx="2"/>
          </p:nvPr>
        </p:nvSpPr>
        <p:spPr>
          <a:xfrm>
            <a:off x="3888264" y="6405779"/>
            <a:ext cx="1169768" cy="365125"/>
          </a:xfrm>
          <a:prstGeom prst="rect">
            <a:avLst/>
          </a:prstGeom>
        </p:spPr>
        <p:txBody>
          <a:bodyPr vert="horz" lIns="91440" tIns="45720" rIns="91440" bIns="45720" rtlCol="0" anchor="ctr"/>
          <a:lstStyle>
            <a:lvl1pPr algn="l">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fld id="{B61BEF0D-F0BB-DE4B-95CE-6DB70DBA9567}" type="datetimeFigureOut">
              <a:rPr lang="en-US" smtClean="0"/>
              <a:pPr/>
              <a:t>6/26/18</a:t>
            </a:fld>
            <a:endParaRPr lang="en-US" dirty="0"/>
          </a:p>
        </p:txBody>
      </p:sp>
      <p:sp>
        <p:nvSpPr>
          <p:cNvPr id="21" name="頁尾版面配置區 4">
            <a:extLst>
              <a:ext uri="{FF2B5EF4-FFF2-40B4-BE49-F238E27FC236}">
                <a16:creationId xmlns:a16="http://schemas.microsoft.com/office/drawing/2014/main" id="{12ADCAB5-14E3-40FD-BE09-D20E4FEFFEC0}"/>
              </a:ext>
            </a:extLst>
          </p:cNvPr>
          <p:cNvSpPr>
            <a:spLocks noGrp="1"/>
          </p:cNvSpPr>
          <p:nvPr>
            <p:ph type="ftr" sz="quarter" idx="3"/>
          </p:nvPr>
        </p:nvSpPr>
        <p:spPr>
          <a:xfrm>
            <a:off x="5371069" y="6405779"/>
            <a:ext cx="1178012" cy="365125"/>
          </a:xfrm>
          <a:prstGeom prst="rect">
            <a:avLst/>
          </a:prstGeom>
        </p:spPr>
        <p:txBody>
          <a:bodyPr vert="horz" lIns="91440" tIns="45720" rIns="91440" bIns="45720" rtlCol="0" anchor="ctr"/>
          <a:lstStyle>
            <a:lvl1pPr algn="ctr">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兩個內容">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628650" y="1008000"/>
            <a:ext cx="3886200" cy="511271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008000"/>
            <a:ext cx="3886200" cy="511271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投影片編號版面配置區 5"/>
          <p:cNvSpPr>
            <a:spLocks noGrp="1"/>
          </p:cNvSpPr>
          <p:nvPr>
            <p:ph type="sldNum" sz="quarter" idx="4"/>
          </p:nvPr>
        </p:nvSpPr>
        <p:spPr>
          <a:xfrm>
            <a:off x="8262550" y="6405779"/>
            <a:ext cx="755823" cy="365125"/>
          </a:xfrm>
          <a:prstGeom prst="rect">
            <a:avLst/>
          </a:prstGeom>
        </p:spPr>
        <p:txBody>
          <a:bodyPr vert="horz" lIns="91440" tIns="45720" rIns="91440" bIns="45720" rtlCol="0" anchor="ctr"/>
          <a:lstStyle>
            <a:lvl1pPr algn="r">
              <a:defRPr sz="1200" b="1">
                <a:solidFill>
                  <a:schemeClr val="bg1"/>
                </a:solidFill>
                <a:latin typeface="微軟正黑體" panose="020B0604030504040204" pitchFamily="34" charset="-120"/>
                <a:ea typeface="微軟正黑體" panose="020B0604030504040204" pitchFamily="34" charset="-120"/>
              </a:defRPr>
            </a:lvl1pPr>
          </a:lstStyle>
          <a:p>
            <a:pPr>
              <a:defRPr/>
            </a:pPr>
            <a:fld id="{B3BE91F7-8508-4741-9095-A222BEA02754}" type="slidenum">
              <a:rPr lang="en-US" altLang="zh-TW" smtClean="0"/>
              <a:pPr>
                <a:defRPr/>
              </a:pPr>
              <a:t>‹#›</a:t>
            </a:fld>
            <a:r>
              <a:rPr lang="en-US" altLang="zh-TW"/>
              <a:t>.</a:t>
            </a:r>
            <a:endParaRPr lang="en-US" altLang="zh-TW" dirty="0"/>
          </a:p>
        </p:txBody>
      </p:sp>
      <p:sp>
        <p:nvSpPr>
          <p:cNvPr id="18" name="標題 1">
            <a:extLst>
              <a:ext uri="{FF2B5EF4-FFF2-40B4-BE49-F238E27FC236}">
                <a16:creationId xmlns:a16="http://schemas.microsoft.com/office/drawing/2014/main" id="{61BF4A8F-902F-46A5-ABE6-D7270656C8D6}"/>
              </a:ext>
            </a:extLst>
          </p:cNvPr>
          <p:cNvSpPr>
            <a:spLocks noGrp="1"/>
          </p:cNvSpPr>
          <p:nvPr>
            <p:ph type="title"/>
          </p:nvPr>
        </p:nvSpPr>
        <p:spPr>
          <a:xfrm>
            <a:off x="628650" y="68559"/>
            <a:ext cx="6810118" cy="810014"/>
          </a:xfrm>
        </p:spPr>
        <p:txBody>
          <a:bodyPr anchor="b" anchorCtr="1">
            <a:normAutofit/>
          </a:bodyPr>
          <a:lstStyle>
            <a:lvl1pPr algn="ctr">
              <a:defRPr sz="3600"/>
            </a:lvl1pPr>
          </a:lstStyle>
          <a:p>
            <a:r>
              <a:rPr lang="zh-TW" altLang="en-US"/>
              <a:t>按一下以編輯母片標題樣式</a:t>
            </a:r>
            <a:endParaRPr lang="zh-TW" altLang="en-US" dirty="0"/>
          </a:p>
        </p:txBody>
      </p:sp>
      <p:sp>
        <p:nvSpPr>
          <p:cNvPr id="19" name="矩形 18">
            <a:extLst>
              <a:ext uri="{FF2B5EF4-FFF2-40B4-BE49-F238E27FC236}">
                <a16:creationId xmlns:a16="http://schemas.microsoft.com/office/drawing/2014/main" id="{B25DE40C-378D-442E-AEDC-1F57B4197D64}"/>
              </a:ext>
            </a:extLst>
          </p:cNvPr>
          <p:cNvSpPr/>
          <p:nvPr/>
        </p:nvSpPr>
        <p:spPr>
          <a:xfrm rot="10800000" flipV="1">
            <a:off x="0" y="900632"/>
            <a:ext cx="8921578" cy="45719"/>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圖片 19">
            <a:extLst>
              <a:ext uri="{FF2B5EF4-FFF2-40B4-BE49-F238E27FC236}">
                <a16:creationId xmlns:a16="http://schemas.microsoft.com/office/drawing/2014/main" id="{1445B7C7-2018-4057-84D1-CE32909BA4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6289" y="23844"/>
            <a:ext cx="1112084" cy="834730"/>
          </a:xfrm>
          <a:prstGeom prst="rect">
            <a:avLst/>
          </a:prstGeom>
        </p:spPr>
      </p:pic>
      <p:sp>
        <p:nvSpPr>
          <p:cNvPr id="21" name="日期版面配置區 3">
            <a:extLst>
              <a:ext uri="{FF2B5EF4-FFF2-40B4-BE49-F238E27FC236}">
                <a16:creationId xmlns:a16="http://schemas.microsoft.com/office/drawing/2014/main" id="{9CF35FD1-99DD-4DE7-A490-B8EF952536CE}"/>
              </a:ext>
            </a:extLst>
          </p:cNvPr>
          <p:cNvSpPr>
            <a:spLocks noGrp="1"/>
          </p:cNvSpPr>
          <p:nvPr>
            <p:ph type="dt" sz="half" idx="10"/>
          </p:nvPr>
        </p:nvSpPr>
        <p:spPr>
          <a:xfrm>
            <a:off x="3888264" y="6405779"/>
            <a:ext cx="1169768" cy="365125"/>
          </a:xfrm>
          <a:prstGeom prst="rect">
            <a:avLst/>
          </a:prstGeom>
        </p:spPr>
        <p:txBody>
          <a:bodyPr vert="horz" lIns="91440" tIns="45720" rIns="91440" bIns="45720" rtlCol="0" anchor="ctr"/>
          <a:lstStyle>
            <a:lvl1pPr algn="l">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
        <p:nvSpPr>
          <p:cNvPr id="22" name="頁尾版面配置區 4">
            <a:extLst>
              <a:ext uri="{FF2B5EF4-FFF2-40B4-BE49-F238E27FC236}">
                <a16:creationId xmlns:a16="http://schemas.microsoft.com/office/drawing/2014/main" id="{3A95278A-0628-4148-9563-9E4361ADBB44}"/>
              </a:ext>
            </a:extLst>
          </p:cNvPr>
          <p:cNvSpPr>
            <a:spLocks noGrp="1"/>
          </p:cNvSpPr>
          <p:nvPr>
            <p:ph type="ftr" sz="quarter" idx="3"/>
          </p:nvPr>
        </p:nvSpPr>
        <p:spPr>
          <a:xfrm>
            <a:off x="5371069" y="6405779"/>
            <a:ext cx="1178012" cy="365125"/>
          </a:xfrm>
          <a:prstGeom prst="rect">
            <a:avLst/>
          </a:prstGeom>
        </p:spPr>
        <p:txBody>
          <a:bodyPr vert="horz" lIns="91440" tIns="45720" rIns="91440" bIns="45720" rtlCol="0" anchor="ctr"/>
          <a:lstStyle>
            <a:lvl1pPr algn="ctr">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Tree>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比對">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29842" y="1008000"/>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629842" y="1897529"/>
            <a:ext cx="3868340" cy="425613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5" name="文字版面配置區 4"/>
          <p:cNvSpPr>
            <a:spLocks noGrp="1"/>
          </p:cNvSpPr>
          <p:nvPr>
            <p:ph type="body" sz="quarter" idx="3"/>
          </p:nvPr>
        </p:nvSpPr>
        <p:spPr>
          <a:xfrm>
            <a:off x="4629150" y="1008000"/>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4629150" y="1897529"/>
            <a:ext cx="3887391" cy="425613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投影片編號版面配置區 5"/>
          <p:cNvSpPr>
            <a:spLocks noGrp="1"/>
          </p:cNvSpPr>
          <p:nvPr>
            <p:ph type="sldNum" sz="quarter" idx="12"/>
          </p:nvPr>
        </p:nvSpPr>
        <p:spPr>
          <a:xfrm>
            <a:off x="8262550" y="6405779"/>
            <a:ext cx="755823" cy="365125"/>
          </a:xfrm>
          <a:prstGeom prst="rect">
            <a:avLst/>
          </a:prstGeom>
        </p:spPr>
        <p:txBody>
          <a:bodyPr vert="horz" lIns="91440" tIns="45720" rIns="91440" bIns="45720" rtlCol="0" anchor="ctr"/>
          <a:lstStyle>
            <a:lvl1pPr algn="r">
              <a:defRPr sz="1200" b="1">
                <a:solidFill>
                  <a:schemeClr val="bg1"/>
                </a:solidFill>
                <a:latin typeface="微軟正黑體" panose="020B0604030504040204" pitchFamily="34" charset="-120"/>
                <a:ea typeface="微軟正黑體" panose="020B0604030504040204" pitchFamily="34" charset="-120"/>
              </a:defRPr>
            </a:lvl1pPr>
          </a:lstStyle>
          <a:p>
            <a:pPr>
              <a:defRPr/>
            </a:pPr>
            <a:fld id="{B3BE91F7-8508-4741-9095-A222BEA02754}" type="slidenum">
              <a:rPr lang="en-US" altLang="zh-TW" smtClean="0"/>
              <a:pPr>
                <a:defRPr/>
              </a:pPr>
              <a:t>‹#›</a:t>
            </a:fld>
            <a:r>
              <a:rPr lang="en-US" altLang="zh-TW"/>
              <a:t>.</a:t>
            </a:r>
            <a:endParaRPr lang="en-US" altLang="zh-TW" dirty="0"/>
          </a:p>
        </p:txBody>
      </p:sp>
      <p:sp>
        <p:nvSpPr>
          <p:cNvPr id="23" name="標題 1">
            <a:extLst>
              <a:ext uri="{FF2B5EF4-FFF2-40B4-BE49-F238E27FC236}">
                <a16:creationId xmlns:a16="http://schemas.microsoft.com/office/drawing/2014/main" id="{45ED49DE-C7CE-48D4-9BED-96D2DFFF9531}"/>
              </a:ext>
            </a:extLst>
          </p:cNvPr>
          <p:cNvSpPr>
            <a:spLocks noGrp="1"/>
          </p:cNvSpPr>
          <p:nvPr>
            <p:ph type="title"/>
          </p:nvPr>
        </p:nvSpPr>
        <p:spPr>
          <a:xfrm>
            <a:off x="628650" y="68559"/>
            <a:ext cx="6810118" cy="810014"/>
          </a:xfrm>
        </p:spPr>
        <p:txBody>
          <a:bodyPr anchor="b" anchorCtr="1">
            <a:normAutofit/>
          </a:bodyPr>
          <a:lstStyle>
            <a:lvl1pPr algn="ctr">
              <a:defRPr sz="3600"/>
            </a:lvl1pPr>
          </a:lstStyle>
          <a:p>
            <a:r>
              <a:rPr lang="zh-TW" altLang="en-US"/>
              <a:t>按一下以編輯母片標題樣式</a:t>
            </a:r>
            <a:endParaRPr lang="zh-TW" altLang="en-US" dirty="0"/>
          </a:p>
        </p:txBody>
      </p:sp>
      <p:sp>
        <p:nvSpPr>
          <p:cNvPr id="24" name="矩形 23">
            <a:extLst>
              <a:ext uri="{FF2B5EF4-FFF2-40B4-BE49-F238E27FC236}">
                <a16:creationId xmlns:a16="http://schemas.microsoft.com/office/drawing/2014/main" id="{4494046E-5763-4286-A117-57AA0A495F4F}"/>
              </a:ext>
            </a:extLst>
          </p:cNvPr>
          <p:cNvSpPr/>
          <p:nvPr/>
        </p:nvSpPr>
        <p:spPr>
          <a:xfrm rot="10800000" flipV="1">
            <a:off x="0" y="900632"/>
            <a:ext cx="8921578" cy="45719"/>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圖片 24">
            <a:extLst>
              <a:ext uri="{FF2B5EF4-FFF2-40B4-BE49-F238E27FC236}">
                <a16:creationId xmlns:a16="http://schemas.microsoft.com/office/drawing/2014/main" id="{0831F701-A3FA-4EC9-AEDC-47B75D709F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6289" y="23844"/>
            <a:ext cx="1112084" cy="834730"/>
          </a:xfrm>
          <a:prstGeom prst="rect">
            <a:avLst/>
          </a:prstGeom>
        </p:spPr>
      </p:pic>
      <p:sp>
        <p:nvSpPr>
          <p:cNvPr id="26" name="日期版面配置區 3">
            <a:extLst>
              <a:ext uri="{FF2B5EF4-FFF2-40B4-BE49-F238E27FC236}">
                <a16:creationId xmlns:a16="http://schemas.microsoft.com/office/drawing/2014/main" id="{2F398948-27EC-4E0E-91BE-0DA1342284EF}"/>
              </a:ext>
            </a:extLst>
          </p:cNvPr>
          <p:cNvSpPr>
            <a:spLocks noGrp="1"/>
          </p:cNvSpPr>
          <p:nvPr>
            <p:ph type="dt" sz="half" idx="13"/>
          </p:nvPr>
        </p:nvSpPr>
        <p:spPr>
          <a:xfrm>
            <a:off x="3888264" y="6405779"/>
            <a:ext cx="1169768" cy="365125"/>
          </a:xfrm>
          <a:prstGeom prst="rect">
            <a:avLst/>
          </a:prstGeom>
        </p:spPr>
        <p:txBody>
          <a:bodyPr vert="horz" lIns="91440" tIns="45720" rIns="91440" bIns="45720" rtlCol="0" anchor="ctr"/>
          <a:lstStyle>
            <a:lvl1pPr algn="l">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
        <p:nvSpPr>
          <p:cNvPr id="27" name="頁尾版面配置區 4">
            <a:extLst>
              <a:ext uri="{FF2B5EF4-FFF2-40B4-BE49-F238E27FC236}">
                <a16:creationId xmlns:a16="http://schemas.microsoft.com/office/drawing/2014/main" id="{B56FE974-BFFC-43E4-B684-A12FAC9F2293}"/>
              </a:ext>
            </a:extLst>
          </p:cNvPr>
          <p:cNvSpPr>
            <a:spLocks noGrp="1"/>
          </p:cNvSpPr>
          <p:nvPr>
            <p:ph type="ftr" sz="quarter" idx="14"/>
          </p:nvPr>
        </p:nvSpPr>
        <p:spPr>
          <a:xfrm>
            <a:off x="5371069" y="6405779"/>
            <a:ext cx="1178012" cy="365125"/>
          </a:xfrm>
          <a:prstGeom prst="rect">
            <a:avLst/>
          </a:prstGeom>
        </p:spPr>
        <p:txBody>
          <a:bodyPr vert="horz" lIns="91440" tIns="45720" rIns="91440" bIns="45720" rtlCol="0" anchor="ctr"/>
          <a:lstStyle>
            <a:lvl1pPr algn="ctr">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Tree>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只有標題">
    <p:spTree>
      <p:nvGrpSpPr>
        <p:cNvPr id="1" name=""/>
        <p:cNvGrpSpPr/>
        <p:nvPr/>
      </p:nvGrpSpPr>
      <p:grpSpPr>
        <a:xfrm>
          <a:off x="0" y="0"/>
          <a:ext cx="0" cy="0"/>
          <a:chOff x="0" y="0"/>
          <a:chExt cx="0" cy="0"/>
        </a:xfrm>
      </p:grpSpPr>
      <p:sp>
        <p:nvSpPr>
          <p:cNvPr id="14" name="投影片編號版面配置區 5"/>
          <p:cNvSpPr>
            <a:spLocks noGrp="1"/>
          </p:cNvSpPr>
          <p:nvPr>
            <p:ph type="sldNum" sz="quarter" idx="4"/>
          </p:nvPr>
        </p:nvSpPr>
        <p:spPr>
          <a:xfrm>
            <a:off x="8262550" y="6405779"/>
            <a:ext cx="755823" cy="365125"/>
          </a:xfrm>
          <a:prstGeom prst="rect">
            <a:avLst/>
          </a:prstGeom>
        </p:spPr>
        <p:txBody>
          <a:bodyPr vert="horz" lIns="91440" tIns="45720" rIns="91440" bIns="45720" rtlCol="0" anchor="ctr"/>
          <a:lstStyle>
            <a:lvl1pPr algn="r">
              <a:defRPr sz="1200" b="1">
                <a:solidFill>
                  <a:schemeClr val="bg1"/>
                </a:solidFill>
                <a:latin typeface="微軟正黑體" panose="020B0604030504040204" pitchFamily="34" charset="-120"/>
                <a:ea typeface="微軟正黑體" panose="020B0604030504040204" pitchFamily="34" charset="-120"/>
              </a:defRPr>
            </a:lvl1pPr>
          </a:lstStyle>
          <a:p>
            <a:pPr>
              <a:defRPr/>
            </a:pPr>
            <a:fld id="{26BC47E9-D98D-4C80-8DDD-A53455D8FEDD}" type="slidenum">
              <a:rPr lang="en-US" altLang="zh-TW" smtClean="0"/>
              <a:pPr>
                <a:defRPr/>
              </a:pPr>
              <a:t>‹#›</a:t>
            </a:fld>
            <a:r>
              <a:rPr lang="en-US" altLang="zh-TW"/>
              <a:t>.</a:t>
            </a:r>
          </a:p>
        </p:txBody>
      </p:sp>
      <p:sp>
        <p:nvSpPr>
          <p:cNvPr id="16" name="標題 1">
            <a:extLst>
              <a:ext uri="{FF2B5EF4-FFF2-40B4-BE49-F238E27FC236}">
                <a16:creationId xmlns:a16="http://schemas.microsoft.com/office/drawing/2014/main" id="{D936576D-4524-499F-AEBF-57FB008C242C}"/>
              </a:ext>
            </a:extLst>
          </p:cNvPr>
          <p:cNvSpPr>
            <a:spLocks noGrp="1"/>
          </p:cNvSpPr>
          <p:nvPr>
            <p:ph type="title"/>
          </p:nvPr>
        </p:nvSpPr>
        <p:spPr>
          <a:xfrm>
            <a:off x="628650" y="68559"/>
            <a:ext cx="6810118" cy="810014"/>
          </a:xfrm>
        </p:spPr>
        <p:txBody>
          <a:bodyPr anchor="b" anchorCtr="1">
            <a:normAutofit/>
          </a:bodyPr>
          <a:lstStyle>
            <a:lvl1pPr algn="ctr">
              <a:defRPr sz="3600"/>
            </a:lvl1pPr>
          </a:lstStyle>
          <a:p>
            <a:r>
              <a:rPr lang="zh-TW" altLang="en-US"/>
              <a:t>按一下以編輯母片標題樣式</a:t>
            </a:r>
            <a:endParaRPr lang="zh-TW" altLang="en-US" dirty="0"/>
          </a:p>
        </p:txBody>
      </p:sp>
      <p:sp>
        <p:nvSpPr>
          <p:cNvPr id="17" name="矩形 16">
            <a:extLst>
              <a:ext uri="{FF2B5EF4-FFF2-40B4-BE49-F238E27FC236}">
                <a16:creationId xmlns:a16="http://schemas.microsoft.com/office/drawing/2014/main" id="{75A61226-E260-49C4-8870-D7C96DFB3F5A}"/>
              </a:ext>
            </a:extLst>
          </p:cNvPr>
          <p:cNvSpPr/>
          <p:nvPr/>
        </p:nvSpPr>
        <p:spPr>
          <a:xfrm rot="10800000" flipV="1">
            <a:off x="0" y="900632"/>
            <a:ext cx="8921578" cy="45719"/>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片 17">
            <a:extLst>
              <a:ext uri="{FF2B5EF4-FFF2-40B4-BE49-F238E27FC236}">
                <a16:creationId xmlns:a16="http://schemas.microsoft.com/office/drawing/2014/main" id="{2F076F7D-1FD2-4F02-82F6-01DB926647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6289" y="23844"/>
            <a:ext cx="1112084" cy="834730"/>
          </a:xfrm>
          <a:prstGeom prst="rect">
            <a:avLst/>
          </a:prstGeom>
        </p:spPr>
      </p:pic>
      <p:sp>
        <p:nvSpPr>
          <p:cNvPr id="19" name="日期版面配置區 3">
            <a:extLst>
              <a:ext uri="{FF2B5EF4-FFF2-40B4-BE49-F238E27FC236}">
                <a16:creationId xmlns:a16="http://schemas.microsoft.com/office/drawing/2014/main" id="{791B222C-D16B-488F-A48C-DAFBB5427152}"/>
              </a:ext>
            </a:extLst>
          </p:cNvPr>
          <p:cNvSpPr>
            <a:spLocks noGrp="1"/>
          </p:cNvSpPr>
          <p:nvPr>
            <p:ph type="dt" sz="half" idx="2"/>
          </p:nvPr>
        </p:nvSpPr>
        <p:spPr>
          <a:xfrm>
            <a:off x="3888264" y="6405779"/>
            <a:ext cx="1169768" cy="365125"/>
          </a:xfrm>
          <a:prstGeom prst="rect">
            <a:avLst/>
          </a:prstGeom>
        </p:spPr>
        <p:txBody>
          <a:bodyPr vert="horz" lIns="91440" tIns="45720" rIns="91440" bIns="45720" rtlCol="0" anchor="ctr"/>
          <a:lstStyle>
            <a:lvl1pPr algn="l">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
        <p:nvSpPr>
          <p:cNvPr id="20" name="頁尾版面配置區 4">
            <a:extLst>
              <a:ext uri="{FF2B5EF4-FFF2-40B4-BE49-F238E27FC236}">
                <a16:creationId xmlns:a16="http://schemas.microsoft.com/office/drawing/2014/main" id="{9E2D48BD-4741-4E87-A914-2F70DEDFC4D2}"/>
              </a:ext>
            </a:extLst>
          </p:cNvPr>
          <p:cNvSpPr>
            <a:spLocks noGrp="1"/>
          </p:cNvSpPr>
          <p:nvPr>
            <p:ph type="ftr" sz="quarter" idx="3"/>
          </p:nvPr>
        </p:nvSpPr>
        <p:spPr>
          <a:xfrm>
            <a:off x="5371069" y="6405779"/>
            <a:ext cx="1178012" cy="365125"/>
          </a:xfrm>
          <a:prstGeom prst="rect">
            <a:avLst/>
          </a:prstGeom>
        </p:spPr>
        <p:txBody>
          <a:bodyPr vert="horz" lIns="91440" tIns="45720" rIns="91440" bIns="45720" rtlCol="0" anchor="ctr"/>
          <a:lstStyle>
            <a:lvl1pPr algn="ctr">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6" name="投影片編號版面配置區 5"/>
          <p:cNvSpPr>
            <a:spLocks noGrp="1"/>
          </p:cNvSpPr>
          <p:nvPr>
            <p:ph type="sldNum" sz="quarter" idx="4"/>
          </p:nvPr>
        </p:nvSpPr>
        <p:spPr>
          <a:xfrm>
            <a:off x="8262550" y="6405779"/>
            <a:ext cx="755823" cy="365125"/>
          </a:xfrm>
          <a:prstGeom prst="rect">
            <a:avLst/>
          </a:prstGeom>
        </p:spPr>
        <p:txBody>
          <a:bodyPr vert="horz" lIns="91440" tIns="45720" rIns="91440" bIns="45720" rtlCol="0" anchor="ctr"/>
          <a:lstStyle>
            <a:lvl1pPr algn="r">
              <a:defRPr sz="1200" b="1">
                <a:solidFill>
                  <a:schemeClr val="bg1"/>
                </a:solidFill>
                <a:latin typeface="微軟正黑體" panose="020B0604030504040204" pitchFamily="34" charset="-120"/>
                <a:ea typeface="微軟正黑體" panose="020B0604030504040204" pitchFamily="34" charset="-120"/>
              </a:defRPr>
            </a:lvl1pPr>
          </a:lstStyle>
          <a:p>
            <a:fld id="{D57F1E4F-1CFF-5643-939E-217C01CDF565}" type="slidenum">
              <a:rPr lang="en-US" smtClean="0"/>
              <a:pPr/>
              <a:t>‹#›</a:t>
            </a:fld>
            <a:endParaRPr lang="en-US" dirty="0"/>
          </a:p>
        </p:txBody>
      </p:sp>
      <p:grpSp>
        <p:nvGrpSpPr>
          <p:cNvPr id="17" name="群組 16">
            <a:extLst>
              <a:ext uri="{FF2B5EF4-FFF2-40B4-BE49-F238E27FC236}">
                <a16:creationId xmlns:a16="http://schemas.microsoft.com/office/drawing/2014/main" id="{DEBD93EF-5B95-4B79-85A3-0F681D79D0EB}"/>
              </a:ext>
            </a:extLst>
          </p:cNvPr>
          <p:cNvGrpSpPr/>
          <p:nvPr/>
        </p:nvGrpSpPr>
        <p:grpSpPr>
          <a:xfrm>
            <a:off x="1902808" y="156520"/>
            <a:ext cx="7241192" cy="247135"/>
            <a:chOff x="1902808" y="156520"/>
            <a:chExt cx="7241192" cy="247135"/>
          </a:xfrm>
        </p:grpSpPr>
        <p:sp>
          <p:nvSpPr>
            <p:cNvPr id="18" name="矩形 17">
              <a:extLst>
                <a:ext uri="{FF2B5EF4-FFF2-40B4-BE49-F238E27FC236}">
                  <a16:creationId xmlns:a16="http://schemas.microsoft.com/office/drawing/2014/main" id="{D94BBBE7-A823-4765-B0AE-01DD429CAB3C}"/>
                </a:ext>
              </a:extLst>
            </p:cNvPr>
            <p:cNvSpPr/>
            <p:nvPr/>
          </p:nvSpPr>
          <p:spPr>
            <a:xfrm>
              <a:off x="1902808" y="156520"/>
              <a:ext cx="7241192"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AE8E8D04-D60E-4BC3-806F-20387A3860BD}"/>
                </a:ext>
              </a:extLst>
            </p:cNvPr>
            <p:cNvSpPr/>
            <p:nvPr/>
          </p:nvSpPr>
          <p:spPr>
            <a:xfrm>
              <a:off x="2878255" y="225898"/>
              <a:ext cx="6265745"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D7E81D38-6B38-4AA9-8DA0-2E851C81F30F}"/>
                </a:ext>
              </a:extLst>
            </p:cNvPr>
            <p:cNvSpPr/>
            <p:nvPr/>
          </p:nvSpPr>
          <p:spPr>
            <a:xfrm>
              <a:off x="4153807" y="302214"/>
              <a:ext cx="4990193"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28F54284-F4E9-4EE1-889F-A4FBFD84C12B}"/>
                </a:ext>
              </a:extLst>
            </p:cNvPr>
            <p:cNvSpPr/>
            <p:nvPr/>
          </p:nvSpPr>
          <p:spPr>
            <a:xfrm>
              <a:off x="4960187" y="366653"/>
              <a:ext cx="4183813"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　</a:t>
              </a:r>
              <a:endParaRPr lang="zh-TW" altLang="en-US" dirty="0"/>
            </a:p>
          </p:txBody>
        </p:sp>
      </p:grpSp>
      <p:grpSp>
        <p:nvGrpSpPr>
          <p:cNvPr id="22" name="群組 21">
            <a:extLst>
              <a:ext uri="{FF2B5EF4-FFF2-40B4-BE49-F238E27FC236}">
                <a16:creationId xmlns:a16="http://schemas.microsoft.com/office/drawing/2014/main" id="{C35AA931-0B31-456B-B1AB-BCE5AC4ED31D}"/>
              </a:ext>
            </a:extLst>
          </p:cNvPr>
          <p:cNvGrpSpPr/>
          <p:nvPr/>
        </p:nvGrpSpPr>
        <p:grpSpPr>
          <a:xfrm>
            <a:off x="157047" y="52279"/>
            <a:ext cx="2470824" cy="495080"/>
            <a:chOff x="0" y="1884012"/>
            <a:chExt cx="8320884" cy="1667259"/>
          </a:xfrm>
        </p:grpSpPr>
        <p:pic>
          <p:nvPicPr>
            <p:cNvPr id="23" name="圖片 22">
              <a:extLst>
                <a:ext uri="{FF2B5EF4-FFF2-40B4-BE49-F238E27FC236}">
                  <a16:creationId xmlns:a16="http://schemas.microsoft.com/office/drawing/2014/main" id="{21D1AE91-38F2-4D5E-B06C-4F7177C929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84012"/>
              <a:ext cx="3011430" cy="1667259"/>
            </a:xfrm>
            <a:prstGeom prst="rect">
              <a:avLst/>
            </a:prstGeom>
          </p:spPr>
        </p:pic>
        <p:pic>
          <p:nvPicPr>
            <p:cNvPr id="24" name="圖片 23">
              <a:extLst>
                <a:ext uri="{FF2B5EF4-FFF2-40B4-BE49-F238E27FC236}">
                  <a16:creationId xmlns:a16="http://schemas.microsoft.com/office/drawing/2014/main" id="{701CC9DE-F51A-4845-AF45-B58ECC80F7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433" y="2431663"/>
              <a:ext cx="5425451" cy="1045466"/>
            </a:xfrm>
            <a:prstGeom prst="rect">
              <a:avLst/>
            </a:prstGeom>
          </p:spPr>
        </p:pic>
      </p:grpSp>
    </p:spTree>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含標題的內容">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176000" y="719999"/>
            <a:ext cx="4500000" cy="5400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grpSp>
        <p:nvGrpSpPr>
          <p:cNvPr id="5" name="群組 4">
            <a:extLst>
              <a:ext uri="{FF2B5EF4-FFF2-40B4-BE49-F238E27FC236}">
                <a16:creationId xmlns:a16="http://schemas.microsoft.com/office/drawing/2014/main" id="{89006B04-2881-460D-881E-F5FBEE88AC04}"/>
              </a:ext>
            </a:extLst>
          </p:cNvPr>
          <p:cNvGrpSpPr/>
          <p:nvPr/>
        </p:nvGrpSpPr>
        <p:grpSpPr>
          <a:xfrm>
            <a:off x="1902808" y="156520"/>
            <a:ext cx="7241192" cy="247135"/>
            <a:chOff x="1902808" y="156520"/>
            <a:chExt cx="7241192" cy="247135"/>
          </a:xfrm>
        </p:grpSpPr>
        <p:sp>
          <p:nvSpPr>
            <p:cNvPr id="8" name="矩形 7"/>
            <p:cNvSpPr/>
            <p:nvPr/>
          </p:nvSpPr>
          <p:spPr>
            <a:xfrm>
              <a:off x="1902808" y="156520"/>
              <a:ext cx="7241192"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878255" y="225898"/>
              <a:ext cx="6265745"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153807" y="302214"/>
              <a:ext cx="4990193"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4960187" y="366653"/>
              <a:ext cx="4183813"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　</a:t>
              </a:r>
              <a:endParaRPr lang="zh-TW" altLang="en-US" dirty="0"/>
            </a:p>
          </p:txBody>
        </p:sp>
      </p:grpSp>
      <p:grpSp>
        <p:nvGrpSpPr>
          <p:cNvPr id="19" name="群組 18"/>
          <p:cNvGrpSpPr/>
          <p:nvPr/>
        </p:nvGrpSpPr>
        <p:grpSpPr>
          <a:xfrm>
            <a:off x="157047" y="52279"/>
            <a:ext cx="2470824" cy="495080"/>
            <a:chOff x="0" y="1884012"/>
            <a:chExt cx="8320884" cy="1667259"/>
          </a:xfrm>
        </p:grpSpPr>
        <p:pic>
          <p:nvPicPr>
            <p:cNvPr id="16" name="圖片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84012"/>
              <a:ext cx="3011430" cy="1667259"/>
            </a:xfrm>
            <a:prstGeom prst="rect">
              <a:avLst/>
            </a:prstGeom>
          </p:spPr>
        </p:pic>
        <p:pic>
          <p:nvPicPr>
            <p:cNvPr id="18" name="圖片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433" y="2431663"/>
              <a:ext cx="5425451" cy="1045466"/>
            </a:xfrm>
            <a:prstGeom prst="rect">
              <a:avLst/>
            </a:prstGeom>
          </p:spPr>
        </p:pic>
      </p:grpSp>
      <p:sp>
        <p:nvSpPr>
          <p:cNvPr id="22" name="投影片編號版面配置區 5"/>
          <p:cNvSpPr>
            <a:spLocks noGrp="1"/>
          </p:cNvSpPr>
          <p:nvPr>
            <p:ph type="sldNum" sz="quarter" idx="4"/>
          </p:nvPr>
        </p:nvSpPr>
        <p:spPr>
          <a:xfrm>
            <a:off x="8262550" y="6405779"/>
            <a:ext cx="755823" cy="365125"/>
          </a:xfrm>
          <a:prstGeom prst="rect">
            <a:avLst/>
          </a:prstGeom>
        </p:spPr>
        <p:txBody>
          <a:bodyPr vert="horz" lIns="91440" tIns="45720" rIns="91440" bIns="45720" rtlCol="0" anchor="ctr"/>
          <a:lstStyle>
            <a:lvl1pPr algn="r">
              <a:defRPr sz="1200" b="1">
                <a:solidFill>
                  <a:schemeClr val="bg1"/>
                </a:solidFill>
                <a:latin typeface="微軟正黑體" panose="020B0604030504040204" pitchFamily="34" charset="-120"/>
                <a:ea typeface="微軟正黑體" panose="020B0604030504040204" pitchFamily="34" charset="-120"/>
              </a:defRPr>
            </a:lvl1pPr>
          </a:lstStyle>
          <a:p>
            <a:pPr>
              <a:defRPr/>
            </a:pPr>
            <a:fld id="{B3BE91F7-8508-4741-9095-A222BEA02754}" type="slidenum">
              <a:rPr lang="en-US" altLang="zh-TW" smtClean="0"/>
              <a:pPr>
                <a:defRPr/>
              </a:pPr>
              <a:t>‹#›</a:t>
            </a:fld>
            <a:r>
              <a:rPr lang="en-US" altLang="zh-TW"/>
              <a:t>.</a:t>
            </a:r>
            <a:endParaRPr lang="en-US" altLang="zh-TW" dirty="0"/>
          </a:p>
        </p:txBody>
      </p:sp>
      <p:sp>
        <p:nvSpPr>
          <p:cNvPr id="17" name="文字版面配置區 3">
            <a:extLst>
              <a:ext uri="{FF2B5EF4-FFF2-40B4-BE49-F238E27FC236}">
                <a16:creationId xmlns:a16="http://schemas.microsoft.com/office/drawing/2014/main" id="{972B1C49-EC61-4B4A-91A9-17A2BDD23DC4}"/>
              </a:ext>
            </a:extLst>
          </p:cNvPr>
          <p:cNvSpPr>
            <a:spLocks noGrp="1"/>
          </p:cNvSpPr>
          <p:nvPr>
            <p:ph type="body" sz="half" idx="2"/>
          </p:nvPr>
        </p:nvSpPr>
        <p:spPr>
          <a:xfrm>
            <a:off x="432000" y="1800000"/>
            <a:ext cx="3542270" cy="431999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23" name="標題 1">
            <a:extLst>
              <a:ext uri="{FF2B5EF4-FFF2-40B4-BE49-F238E27FC236}">
                <a16:creationId xmlns:a16="http://schemas.microsoft.com/office/drawing/2014/main" id="{274008BD-2107-4BAC-B0E3-10EDEFCFC6D7}"/>
              </a:ext>
            </a:extLst>
          </p:cNvPr>
          <p:cNvSpPr>
            <a:spLocks noGrp="1"/>
          </p:cNvSpPr>
          <p:nvPr>
            <p:ph type="title"/>
          </p:nvPr>
        </p:nvSpPr>
        <p:spPr>
          <a:xfrm>
            <a:off x="432000" y="720000"/>
            <a:ext cx="3542270" cy="1011798"/>
          </a:xfrm>
        </p:spPr>
        <p:txBody>
          <a:bodyPr anchor="b"/>
          <a:lstStyle>
            <a:lvl1pPr>
              <a:defRPr sz="2400"/>
            </a:lvl1pPr>
          </a:lstStyle>
          <a:p>
            <a:r>
              <a:rPr lang="zh-TW" altLang="en-US"/>
              <a:t>按一下以編輯母片標題樣式</a:t>
            </a:r>
            <a:endParaRPr lang="zh-TW" altLang="en-US" dirty="0"/>
          </a:p>
        </p:txBody>
      </p:sp>
      <p:sp>
        <p:nvSpPr>
          <p:cNvPr id="26" name="日期版面配置區 3">
            <a:extLst>
              <a:ext uri="{FF2B5EF4-FFF2-40B4-BE49-F238E27FC236}">
                <a16:creationId xmlns:a16="http://schemas.microsoft.com/office/drawing/2014/main" id="{28B89B43-2ED7-4492-9DDE-404E135F2471}"/>
              </a:ext>
            </a:extLst>
          </p:cNvPr>
          <p:cNvSpPr>
            <a:spLocks noGrp="1"/>
          </p:cNvSpPr>
          <p:nvPr>
            <p:ph type="dt" sz="half" idx="10"/>
          </p:nvPr>
        </p:nvSpPr>
        <p:spPr>
          <a:xfrm>
            <a:off x="3888264" y="6405779"/>
            <a:ext cx="1169768" cy="365125"/>
          </a:xfrm>
          <a:prstGeom prst="rect">
            <a:avLst/>
          </a:prstGeom>
        </p:spPr>
        <p:txBody>
          <a:bodyPr vert="horz" lIns="91440" tIns="45720" rIns="91440" bIns="45720" rtlCol="0" anchor="ctr"/>
          <a:lstStyle>
            <a:lvl1pPr algn="l">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
        <p:nvSpPr>
          <p:cNvPr id="27" name="頁尾版面配置區 4">
            <a:extLst>
              <a:ext uri="{FF2B5EF4-FFF2-40B4-BE49-F238E27FC236}">
                <a16:creationId xmlns:a16="http://schemas.microsoft.com/office/drawing/2014/main" id="{A878E019-F45E-4416-8DC6-9D7015DB2248}"/>
              </a:ext>
            </a:extLst>
          </p:cNvPr>
          <p:cNvSpPr>
            <a:spLocks noGrp="1"/>
          </p:cNvSpPr>
          <p:nvPr>
            <p:ph type="ftr" sz="quarter" idx="3"/>
          </p:nvPr>
        </p:nvSpPr>
        <p:spPr>
          <a:xfrm>
            <a:off x="5371069" y="6405779"/>
            <a:ext cx="1178012" cy="365125"/>
          </a:xfrm>
          <a:prstGeom prst="rect">
            <a:avLst/>
          </a:prstGeom>
        </p:spPr>
        <p:txBody>
          <a:bodyPr vert="horz" lIns="91440" tIns="45720" rIns="91440" bIns="45720" rtlCol="0" anchor="ctr"/>
          <a:lstStyle>
            <a:lvl1pPr algn="ctr">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Tree>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含標題的圖片">
    <p:spTree>
      <p:nvGrpSpPr>
        <p:cNvPr id="1" name=""/>
        <p:cNvGrpSpPr/>
        <p:nvPr/>
      </p:nvGrpSpPr>
      <p:grpSpPr>
        <a:xfrm>
          <a:off x="0" y="0"/>
          <a:ext cx="0" cy="0"/>
          <a:chOff x="0" y="0"/>
          <a:chExt cx="0" cy="0"/>
        </a:xfrm>
      </p:grpSpPr>
      <p:sp>
        <p:nvSpPr>
          <p:cNvPr id="3" name="圖片版面配置區 2"/>
          <p:cNvSpPr>
            <a:spLocks noGrp="1"/>
          </p:cNvSpPr>
          <p:nvPr>
            <p:ph type="pic" idx="1"/>
          </p:nvPr>
        </p:nvSpPr>
        <p:spPr>
          <a:xfrm>
            <a:off x="4176000" y="719998"/>
            <a:ext cx="4500000" cy="5400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將圖片拖曳至版面配置區或按一下圖示以新增</a:t>
            </a:r>
            <a:endParaRPr lang="zh-TW" altLang="en-US" dirty="0"/>
          </a:p>
        </p:txBody>
      </p:sp>
      <p:sp>
        <p:nvSpPr>
          <p:cNvPr id="4" name="文字版面配置區 3"/>
          <p:cNvSpPr>
            <a:spLocks noGrp="1"/>
          </p:cNvSpPr>
          <p:nvPr>
            <p:ph type="body" sz="half" idx="2"/>
          </p:nvPr>
        </p:nvSpPr>
        <p:spPr>
          <a:xfrm>
            <a:off x="432000" y="1800000"/>
            <a:ext cx="3542270" cy="431999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13" name="標題 1"/>
          <p:cNvSpPr>
            <a:spLocks noGrp="1"/>
          </p:cNvSpPr>
          <p:nvPr>
            <p:ph type="title"/>
          </p:nvPr>
        </p:nvSpPr>
        <p:spPr>
          <a:xfrm>
            <a:off x="432000" y="720000"/>
            <a:ext cx="3542270" cy="1011798"/>
          </a:xfrm>
        </p:spPr>
        <p:txBody>
          <a:bodyPr anchor="b"/>
          <a:lstStyle>
            <a:lvl1pPr>
              <a:defRPr sz="2400"/>
            </a:lvl1pPr>
          </a:lstStyle>
          <a:p>
            <a:r>
              <a:rPr lang="zh-TW" altLang="en-US"/>
              <a:t>按一下以編輯母片標題樣式</a:t>
            </a:r>
            <a:endParaRPr lang="zh-TW" altLang="en-US" dirty="0"/>
          </a:p>
        </p:txBody>
      </p:sp>
      <p:sp>
        <p:nvSpPr>
          <p:cNvPr id="24" name="投影片編號版面配置區 5"/>
          <p:cNvSpPr>
            <a:spLocks noGrp="1"/>
          </p:cNvSpPr>
          <p:nvPr>
            <p:ph type="sldNum" sz="quarter" idx="4"/>
          </p:nvPr>
        </p:nvSpPr>
        <p:spPr>
          <a:xfrm>
            <a:off x="8262550" y="6405779"/>
            <a:ext cx="755823" cy="365125"/>
          </a:xfrm>
          <a:prstGeom prst="rect">
            <a:avLst/>
          </a:prstGeom>
        </p:spPr>
        <p:txBody>
          <a:bodyPr vert="horz" lIns="91440" tIns="45720" rIns="91440" bIns="45720" rtlCol="0" anchor="ctr"/>
          <a:lstStyle>
            <a:lvl1pPr algn="r">
              <a:defRPr sz="1200" b="1">
                <a:solidFill>
                  <a:schemeClr val="bg1"/>
                </a:solidFill>
                <a:latin typeface="微軟正黑體" panose="020B0604030504040204" pitchFamily="34" charset="-120"/>
                <a:ea typeface="微軟正黑體" panose="020B0604030504040204" pitchFamily="34" charset="-120"/>
              </a:defRPr>
            </a:lvl1pPr>
          </a:lstStyle>
          <a:p>
            <a:pPr>
              <a:defRPr/>
            </a:pPr>
            <a:fld id="{B3BE91F7-8508-4741-9095-A222BEA02754}" type="slidenum">
              <a:rPr lang="en-US" altLang="zh-TW" smtClean="0"/>
              <a:pPr>
                <a:defRPr/>
              </a:pPr>
              <a:t>‹#›</a:t>
            </a:fld>
            <a:r>
              <a:rPr lang="en-US" altLang="zh-TW"/>
              <a:t>.</a:t>
            </a:r>
            <a:endParaRPr lang="en-US" altLang="zh-TW" dirty="0"/>
          </a:p>
        </p:txBody>
      </p:sp>
      <p:grpSp>
        <p:nvGrpSpPr>
          <p:cNvPr id="25" name="群組 24">
            <a:extLst>
              <a:ext uri="{FF2B5EF4-FFF2-40B4-BE49-F238E27FC236}">
                <a16:creationId xmlns:a16="http://schemas.microsoft.com/office/drawing/2014/main" id="{5C998303-3DE9-49BA-B8BF-B65D88550D80}"/>
              </a:ext>
            </a:extLst>
          </p:cNvPr>
          <p:cNvGrpSpPr/>
          <p:nvPr/>
        </p:nvGrpSpPr>
        <p:grpSpPr>
          <a:xfrm>
            <a:off x="1902808" y="156520"/>
            <a:ext cx="7241192" cy="247135"/>
            <a:chOff x="1902808" y="156520"/>
            <a:chExt cx="7241192" cy="247135"/>
          </a:xfrm>
        </p:grpSpPr>
        <p:sp>
          <p:nvSpPr>
            <p:cNvPr id="27" name="矩形 26">
              <a:extLst>
                <a:ext uri="{FF2B5EF4-FFF2-40B4-BE49-F238E27FC236}">
                  <a16:creationId xmlns:a16="http://schemas.microsoft.com/office/drawing/2014/main" id="{503BF89E-1825-42E2-B8C8-EF1E90AAB5CE}"/>
                </a:ext>
              </a:extLst>
            </p:cNvPr>
            <p:cNvSpPr/>
            <p:nvPr/>
          </p:nvSpPr>
          <p:spPr>
            <a:xfrm>
              <a:off x="1902808" y="156520"/>
              <a:ext cx="7241192"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5C08F9CC-2F1B-49B1-BF57-7454C286344B}"/>
                </a:ext>
              </a:extLst>
            </p:cNvPr>
            <p:cNvSpPr/>
            <p:nvPr/>
          </p:nvSpPr>
          <p:spPr>
            <a:xfrm>
              <a:off x="2878255" y="225898"/>
              <a:ext cx="6265745"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7083CF36-DAA4-4A3E-85B8-371B20FF3C23}"/>
                </a:ext>
              </a:extLst>
            </p:cNvPr>
            <p:cNvSpPr/>
            <p:nvPr/>
          </p:nvSpPr>
          <p:spPr>
            <a:xfrm>
              <a:off x="4153807" y="302214"/>
              <a:ext cx="4990193"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FA3CDAB0-AF39-49A2-B17F-8C8A7D404AE7}"/>
                </a:ext>
              </a:extLst>
            </p:cNvPr>
            <p:cNvSpPr/>
            <p:nvPr/>
          </p:nvSpPr>
          <p:spPr>
            <a:xfrm>
              <a:off x="4960187" y="366653"/>
              <a:ext cx="4183813" cy="37002"/>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　</a:t>
              </a:r>
              <a:endParaRPr lang="zh-TW" altLang="en-US" dirty="0"/>
            </a:p>
          </p:txBody>
        </p:sp>
      </p:grpSp>
      <p:grpSp>
        <p:nvGrpSpPr>
          <p:cNvPr id="31" name="群組 30">
            <a:extLst>
              <a:ext uri="{FF2B5EF4-FFF2-40B4-BE49-F238E27FC236}">
                <a16:creationId xmlns:a16="http://schemas.microsoft.com/office/drawing/2014/main" id="{8337BB85-AB94-4012-A205-B1F1D715241C}"/>
              </a:ext>
            </a:extLst>
          </p:cNvPr>
          <p:cNvGrpSpPr/>
          <p:nvPr/>
        </p:nvGrpSpPr>
        <p:grpSpPr>
          <a:xfrm>
            <a:off x="157047" y="52279"/>
            <a:ext cx="2470824" cy="495080"/>
            <a:chOff x="0" y="1884012"/>
            <a:chExt cx="8320884" cy="1667259"/>
          </a:xfrm>
        </p:grpSpPr>
        <p:pic>
          <p:nvPicPr>
            <p:cNvPr id="32" name="圖片 31">
              <a:extLst>
                <a:ext uri="{FF2B5EF4-FFF2-40B4-BE49-F238E27FC236}">
                  <a16:creationId xmlns:a16="http://schemas.microsoft.com/office/drawing/2014/main" id="{183468CA-82DF-42D9-AEB9-F3CC23B551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84012"/>
              <a:ext cx="3011430" cy="1667259"/>
            </a:xfrm>
            <a:prstGeom prst="rect">
              <a:avLst/>
            </a:prstGeom>
          </p:spPr>
        </p:pic>
        <p:pic>
          <p:nvPicPr>
            <p:cNvPr id="33" name="圖片 32">
              <a:extLst>
                <a:ext uri="{FF2B5EF4-FFF2-40B4-BE49-F238E27FC236}">
                  <a16:creationId xmlns:a16="http://schemas.microsoft.com/office/drawing/2014/main" id="{1D5EF8FA-237B-4785-9EC2-F350469BCB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433" y="2431663"/>
              <a:ext cx="5425451" cy="1045466"/>
            </a:xfrm>
            <a:prstGeom prst="rect">
              <a:avLst/>
            </a:prstGeom>
          </p:spPr>
        </p:pic>
      </p:grpSp>
      <p:sp>
        <p:nvSpPr>
          <p:cNvPr id="16" name="日期版面配置區 3">
            <a:extLst>
              <a:ext uri="{FF2B5EF4-FFF2-40B4-BE49-F238E27FC236}">
                <a16:creationId xmlns:a16="http://schemas.microsoft.com/office/drawing/2014/main" id="{FE0072CF-2DFA-4D0B-BEF4-95FF816D81CD}"/>
              </a:ext>
            </a:extLst>
          </p:cNvPr>
          <p:cNvSpPr>
            <a:spLocks noGrp="1"/>
          </p:cNvSpPr>
          <p:nvPr>
            <p:ph type="dt" sz="half" idx="10"/>
          </p:nvPr>
        </p:nvSpPr>
        <p:spPr>
          <a:xfrm>
            <a:off x="3888264" y="6405779"/>
            <a:ext cx="1169768" cy="365125"/>
          </a:xfrm>
          <a:prstGeom prst="rect">
            <a:avLst/>
          </a:prstGeom>
        </p:spPr>
        <p:txBody>
          <a:bodyPr vert="horz" lIns="91440" tIns="45720" rIns="91440" bIns="45720" rtlCol="0" anchor="ctr"/>
          <a:lstStyle>
            <a:lvl1pPr algn="l">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
        <p:nvSpPr>
          <p:cNvPr id="17" name="頁尾版面配置區 4">
            <a:extLst>
              <a:ext uri="{FF2B5EF4-FFF2-40B4-BE49-F238E27FC236}">
                <a16:creationId xmlns:a16="http://schemas.microsoft.com/office/drawing/2014/main" id="{36042D8D-553A-4F00-846C-3F82E56A07EA}"/>
              </a:ext>
            </a:extLst>
          </p:cNvPr>
          <p:cNvSpPr>
            <a:spLocks noGrp="1"/>
          </p:cNvSpPr>
          <p:nvPr>
            <p:ph type="ftr" sz="quarter" idx="3"/>
          </p:nvPr>
        </p:nvSpPr>
        <p:spPr>
          <a:xfrm>
            <a:off x="5371069" y="6405779"/>
            <a:ext cx="1178012" cy="365125"/>
          </a:xfrm>
          <a:prstGeom prst="rect">
            <a:avLst/>
          </a:prstGeom>
        </p:spPr>
        <p:txBody>
          <a:bodyPr vert="horz" lIns="91440" tIns="45720" rIns="91440" bIns="45720" rtlCol="0" anchor="ctr"/>
          <a:lstStyle>
            <a:lvl1pPr algn="ctr">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Tree>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標題及直排文字">
    <p:spTree>
      <p:nvGrpSpPr>
        <p:cNvPr id="1" name=""/>
        <p:cNvGrpSpPr/>
        <p:nvPr/>
      </p:nvGrpSpPr>
      <p:grpSpPr>
        <a:xfrm>
          <a:off x="0" y="0"/>
          <a:ext cx="0" cy="0"/>
          <a:chOff x="0" y="0"/>
          <a:chExt cx="0" cy="0"/>
        </a:xfrm>
      </p:grpSpPr>
      <p:sp>
        <p:nvSpPr>
          <p:cNvPr id="3" name="直排文字版面配置區 2"/>
          <p:cNvSpPr>
            <a:spLocks noGrp="1"/>
          </p:cNvSpPr>
          <p:nvPr>
            <p:ph type="body" orient="vert" idx="1"/>
          </p:nvPr>
        </p:nvSpPr>
        <p:spPr>
          <a:xfrm>
            <a:off x="628650" y="1008000"/>
            <a:ext cx="7886700" cy="501542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7" name="投影片編號版面配置區 5"/>
          <p:cNvSpPr>
            <a:spLocks noGrp="1"/>
          </p:cNvSpPr>
          <p:nvPr>
            <p:ph type="sldNum" sz="quarter" idx="4"/>
          </p:nvPr>
        </p:nvSpPr>
        <p:spPr>
          <a:xfrm>
            <a:off x="8262550" y="6405779"/>
            <a:ext cx="755823" cy="365125"/>
          </a:xfrm>
          <a:prstGeom prst="rect">
            <a:avLst/>
          </a:prstGeom>
        </p:spPr>
        <p:txBody>
          <a:bodyPr vert="horz" lIns="91440" tIns="45720" rIns="91440" bIns="45720" rtlCol="0" anchor="ctr"/>
          <a:lstStyle>
            <a:lvl1pPr algn="r">
              <a:defRPr sz="1200" b="1">
                <a:solidFill>
                  <a:schemeClr val="bg1"/>
                </a:solidFill>
                <a:latin typeface="微軟正黑體" panose="020B0604030504040204" pitchFamily="34" charset="-120"/>
                <a:ea typeface="微軟正黑體" panose="020B0604030504040204" pitchFamily="34" charset="-120"/>
              </a:defRPr>
            </a:lvl1pPr>
          </a:lstStyle>
          <a:p>
            <a:pPr>
              <a:defRPr/>
            </a:pPr>
            <a:fld id="{B3BE91F7-8508-4741-9095-A222BEA02754}" type="slidenum">
              <a:rPr lang="en-US" altLang="zh-TW" smtClean="0"/>
              <a:pPr>
                <a:defRPr/>
              </a:pPr>
              <a:t>‹#›</a:t>
            </a:fld>
            <a:r>
              <a:rPr lang="en-US" altLang="zh-TW"/>
              <a:t>.</a:t>
            </a:r>
            <a:endParaRPr lang="en-US" altLang="zh-TW" dirty="0"/>
          </a:p>
        </p:txBody>
      </p:sp>
      <p:sp>
        <p:nvSpPr>
          <p:cNvPr id="18" name="標題 1">
            <a:extLst>
              <a:ext uri="{FF2B5EF4-FFF2-40B4-BE49-F238E27FC236}">
                <a16:creationId xmlns:a16="http://schemas.microsoft.com/office/drawing/2014/main" id="{B987ADB3-5FBA-4B5C-889C-108886E701D0}"/>
              </a:ext>
            </a:extLst>
          </p:cNvPr>
          <p:cNvSpPr>
            <a:spLocks noGrp="1"/>
          </p:cNvSpPr>
          <p:nvPr>
            <p:ph type="title"/>
          </p:nvPr>
        </p:nvSpPr>
        <p:spPr>
          <a:xfrm>
            <a:off x="628650" y="68559"/>
            <a:ext cx="6810118" cy="810014"/>
          </a:xfrm>
        </p:spPr>
        <p:txBody>
          <a:bodyPr anchor="b" anchorCtr="1">
            <a:normAutofit/>
          </a:bodyPr>
          <a:lstStyle>
            <a:lvl1pPr algn="ctr">
              <a:defRPr sz="3600"/>
            </a:lvl1pPr>
          </a:lstStyle>
          <a:p>
            <a:r>
              <a:rPr lang="zh-TW" altLang="en-US"/>
              <a:t>按一下以編輯母片標題樣式</a:t>
            </a:r>
            <a:endParaRPr lang="zh-TW" altLang="en-US" dirty="0"/>
          </a:p>
        </p:txBody>
      </p:sp>
      <p:sp>
        <p:nvSpPr>
          <p:cNvPr id="19" name="矩形 18">
            <a:extLst>
              <a:ext uri="{FF2B5EF4-FFF2-40B4-BE49-F238E27FC236}">
                <a16:creationId xmlns:a16="http://schemas.microsoft.com/office/drawing/2014/main" id="{31E4B240-6B97-4542-9A6B-E33F7C9012FA}"/>
              </a:ext>
            </a:extLst>
          </p:cNvPr>
          <p:cNvSpPr/>
          <p:nvPr/>
        </p:nvSpPr>
        <p:spPr>
          <a:xfrm rot="10800000" flipV="1">
            <a:off x="0" y="900632"/>
            <a:ext cx="8921578" cy="45719"/>
          </a:xfrm>
          <a:prstGeom prst="rect">
            <a:avLst/>
          </a:prstGeom>
          <a:gradFill flip="none" rotWithShape="1">
            <a:gsLst>
              <a:gs pos="0">
                <a:schemeClr val="accent6">
                  <a:lumMod val="40000"/>
                  <a:lumOff val="60000"/>
                </a:schemeClr>
              </a:gs>
              <a:gs pos="65000">
                <a:srgbClr val="60D636"/>
              </a:gs>
              <a:gs pos="25000">
                <a:srgbClr val="92D050"/>
              </a:gs>
              <a:gs pos="100000">
                <a:srgbClr val="90F587"/>
              </a:gs>
              <a:gs pos="46000">
                <a:schemeClr val="accent6">
                  <a:lumMod val="20000"/>
                  <a:lumOff val="80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圖片 19">
            <a:extLst>
              <a:ext uri="{FF2B5EF4-FFF2-40B4-BE49-F238E27FC236}">
                <a16:creationId xmlns:a16="http://schemas.microsoft.com/office/drawing/2014/main" id="{564276A6-4F0C-4447-9B53-5DF2FD4B13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6289" y="23844"/>
            <a:ext cx="1112084" cy="834730"/>
          </a:xfrm>
          <a:prstGeom prst="rect">
            <a:avLst/>
          </a:prstGeom>
        </p:spPr>
      </p:pic>
      <p:sp>
        <p:nvSpPr>
          <p:cNvPr id="21" name="日期版面配置區 3">
            <a:extLst>
              <a:ext uri="{FF2B5EF4-FFF2-40B4-BE49-F238E27FC236}">
                <a16:creationId xmlns:a16="http://schemas.microsoft.com/office/drawing/2014/main" id="{56B4D041-E8E2-4AE1-9C07-3985C6EC8B9F}"/>
              </a:ext>
            </a:extLst>
          </p:cNvPr>
          <p:cNvSpPr>
            <a:spLocks noGrp="1"/>
          </p:cNvSpPr>
          <p:nvPr>
            <p:ph type="dt" sz="half" idx="2"/>
          </p:nvPr>
        </p:nvSpPr>
        <p:spPr>
          <a:xfrm>
            <a:off x="3888264" y="6405779"/>
            <a:ext cx="1169768" cy="365125"/>
          </a:xfrm>
          <a:prstGeom prst="rect">
            <a:avLst/>
          </a:prstGeom>
        </p:spPr>
        <p:txBody>
          <a:bodyPr vert="horz" lIns="91440" tIns="45720" rIns="91440" bIns="45720" rtlCol="0" anchor="ctr"/>
          <a:lstStyle>
            <a:lvl1pPr algn="l">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
        <p:nvSpPr>
          <p:cNvPr id="22" name="頁尾版面配置區 4">
            <a:extLst>
              <a:ext uri="{FF2B5EF4-FFF2-40B4-BE49-F238E27FC236}">
                <a16:creationId xmlns:a16="http://schemas.microsoft.com/office/drawing/2014/main" id="{C3B62E67-6EAD-4539-B2F2-4740B92A17C1}"/>
              </a:ext>
            </a:extLst>
          </p:cNvPr>
          <p:cNvSpPr>
            <a:spLocks noGrp="1"/>
          </p:cNvSpPr>
          <p:nvPr>
            <p:ph type="ftr" sz="quarter" idx="3"/>
          </p:nvPr>
        </p:nvSpPr>
        <p:spPr>
          <a:xfrm>
            <a:off x="5371069" y="6405779"/>
            <a:ext cx="1178012" cy="365125"/>
          </a:xfrm>
          <a:prstGeom prst="rect">
            <a:avLst/>
          </a:prstGeom>
        </p:spPr>
        <p:txBody>
          <a:bodyPr vert="horz" lIns="91440" tIns="45720" rIns="91440" bIns="45720" rtlCol="0" anchor="ctr"/>
          <a:lstStyle>
            <a:lvl1pPr algn="ctr">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Tree>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sz="3500" b="1"/>
            </a:lvl1pPr>
          </a:lstStyle>
          <a:p>
            <a:r>
              <a:rPr lang="zh-TW" altLang="en-US"/>
              <a:t>按一下以編輯母片標題樣式</a:t>
            </a:r>
            <a:endParaRPr lang="zh-TW" altLang="en-US" dirty="0"/>
          </a:p>
        </p:txBody>
      </p:sp>
      <p:sp>
        <p:nvSpPr>
          <p:cNvPr id="3" name="內容版面配置區 2"/>
          <p:cNvSpPr>
            <a:spLocks noGrp="1"/>
          </p:cNvSpPr>
          <p:nvPr>
            <p:ph idx="1"/>
          </p:nvPr>
        </p:nvSpPr>
        <p:spPr>
          <a:xfrm>
            <a:off x="518864" y="1351309"/>
            <a:ext cx="8229600" cy="4741987"/>
          </a:xfrm>
        </p:spPr>
        <p:txBody>
          <a:bodyPr/>
          <a:lstStyle>
            <a:lvl1pPr>
              <a:defRPr>
                <a:solidFill>
                  <a:srgbClr val="333399"/>
                </a:solidFill>
              </a:defRPr>
            </a:lvl1pPr>
            <a:lvl2pPr>
              <a:defRPr>
                <a:solidFill>
                  <a:srgbClr val="333399"/>
                </a:solidFill>
              </a:defRPr>
            </a:lvl2pPr>
            <a:lvl3pPr>
              <a:defRPr>
                <a:solidFill>
                  <a:srgbClr val="333399"/>
                </a:solidFill>
              </a:defRPr>
            </a:lvl3pPr>
            <a:lvl4pPr>
              <a:defRPr>
                <a:solidFill>
                  <a:srgbClr val="333399"/>
                </a:solidFill>
              </a:defRPr>
            </a:lvl4pPr>
            <a:lvl5pPr>
              <a:defRPr>
                <a:solidFill>
                  <a:srgbClr val="333399"/>
                </a:solidFill>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 name="Rectangle 11"/>
          <p:cNvSpPr>
            <a:spLocks noGrp="1" noChangeArrowheads="1"/>
          </p:cNvSpPr>
          <p:nvPr>
            <p:ph type="dt" sz="half" idx="10"/>
          </p:nvPr>
        </p:nvSpPr>
        <p:spPr>
          <a:xfrm>
            <a:off x="0" y="6597650"/>
            <a:ext cx="2195513" cy="260350"/>
          </a:xfrm>
          <a:ln/>
        </p:spPr>
        <p:txBody>
          <a:bodyPr/>
          <a:lstStyle>
            <a:lvl1pPr>
              <a:defRPr/>
            </a:lvl1pPr>
          </a:lstStyle>
          <a:p>
            <a:pPr>
              <a:defRPr/>
            </a:pPr>
            <a:endParaRPr lang="en-US" altLang="zh-TW"/>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4"/>
          <p:cNvSpPr>
            <a:spLocks noGrp="1" noChangeArrowheads="1"/>
          </p:cNvSpPr>
          <p:nvPr>
            <p:ph type="sldNum" sz="quarter" idx="12"/>
          </p:nvPr>
        </p:nvSpPr>
        <p:spPr>
          <a:ln/>
        </p:spPr>
        <p:txBody>
          <a:bodyPr/>
          <a:lstStyle>
            <a:lvl1pPr>
              <a:defRPr>
                <a:latin typeface="+mn-lt"/>
              </a:defRPr>
            </a:lvl1pPr>
          </a:lstStyle>
          <a:p>
            <a:pPr>
              <a:defRPr/>
            </a:pPr>
            <a:fld id="{CB07BDB7-F319-4303-A2C7-64F63C884821}" type="slidenum">
              <a:rPr lang="en-US" altLang="zh-TW" smtClean="0"/>
              <a:pPr>
                <a:defRPr/>
              </a:pPr>
              <a:t>‹#›</a:t>
            </a:fld>
            <a:r>
              <a:rPr lang="en-US" altLang="zh-TW"/>
              <a:t>.</a:t>
            </a:r>
            <a:endParaRPr lang="en-US" altLang="zh-TW" dirty="0"/>
          </a:p>
        </p:txBody>
      </p:sp>
    </p:spTree>
    <p:extLst>
      <p:ext uri="{BB962C8B-B14F-4D97-AF65-F5344CB8AC3E}">
        <p14:creationId xmlns:p14="http://schemas.microsoft.com/office/powerpoint/2010/main" val="678634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365125"/>
            <a:ext cx="1971675"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9" name="投影片編號版面配置區 5"/>
          <p:cNvSpPr>
            <a:spLocks noGrp="1"/>
          </p:cNvSpPr>
          <p:nvPr>
            <p:ph type="sldNum" sz="quarter" idx="4"/>
          </p:nvPr>
        </p:nvSpPr>
        <p:spPr>
          <a:xfrm>
            <a:off x="8262550" y="6405779"/>
            <a:ext cx="755823" cy="365125"/>
          </a:xfrm>
          <a:prstGeom prst="rect">
            <a:avLst/>
          </a:prstGeom>
        </p:spPr>
        <p:txBody>
          <a:bodyPr vert="horz" lIns="91440" tIns="45720" rIns="91440" bIns="45720" rtlCol="0" anchor="ctr"/>
          <a:lstStyle>
            <a:lvl1pPr algn="r">
              <a:defRPr sz="1200" b="1">
                <a:solidFill>
                  <a:schemeClr val="bg1"/>
                </a:solidFill>
                <a:latin typeface="微軟正黑體" panose="020B0604030504040204" pitchFamily="34" charset="-120"/>
                <a:ea typeface="微軟正黑體" panose="020B0604030504040204" pitchFamily="34" charset="-120"/>
              </a:defRPr>
            </a:lvl1pPr>
          </a:lstStyle>
          <a:p>
            <a:pPr>
              <a:defRPr/>
            </a:pPr>
            <a:fld id="{B3BE91F7-8508-4741-9095-A222BEA02754}" type="slidenum">
              <a:rPr lang="en-US" altLang="zh-TW" smtClean="0"/>
              <a:pPr>
                <a:defRPr/>
              </a:pPr>
              <a:t>‹#›</a:t>
            </a:fld>
            <a:r>
              <a:rPr lang="en-US" altLang="zh-TW"/>
              <a:t>.</a:t>
            </a:r>
            <a:endParaRPr lang="en-US" altLang="zh-TW" dirty="0"/>
          </a:p>
        </p:txBody>
      </p:sp>
      <p:sp>
        <p:nvSpPr>
          <p:cNvPr id="10" name="日期版面配置區 3">
            <a:extLst>
              <a:ext uri="{FF2B5EF4-FFF2-40B4-BE49-F238E27FC236}">
                <a16:creationId xmlns:a16="http://schemas.microsoft.com/office/drawing/2014/main" id="{50407898-4CEC-4693-A469-6A5BDA04FC96}"/>
              </a:ext>
            </a:extLst>
          </p:cNvPr>
          <p:cNvSpPr>
            <a:spLocks noGrp="1"/>
          </p:cNvSpPr>
          <p:nvPr>
            <p:ph type="dt" sz="half" idx="2"/>
          </p:nvPr>
        </p:nvSpPr>
        <p:spPr>
          <a:xfrm>
            <a:off x="3888264" y="6405779"/>
            <a:ext cx="1169768" cy="365125"/>
          </a:xfrm>
          <a:prstGeom prst="rect">
            <a:avLst/>
          </a:prstGeom>
        </p:spPr>
        <p:txBody>
          <a:bodyPr vert="horz" lIns="91440" tIns="45720" rIns="91440" bIns="45720" rtlCol="0" anchor="ctr"/>
          <a:lstStyle>
            <a:lvl1pPr algn="l">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
        <p:nvSpPr>
          <p:cNvPr id="11" name="頁尾版面配置區 4">
            <a:extLst>
              <a:ext uri="{FF2B5EF4-FFF2-40B4-BE49-F238E27FC236}">
                <a16:creationId xmlns:a16="http://schemas.microsoft.com/office/drawing/2014/main" id="{28F6EA88-ACE5-4E63-9113-363BFC994F60}"/>
              </a:ext>
            </a:extLst>
          </p:cNvPr>
          <p:cNvSpPr>
            <a:spLocks noGrp="1"/>
          </p:cNvSpPr>
          <p:nvPr>
            <p:ph type="ftr" sz="quarter" idx="3"/>
          </p:nvPr>
        </p:nvSpPr>
        <p:spPr>
          <a:xfrm>
            <a:off x="5371069" y="6405779"/>
            <a:ext cx="1178012" cy="365125"/>
          </a:xfrm>
          <a:prstGeom prst="rect">
            <a:avLst/>
          </a:prstGeom>
        </p:spPr>
        <p:txBody>
          <a:bodyPr vert="horz" lIns="91440" tIns="45720" rIns="91440" bIns="45720" rtlCol="0" anchor="ctr"/>
          <a:lstStyle>
            <a:lvl1pPr algn="ctr">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Tree>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sz="3500" b="1"/>
            </a:lvl1pPr>
          </a:lstStyle>
          <a:p>
            <a:r>
              <a:rPr lang="zh-TW" altLang="en-US"/>
              <a:t>按一下以編輯母片標題樣式</a:t>
            </a:r>
            <a:endParaRPr lang="zh-TW" altLang="en-US" dirty="0"/>
          </a:p>
        </p:txBody>
      </p:sp>
      <p:sp>
        <p:nvSpPr>
          <p:cNvPr id="3" name="內容版面配置區 2"/>
          <p:cNvSpPr>
            <a:spLocks noGrp="1"/>
          </p:cNvSpPr>
          <p:nvPr>
            <p:ph sz="half" idx="1"/>
          </p:nvPr>
        </p:nvSpPr>
        <p:spPr>
          <a:xfrm>
            <a:off x="457200" y="1600200"/>
            <a:ext cx="4038600" cy="4525963"/>
          </a:xfrm>
        </p:spPr>
        <p:txBody>
          <a:bodyPr/>
          <a:lstStyle>
            <a:lvl1pPr>
              <a:defRPr sz="2800">
                <a:solidFill>
                  <a:srgbClr val="333399"/>
                </a:solidFill>
              </a:defRPr>
            </a:lvl1pPr>
            <a:lvl2pPr>
              <a:defRPr sz="2400">
                <a:solidFill>
                  <a:srgbClr val="333399"/>
                </a:solidFill>
              </a:defRPr>
            </a:lvl2pPr>
            <a:lvl3pPr>
              <a:defRPr sz="2000">
                <a:solidFill>
                  <a:srgbClr val="333399"/>
                </a:solidFill>
              </a:defRPr>
            </a:lvl3pPr>
            <a:lvl4pPr>
              <a:defRPr sz="1800">
                <a:solidFill>
                  <a:srgbClr val="333399"/>
                </a:solidFill>
              </a:defRPr>
            </a:lvl4pPr>
            <a:lvl5pPr>
              <a:defRPr sz="1800">
                <a:solidFill>
                  <a:srgbClr val="333399"/>
                </a:solidFill>
              </a:defRPr>
            </a:lvl5pPr>
            <a:lvl6pPr>
              <a:defRPr sz="1800"/>
            </a:lvl6pPr>
            <a:lvl7pPr>
              <a:defRPr sz="1800"/>
            </a:lvl7pPr>
            <a:lvl8pPr>
              <a:defRPr sz="1800"/>
            </a:lvl8pPr>
            <a:lvl9pPr>
              <a:defRPr sz="18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solidFill>
                  <a:srgbClr val="333399"/>
                </a:solidFill>
              </a:defRPr>
            </a:lvl1pPr>
            <a:lvl2pPr>
              <a:defRPr sz="2400">
                <a:solidFill>
                  <a:srgbClr val="333399"/>
                </a:solidFill>
              </a:defRPr>
            </a:lvl2pPr>
            <a:lvl3pPr>
              <a:defRPr sz="2000">
                <a:solidFill>
                  <a:srgbClr val="333399"/>
                </a:solidFill>
              </a:defRPr>
            </a:lvl3pPr>
            <a:lvl4pPr>
              <a:defRPr sz="1800">
                <a:solidFill>
                  <a:srgbClr val="333399"/>
                </a:solidFill>
              </a:defRPr>
            </a:lvl4pPr>
            <a:lvl5pPr>
              <a:defRPr sz="1800">
                <a:solidFill>
                  <a:srgbClr val="333399"/>
                </a:solidFill>
              </a:defRPr>
            </a:lvl5pPr>
            <a:lvl6pPr>
              <a:defRPr sz="1800"/>
            </a:lvl6pPr>
            <a:lvl7pPr>
              <a:defRPr sz="1800"/>
            </a:lvl7pPr>
            <a:lvl8pPr>
              <a:defRPr sz="1800"/>
            </a:lvl8pPr>
            <a:lvl9pPr>
              <a:defRPr sz="18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4"/>
          <p:cNvSpPr>
            <a:spLocks noGrp="1" noChangeArrowheads="1"/>
          </p:cNvSpPr>
          <p:nvPr>
            <p:ph type="sldNum" sz="quarter" idx="12"/>
          </p:nvPr>
        </p:nvSpPr>
        <p:spPr>
          <a:ln/>
        </p:spPr>
        <p:txBody>
          <a:bodyPr/>
          <a:lstStyle>
            <a:lvl1pPr>
              <a:defRPr/>
            </a:lvl1pPr>
          </a:lstStyle>
          <a:p>
            <a:pPr>
              <a:defRPr/>
            </a:pPr>
            <a:fld id="{107F3C21-CD3F-47F0-A9DA-327F2C74ECFA}" type="slidenum">
              <a:rPr lang="en-US" altLang="zh-TW" smtClean="0"/>
              <a:pPr>
                <a:defRPr/>
              </a:pPr>
              <a:t>‹#›</a:t>
            </a:fld>
            <a:r>
              <a:rPr lang="en-US" altLang="zh-TW"/>
              <a:t>.</a:t>
            </a:r>
          </a:p>
        </p:txBody>
      </p:sp>
    </p:spTree>
    <p:extLst>
      <p:ext uri="{BB962C8B-B14F-4D97-AF65-F5344CB8AC3E}">
        <p14:creationId xmlns:p14="http://schemas.microsoft.com/office/powerpoint/2010/main" val="659573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a:lvl1pPr>
          </a:lstStyle>
          <a:p>
            <a:r>
              <a:rPr lang="zh-TW" altLang="en-US" dirty="0"/>
              <a:t>按一下以編輯母片標題樣式</a:t>
            </a:r>
          </a:p>
        </p:txBody>
      </p:sp>
      <p:sp>
        <p:nvSpPr>
          <p:cNvPr id="3" name="內容版面配置區 2"/>
          <p:cNvSpPr>
            <a:spLocks noGrp="1"/>
          </p:cNvSpPr>
          <p:nvPr>
            <p:ph idx="1"/>
          </p:nvPr>
        </p:nvSpPr>
        <p:spPr>
          <a:xfrm>
            <a:off x="518864" y="1351309"/>
            <a:ext cx="8229600" cy="4741987"/>
          </a:xfrm>
        </p:spPr>
        <p:txBody>
          <a:bodyPr/>
          <a:lstStyle>
            <a:lvl1pPr>
              <a:defRPr>
                <a:solidFill>
                  <a:srgbClr val="333399"/>
                </a:solidFill>
              </a:defRPr>
            </a:lvl1pPr>
            <a:lvl2pPr>
              <a:defRPr>
                <a:solidFill>
                  <a:srgbClr val="333399"/>
                </a:solidFill>
              </a:defRPr>
            </a:lvl2pPr>
            <a:lvl3pPr>
              <a:defRPr>
                <a:solidFill>
                  <a:srgbClr val="333399"/>
                </a:solidFill>
              </a:defRPr>
            </a:lvl3pPr>
            <a:lvl4pPr>
              <a:defRPr>
                <a:solidFill>
                  <a:srgbClr val="333399"/>
                </a:solidFill>
              </a:defRPr>
            </a:lvl4pPr>
            <a:lvl5pPr>
              <a:defRPr>
                <a:solidFill>
                  <a:srgbClr val="333399"/>
                </a:solidFill>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4"/>
          <p:cNvSpPr>
            <a:spLocks noGrp="1" noChangeArrowheads="1"/>
          </p:cNvSpPr>
          <p:nvPr>
            <p:ph type="sldNum" sz="quarter" idx="12"/>
          </p:nvPr>
        </p:nvSpPr>
        <p:spPr>
          <a:ln/>
        </p:spPr>
        <p:txBody>
          <a:bodyPr/>
          <a:lstStyle>
            <a:lvl1pPr>
              <a:defRPr>
                <a:latin typeface="+mn-lt"/>
              </a:defRPr>
            </a:lvl1pPr>
          </a:lstStyle>
          <a:p>
            <a:pPr>
              <a:defRPr/>
            </a:pPr>
            <a:fld id="{CB07BDB7-F319-4303-A2C7-64F63C884821}" type="slidenum">
              <a:rPr lang="en-US" altLang="zh-TW" smtClean="0"/>
              <a:pPr>
                <a:defRPr/>
              </a:pPr>
              <a:t>‹#›</a:t>
            </a:fld>
            <a:r>
              <a:rPr lang="en-US" altLang="zh-TW" dirty="0"/>
              <a:t>.</a:t>
            </a:r>
          </a:p>
        </p:txBody>
      </p:sp>
    </p:spTree>
    <p:extLst>
      <p:ext uri="{BB962C8B-B14F-4D97-AF65-F5344CB8AC3E}">
        <p14:creationId xmlns:p14="http://schemas.microsoft.com/office/powerpoint/2010/main" val="3654772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sz="3500" b="1"/>
            </a:lvl1pPr>
          </a:lstStyle>
          <a:p>
            <a:r>
              <a:rPr lang="zh-TW" altLang="en-US"/>
              <a:t>按一下以編輯母片標題樣式</a:t>
            </a:r>
            <a:endParaRPr lang="zh-TW" altLang="en-US" dirty="0"/>
          </a:p>
        </p:txBody>
      </p:sp>
      <p:sp>
        <p:nvSpPr>
          <p:cNvPr id="3" name="內容版面配置區 2"/>
          <p:cNvSpPr>
            <a:spLocks noGrp="1"/>
          </p:cNvSpPr>
          <p:nvPr>
            <p:ph sz="half" idx="1"/>
          </p:nvPr>
        </p:nvSpPr>
        <p:spPr>
          <a:xfrm>
            <a:off x="457200" y="1600200"/>
            <a:ext cx="4038600" cy="4525963"/>
          </a:xfrm>
        </p:spPr>
        <p:txBody>
          <a:bodyPr/>
          <a:lstStyle>
            <a:lvl1pPr>
              <a:defRPr sz="2800">
                <a:solidFill>
                  <a:srgbClr val="333399"/>
                </a:solidFill>
              </a:defRPr>
            </a:lvl1pPr>
            <a:lvl2pPr>
              <a:defRPr sz="2400">
                <a:solidFill>
                  <a:srgbClr val="333399"/>
                </a:solidFill>
              </a:defRPr>
            </a:lvl2pPr>
            <a:lvl3pPr>
              <a:defRPr sz="2000">
                <a:solidFill>
                  <a:srgbClr val="333399"/>
                </a:solidFill>
              </a:defRPr>
            </a:lvl3pPr>
            <a:lvl4pPr>
              <a:defRPr sz="1800">
                <a:solidFill>
                  <a:srgbClr val="333399"/>
                </a:solidFill>
              </a:defRPr>
            </a:lvl4pPr>
            <a:lvl5pPr>
              <a:defRPr sz="1800">
                <a:solidFill>
                  <a:srgbClr val="333399"/>
                </a:solidFill>
              </a:defRPr>
            </a:lvl5pPr>
            <a:lvl6pPr>
              <a:defRPr sz="1800"/>
            </a:lvl6pPr>
            <a:lvl7pPr>
              <a:defRPr sz="1800"/>
            </a:lvl7pPr>
            <a:lvl8pPr>
              <a:defRPr sz="1800"/>
            </a:lvl8pPr>
            <a:lvl9pPr>
              <a:defRPr sz="18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solidFill>
                  <a:srgbClr val="333399"/>
                </a:solidFill>
              </a:defRPr>
            </a:lvl1pPr>
            <a:lvl2pPr>
              <a:defRPr sz="2400">
                <a:solidFill>
                  <a:srgbClr val="333399"/>
                </a:solidFill>
              </a:defRPr>
            </a:lvl2pPr>
            <a:lvl3pPr>
              <a:defRPr sz="2000">
                <a:solidFill>
                  <a:srgbClr val="333399"/>
                </a:solidFill>
              </a:defRPr>
            </a:lvl3pPr>
            <a:lvl4pPr>
              <a:defRPr sz="1800">
                <a:solidFill>
                  <a:srgbClr val="333399"/>
                </a:solidFill>
              </a:defRPr>
            </a:lvl4pPr>
            <a:lvl5pPr>
              <a:defRPr sz="1800">
                <a:solidFill>
                  <a:srgbClr val="333399"/>
                </a:solidFill>
              </a:defRPr>
            </a:lvl5pPr>
            <a:lvl6pPr>
              <a:defRPr sz="1800"/>
            </a:lvl6pPr>
            <a:lvl7pPr>
              <a:defRPr sz="1800"/>
            </a:lvl7pPr>
            <a:lvl8pPr>
              <a:defRPr sz="1800"/>
            </a:lvl8pPr>
            <a:lvl9pPr>
              <a:defRPr sz="18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4"/>
          <p:cNvSpPr>
            <a:spLocks noGrp="1" noChangeArrowheads="1"/>
          </p:cNvSpPr>
          <p:nvPr>
            <p:ph type="sldNum" sz="quarter" idx="12"/>
          </p:nvPr>
        </p:nvSpPr>
        <p:spPr>
          <a:ln/>
        </p:spPr>
        <p:txBody>
          <a:bodyPr/>
          <a:lstStyle>
            <a:lvl1pPr>
              <a:defRPr/>
            </a:lvl1pPr>
          </a:lstStyle>
          <a:p>
            <a:pPr>
              <a:defRPr/>
            </a:pPr>
            <a:fld id="{107F3C21-CD3F-47F0-A9DA-327F2C74ECFA}" type="slidenum">
              <a:rPr lang="en-US" altLang="zh-TW" smtClean="0"/>
              <a:pPr>
                <a:defRPr/>
              </a:pPr>
              <a:t>‹#›</a:t>
            </a:fld>
            <a:r>
              <a:rPr lang="en-US" altLang="zh-TW"/>
              <a:t>.</a:t>
            </a:r>
          </a:p>
        </p:txBody>
      </p:sp>
    </p:spTree>
    <p:extLst>
      <p:ext uri="{BB962C8B-B14F-4D97-AF65-F5344CB8AC3E}">
        <p14:creationId xmlns:p14="http://schemas.microsoft.com/office/powerpoint/2010/main" val="134569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sz="3500" b="1" kern="0" baseline="0"/>
            </a:lvl1pPr>
          </a:lstStyle>
          <a:p>
            <a:r>
              <a:rPr lang="zh-TW" altLang="en-US"/>
              <a:t>按一下以編輯母片標題樣式</a:t>
            </a:r>
            <a:endParaRPr lang="zh-TW" altLang="en-US" dirty="0"/>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4"/>
          <p:cNvSpPr>
            <a:spLocks noGrp="1" noChangeArrowheads="1"/>
          </p:cNvSpPr>
          <p:nvPr>
            <p:ph type="sldNum" sz="quarter" idx="12"/>
          </p:nvPr>
        </p:nvSpPr>
        <p:spPr>
          <a:ln/>
        </p:spPr>
        <p:txBody>
          <a:bodyPr/>
          <a:lstStyle>
            <a:lvl1pPr>
              <a:defRPr/>
            </a:lvl1pPr>
          </a:lstStyle>
          <a:p>
            <a:pPr>
              <a:defRPr/>
            </a:pPr>
            <a:fld id="{26BC47E9-D98D-4C80-8DDD-A53455D8FEDD}" type="slidenum">
              <a:rPr lang="en-US" altLang="zh-TW" smtClean="0"/>
              <a:pPr>
                <a:defRPr/>
              </a:pPr>
              <a:t>‹#›</a:t>
            </a:fld>
            <a:r>
              <a:rPr lang="en-US" altLang="zh-TW"/>
              <a:t>.</a:t>
            </a:r>
          </a:p>
        </p:txBody>
      </p:sp>
    </p:spTree>
    <p:extLst>
      <p:ext uri="{BB962C8B-B14F-4D97-AF65-F5344CB8AC3E}">
        <p14:creationId xmlns:p14="http://schemas.microsoft.com/office/powerpoint/2010/main" val="3704916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sz="3600"/>
            </a:lvl1pPr>
          </a:lstStyle>
          <a:p>
            <a:r>
              <a:rPr lang="zh-TW" altLang="en-US"/>
              <a:t>按一下以編輯母片標題樣式</a:t>
            </a:r>
            <a:endParaRPr lang="zh-TW" altLang="en-US" dirty="0"/>
          </a:p>
        </p:txBody>
      </p:sp>
      <p:sp>
        <p:nvSpPr>
          <p:cNvPr id="3" name="日期版面配置區 2"/>
          <p:cNvSpPr>
            <a:spLocks noGrp="1"/>
          </p:cNvSpPr>
          <p:nvPr>
            <p:ph type="dt" sz="half" idx="10"/>
          </p:nvPr>
        </p:nvSpPr>
        <p:spPr/>
        <p:txBody>
          <a:bodyPr/>
          <a:lstStyle/>
          <a:p>
            <a:pPr>
              <a:defRPr/>
            </a:pPr>
            <a:endParaRPr lang="en-US" altLang="zh-TW" dirty="0"/>
          </a:p>
        </p:txBody>
      </p:sp>
      <p:sp>
        <p:nvSpPr>
          <p:cNvPr id="4" name="頁尾版面配置區 3"/>
          <p:cNvSpPr>
            <a:spLocks noGrp="1"/>
          </p:cNvSpPr>
          <p:nvPr>
            <p:ph type="ftr" sz="quarter" idx="11"/>
          </p:nvPr>
        </p:nvSpPr>
        <p:spPr/>
        <p:txBody>
          <a:bodyPr/>
          <a:lstStyle/>
          <a:p>
            <a:pPr>
              <a:defRPr/>
            </a:pPr>
            <a:endParaRPr lang="en-US" altLang="zh-TW" dirty="0"/>
          </a:p>
        </p:txBody>
      </p:sp>
      <p:sp>
        <p:nvSpPr>
          <p:cNvPr id="5" name="投影片編號版面配置區 4"/>
          <p:cNvSpPr>
            <a:spLocks noGrp="1"/>
          </p:cNvSpPr>
          <p:nvPr>
            <p:ph type="sldNum" sz="quarter" idx="12"/>
          </p:nvPr>
        </p:nvSpPr>
        <p:spPr/>
        <p:txBody>
          <a:bodyPr/>
          <a:lstStyle/>
          <a:p>
            <a:pPr>
              <a:defRPr/>
            </a:pPr>
            <a:fld id="{B3BE91F7-8508-4741-9095-A222BEA02754}" type="slidenum">
              <a:rPr lang="en-US" altLang="zh-TW" smtClean="0"/>
              <a:pPr>
                <a:defRPr/>
              </a:pPr>
              <a:t>‹#›</a:t>
            </a:fld>
            <a:r>
              <a:rPr lang="en-US" altLang="zh-TW"/>
              <a:t>.</a:t>
            </a:r>
            <a:endParaRPr lang="en-US" altLang="zh-TW" dirty="0"/>
          </a:p>
        </p:txBody>
      </p:sp>
    </p:spTree>
    <p:extLst>
      <p:ext uri="{BB962C8B-B14F-4D97-AF65-F5344CB8AC3E}">
        <p14:creationId xmlns:p14="http://schemas.microsoft.com/office/powerpoint/2010/main" val="3820946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標題及直排文字">
    <p:bg>
      <p:bgRef idx="1001">
        <a:schemeClr val="bg1"/>
      </p:bgRef>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B3BE91F7-8508-4741-9095-A222BEA02754}" type="slidenum">
              <a:rPr lang="en-US" altLang="zh-TW" smtClean="0"/>
              <a:pPr>
                <a:defRPr/>
              </a:pPr>
              <a:t>‹#›</a:t>
            </a:fld>
            <a:r>
              <a:rPr lang="en-US" altLang="zh-TW"/>
              <a:t>.</a:t>
            </a:r>
            <a:endParaRPr lang="en-US" altLang="zh-TW" dirty="0"/>
          </a:p>
        </p:txBody>
      </p:sp>
      <p:sp>
        <p:nvSpPr>
          <p:cNvPr id="7" name="Title 6"/>
          <p:cNvSpPr>
            <a:spLocks noGrp="1"/>
          </p:cNvSpPr>
          <p:nvPr>
            <p:ph type="title"/>
          </p:nvPr>
        </p:nvSpPr>
        <p:spPr/>
        <p:txBody>
          <a:bodyPr/>
          <a:lstStyle/>
          <a:p>
            <a:r>
              <a:rPr lang="zh-TW" altLang="en-US"/>
              <a:t>按一下以編輯母片標題樣式</a:t>
            </a:r>
            <a:endParaRPr lang="en-US" dirty="0"/>
          </a:p>
        </p:txBody>
      </p:sp>
      <p:grpSp>
        <p:nvGrpSpPr>
          <p:cNvPr id="2" name="Group 7"/>
          <p:cNvGrpSpPr/>
          <p:nvPr/>
        </p:nvGrpSpPr>
        <p:grpSpPr>
          <a:xfrm flipH="1">
            <a:off x="0" y="1371600"/>
            <a:ext cx="9144000" cy="73152"/>
            <a:chOff x="0" y="3268345"/>
            <a:chExt cx="9144000" cy="146304"/>
          </a:xfrm>
        </p:grpSpPr>
        <p:sp>
          <p:nvSpPr>
            <p:cNvPr id="9" name="Rectangle 8"/>
            <p:cNvSpPr/>
            <p:nvPr/>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7876370"/>
      </p:ext>
    </p:extLst>
  </p:cSld>
  <p:clrMapOvr>
    <a:overrideClrMapping bg1="lt1" tx1="dk1" bg2="lt2" tx2="dk2" accent1="accent1" accent2="accent2" accent3="accent3" accent4="accent4" accent5="accent5" accent6="accent6" hlink="hlink" folHlink="folHlink"/>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直排標題及文字">
    <p:bg>
      <p:bgRef idx="1001">
        <a:schemeClr val="bg1"/>
      </p:bgRef>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068946"/>
            <a:ext cx="8312150" cy="50572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6839712" y="6356350"/>
            <a:ext cx="1868424" cy="365125"/>
          </a:xfrm>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B3BE91F7-8508-4741-9095-A222BEA02754}" type="slidenum">
              <a:rPr lang="en-US" altLang="zh-TW" smtClean="0"/>
              <a:pPr>
                <a:defRPr/>
              </a:pPr>
              <a:t>‹#›</a:t>
            </a:fld>
            <a:r>
              <a:rPr lang="en-US" altLang="zh-TW"/>
              <a:t>.</a:t>
            </a:r>
            <a:endParaRPr lang="en-US" altLang="zh-TW" dirty="0"/>
          </a:p>
        </p:txBody>
      </p:sp>
      <p:sp>
        <p:nvSpPr>
          <p:cNvPr id="12" name="Title 6"/>
          <p:cNvSpPr txBox="1">
            <a:spLocks/>
          </p:cNvSpPr>
          <p:nvPr/>
        </p:nvSpPr>
        <p:spPr bwMode="auto">
          <a:xfrm>
            <a:off x="1403350" y="188913"/>
            <a:ext cx="7366000"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kumimoji="1" sz="4400">
                <a:solidFill>
                  <a:srgbClr val="0000FF"/>
                </a:solidFill>
                <a:latin typeface="+mj-lt"/>
                <a:ea typeface="+mj-ea"/>
                <a:cs typeface="+mj-cs"/>
              </a:defRPr>
            </a:lvl1pPr>
            <a:lvl2pPr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2pPr>
            <a:lvl3pPr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3pPr>
            <a:lvl4pPr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4pPr>
            <a:lvl5pPr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5pPr>
            <a:lvl6pPr marL="457200"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6pPr>
            <a:lvl7pPr marL="914400"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7pPr>
            <a:lvl8pPr marL="1371600"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8pPr>
            <a:lvl9pPr marL="1828800"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9pPr>
          </a:lstStyle>
          <a:p>
            <a:r>
              <a:rPr lang="zh-TW" altLang="en-US" sz="3500" kern="0" dirty="0">
                <a:solidFill>
                  <a:srgbClr val="2B2BFF"/>
                </a:solidFill>
              </a:rPr>
              <a:t>按一下以</a:t>
            </a:r>
            <a:r>
              <a:rPr lang="zh-TW" altLang="en-US" sz="3500" kern="0" dirty="0"/>
              <a:t>編輯母片標題樣式</a:t>
            </a:r>
            <a:endParaRPr lang="en-US" sz="3500" kern="0" dirty="0"/>
          </a:p>
        </p:txBody>
      </p:sp>
    </p:spTree>
    <p:extLst>
      <p:ext uri="{BB962C8B-B14F-4D97-AF65-F5344CB8AC3E}">
        <p14:creationId xmlns:p14="http://schemas.microsoft.com/office/powerpoint/2010/main" val="2945294311"/>
      </p:ext>
    </p:extLst>
  </p:cSld>
  <p:clrMapOvr>
    <a:overrideClrMapping bg1="lt1" tx1="dk1" bg2="lt2" tx2="dk2" accent1="accent1" accent2="accent2" accent3="accent3" accent4="accent4" accent5="accent5" accent6="accent6" hlink="hlink" folHlink="folHlink"/>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le &amp; Bullets - Right">
    <p:bg>
      <p:bgRef idx="1001">
        <a:schemeClr val="bg1"/>
      </p:bgRef>
    </p:bg>
    <p:spTree>
      <p:nvGrpSpPr>
        <p:cNvPr id="1" name=""/>
        <p:cNvGrpSpPr/>
        <p:nvPr/>
      </p:nvGrpSpPr>
      <p:grpSpPr>
        <a:xfrm>
          <a:off x="0" y="0"/>
          <a:ext cx="0" cy="0"/>
          <a:chOff x="0" y="0"/>
          <a:chExt cx="0" cy="0"/>
        </a:xfrm>
      </p:grpSpPr>
      <p:sp>
        <p:nvSpPr>
          <p:cNvPr id="8" name="文字版面配置區 7"/>
          <p:cNvSpPr>
            <a:spLocks noGrp="1"/>
          </p:cNvSpPr>
          <p:nvPr>
            <p:ph type="body" sz="quarter" idx="10"/>
          </p:nvPr>
        </p:nvSpPr>
        <p:spPr>
          <a:xfrm>
            <a:off x="1493949" y="276937"/>
            <a:ext cx="6001556" cy="757533"/>
          </a:xfrm>
        </p:spPr>
        <p:txBody>
          <a:bodyPr anchor="ctr">
            <a:noAutofit/>
          </a:bodyPr>
          <a:lstStyle>
            <a:lvl1pPr marL="0" indent="0" algn="ctr">
              <a:buNone/>
              <a:defRPr sz="3500">
                <a:solidFill>
                  <a:srgbClr val="2B2BFF"/>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100">
                <a:solidFill>
                  <a:schemeClr val="bg1"/>
                </a:solidFill>
              </a:defRPr>
            </a:lvl5pPr>
          </a:lstStyle>
          <a:p>
            <a:pPr lvl="0"/>
            <a:r>
              <a:rPr kumimoji="1" lang="zh-TW" altLang="en-US"/>
              <a:t>編輯母片文字樣式</a:t>
            </a:r>
          </a:p>
        </p:txBody>
      </p:sp>
      <p:sp>
        <p:nvSpPr>
          <p:cNvPr id="10" name="文字版面配置區 9"/>
          <p:cNvSpPr>
            <a:spLocks noGrp="1"/>
          </p:cNvSpPr>
          <p:nvPr>
            <p:ph type="body" sz="quarter" idx="11"/>
          </p:nvPr>
        </p:nvSpPr>
        <p:spPr>
          <a:xfrm>
            <a:off x="226010" y="1496167"/>
            <a:ext cx="8610015" cy="2697189"/>
          </a:xfrm>
        </p:spPr>
        <p:txBody>
          <a:bodyPr>
            <a:normAutofit/>
          </a:bodyPr>
          <a:lstStyle>
            <a:lvl1pPr>
              <a:defRPr sz="1800"/>
            </a:lvl1pPr>
            <a:lvl2pPr>
              <a:defRPr sz="1800"/>
            </a:lvl2pPr>
            <a:lvl3pPr>
              <a:defRPr sz="1800"/>
            </a:lvl3pPr>
            <a:lvl4pPr>
              <a:defRPr sz="1800"/>
            </a:lvl4pPr>
            <a:lvl5pPr>
              <a:defRPr sz="1800"/>
            </a:lvl5pPr>
          </a:lstStyle>
          <a:p>
            <a:pPr lvl="0"/>
            <a:r>
              <a:rPr kumimoji="1" lang="zh-TW" altLang="en-US"/>
              <a:t>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endParaRPr kumimoji="1" lang="zh-TW" altLang="en-US" dirty="0"/>
          </a:p>
        </p:txBody>
      </p:sp>
      <p:sp>
        <p:nvSpPr>
          <p:cNvPr id="4" name="文字版面配置區 3"/>
          <p:cNvSpPr>
            <a:spLocks noGrp="1"/>
          </p:cNvSpPr>
          <p:nvPr>
            <p:ph type="body" sz="quarter" idx="12"/>
          </p:nvPr>
        </p:nvSpPr>
        <p:spPr>
          <a:xfrm>
            <a:off x="226010" y="1034470"/>
            <a:ext cx="6016625" cy="463550"/>
          </a:xfrm>
        </p:spPr>
        <p:txBody>
          <a:bodyPr>
            <a:normAutofit/>
          </a:bodyPr>
          <a:lstStyle>
            <a:lvl1pPr marL="0" indent="0" algn="l">
              <a:buNone/>
              <a:defRPr sz="2400"/>
            </a:lvl1pPr>
          </a:lstStyle>
          <a:p>
            <a:pPr lvl="0"/>
            <a:r>
              <a:rPr kumimoji="1" lang="zh-TW" altLang="en-US"/>
              <a:t>編輯母片文字樣式</a:t>
            </a:r>
          </a:p>
        </p:txBody>
      </p:sp>
    </p:spTree>
    <p:extLst>
      <p:ext uri="{BB962C8B-B14F-4D97-AF65-F5344CB8AC3E}">
        <p14:creationId xmlns:p14="http://schemas.microsoft.com/office/powerpoint/2010/main" val="868113699"/>
      </p:ext>
    </p:extLst>
  </p:cSld>
  <p:clrMapOvr>
    <a:overrideClrMapping bg1="lt1" tx1="dk1" bg2="lt2" tx2="dk2" accent1="accent1" accent2="accent2" accent3="accent3" accent4="accent4" accent5="accent5" accent6="accent6" hlink="hlink" folHlink="folHlink"/>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章節標題">
    <p:spTree>
      <p:nvGrpSpPr>
        <p:cNvPr id="1" name=""/>
        <p:cNvGrpSpPr/>
        <p:nvPr/>
      </p:nvGrpSpPr>
      <p:grpSpPr>
        <a:xfrm>
          <a:off x="0" y="0"/>
          <a:ext cx="0" cy="0"/>
          <a:chOff x="0" y="0"/>
          <a:chExt cx="0" cy="0"/>
        </a:xfrm>
      </p:grpSpPr>
      <p:sp>
        <p:nvSpPr>
          <p:cNvPr id="283" name="Shape 283"/>
          <p:cNvSpPr>
            <a:spLocks noGrp="1"/>
          </p:cNvSpPr>
          <p:nvPr>
            <p:ph type="title"/>
          </p:nvPr>
        </p:nvSpPr>
        <p:spPr>
          <a:xfrm>
            <a:off x="623888" y="1709739"/>
            <a:ext cx="7886700" cy="1719261"/>
          </a:xfrm>
          <a:prstGeom prst="rect">
            <a:avLst/>
          </a:prstGeom>
        </p:spPr>
        <p:txBody>
          <a:bodyPr anchor="b"/>
          <a:lstStyle>
            <a:lvl1pPr>
              <a:defRPr sz="4500" b="1"/>
            </a:lvl1pPr>
          </a:lstStyle>
          <a:p>
            <a:r>
              <a:rPr lang="zh-TW" altLang="en-US"/>
              <a:t>按一下以編輯母片標題樣式</a:t>
            </a:r>
            <a:endParaRPr dirty="0"/>
          </a:p>
        </p:txBody>
      </p:sp>
      <p:sp>
        <p:nvSpPr>
          <p:cNvPr id="284" name="Shape 284"/>
          <p:cNvSpPr>
            <a:spLocks noGrp="1"/>
          </p:cNvSpPr>
          <p:nvPr>
            <p:ph type="body" sz="quarter" idx="1"/>
          </p:nvPr>
        </p:nvSpPr>
        <p:spPr>
          <a:xfrm>
            <a:off x="623888" y="4589462"/>
            <a:ext cx="7886700" cy="1500188"/>
          </a:xfrm>
          <a:prstGeom prst="rect">
            <a:avLst/>
          </a:prstGeom>
        </p:spPr>
        <p:txBody>
          <a:bodyPr/>
          <a:lstStyle>
            <a:lvl1pPr marL="0" indent="0">
              <a:spcBef>
                <a:spcPts val="375"/>
              </a:spcBef>
              <a:buSzTx/>
              <a:buNone/>
              <a:defRPr sz="1800">
                <a:solidFill>
                  <a:srgbClr val="888888"/>
                </a:solidFill>
              </a:defRPr>
            </a:lvl1pPr>
            <a:lvl2pPr marL="0" indent="342900">
              <a:spcBef>
                <a:spcPts val="375"/>
              </a:spcBef>
              <a:buSzTx/>
              <a:buNone/>
              <a:defRPr sz="1800">
                <a:solidFill>
                  <a:srgbClr val="888888"/>
                </a:solidFill>
              </a:defRPr>
            </a:lvl2pPr>
            <a:lvl3pPr marL="0" indent="685800">
              <a:spcBef>
                <a:spcPts val="375"/>
              </a:spcBef>
              <a:buSzTx/>
              <a:buNone/>
              <a:defRPr sz="1800">
                <a:solidFill>
                  <a:srgbClr val="888888"/>
                </a:solidFill>
              </a:defRPr>
            </a:lvl3pPr>
            <a:lvl4pPr marL="0" indent="1028700">
              <a:spcBef>
                <a:spcPts val="375"/>
              </a:spcBef>
              <a:buSzTx/>
              <a:buNone/>
              <a:defRPr sz="1800">
                <a:solidFill>
                  <a:srgbClr val="888888"/>
                </a:solidFill>
              </a:defRPr>
            </a:lvl4pPr>
            <a:lvl5pPr marL="0" indent="1371600">
              <a:spcBef>
                <a:spcPts val="375"/>
              </a:spcBef>
              <a:buSzTx/>
              <a:buNone/>
              <a:defRPr sz="1800">
                <a:solidFill>
                  <a:srgbClr val="888888"/>
                </a:solidFill>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a:p>
        </p:txBody>
      </p:sp>
      <p:sp>
        <p:nvSpPr>
          <p:cNvPr id="285" name="Shape 28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345806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4.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9" descr="底霸"/>
          <p:cNvPicPr>
            <a:picLocks noChangeAspect="1" noChangeArrowheads="1"/>
          </p:cNvPicPr>
          <p:nvPr/>
        </p:nvPicPr>
        <p:blipFill>
          <a:blip r:embed="rId12" cstate="print"/>
          <a:srcRect/>
          <a:stretch>
            <a:fillRect/>
          </a:stretch>
        </p:blipFill>
        <p:spPr bwMode="auto">
          <a:xfrm>
            <a:off x="0" y="6226175"/>
            <a:ext cx="9144000" cy="646113"/>
          </a:xfrm>
          <a:prstGeom prst="rect">
            <a:avLst/>
          </a:prstGeom>
          <a:noFill/>
          <a:ln w="9525">
            <a:noFill/>
            <a:miter lim="800000"/>
            <a:headEnd/>
            <a:tailEnd/>
          </a:ln>
        </p:spPr>
      </p:pic>
      <p:sp>
        <p:nvSpPr>
          <p:cNvPr id="3075" name="Rectangle 2"/>
          <p:cNvSpPr>
            <a:spLocks noGrp="1" noChangeArrowheads="1"/>
          </p:cNvSpPr>
          <p:nvPr>
            <p:ph type="title"/>
          </p:nvPr>
        </p:nvSpPr>
        <p:spPr bwMode="auto">
          <a:xfrm>
            <a:off x="1403350" y="188913"/>
            <a:ext cx="7366000"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076"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3077" name="Picture 8" descr="LOGO"/>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7950" y="188913"/>
            <a:ext cx="1258888" cy="836612"/>
          </a:xfrm>
          <a:prstGeom prst="rect">
            <a:avLst/>
          </a:prstGeom>
          <a:noFill/>
          <a:ln w="9525">
            <a:noFill/>
            <a:miter lim="800000"/>
            <a:headEnd/>
            <a:tailEnd/>
          </a:ln>
        </p:spPr>
      </p:pic>
      <p:sp>
        <p:nvSpPr>
          <p:cNvPr id="1035" name="Rectangle 11"/>
          <p:cNvSpPr>
            <a:spLocks noGrp="1" noChangeArrowheads="1"/>
          </p:cNvSpPr>
          <p:nvPr>
            <p:ph type="dt" sz="half" idx="2"/>
          </p:nvPr>
        </p:nvSpPr>
        <p:spPr bwMode="auto">
          <a:xfrm>
            <a:off x="0" y="6597650"/>
            <a:ext cx="2195513"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altLang="zh-TW"/>
          </a:p>
        </p:txBody>
      </p:sp>
      <p:sp>
        <p:nvSpPr>
          <p:cNvPr id="1036" name="Rectangle 12"/>
          <p:cNvSpPr>
            <a:spLocks noGrp="1" noChangeArrowheads="1"/>
          </p:cNvSpPr>
          <p:nvPr>
            <p:ph type="ftr" sz="quarter" idx="3"/>
          </p:nvPr>
        </p:nvSpPr>
        <p:spPr bwMode="auto">
          <a:xfrm>
            <a:off x="3132138" y="6597650"/>
            <a:ext cx="28956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altLang="zh-TW"/>
          </a:p>
        </p:txBody>
      </p:sp>
      <p:sp>
        <p:nvSpPr>
          <p:cNvPr id="1037" name="Line 13"/>
          <p:cNvSpPr>
            <a:spLocks noChangeShapeType="1"/>
          </p:cNvSpPr>
          <p:nvPr/>
        </p:nvSpPr>
        <p:spPr bwMode="auto">
          <a:xfrm>
            <a:off x="1403350" y="1052513"/>
            <a:ext cx="7345363" cy="0"/>
          </a:xfrm>
          <a:prstGeom prst="line">
            <a:avLst/>
          </a:prstGeom>
          <a:noFill/>
          <a:ln w="57150">
            <a:solidFill>
              <a:srgbClr val="00CC66"/>
            </a:solidFill>
            <a:round/>
            <a:headEnd/>
            <a:tailEnd/>
          </a:ln>
          <a:effectLst/>
        </p:spPr>
        <p:txBody>
          <a:bodyPr/>
          <a:lstStyle/>
          <a:p>
            <a:pPr>
              <a:defRPr/>
            </a:pPr>
            <a:endParaRPr lang="zh-TW" altLang="en-US">
              <a:latin typeface="Arial" charset="0"/>
            </a:endParaRPr>
          </a:p>
        </p:txBody>
      </p:sp>
      <p:sp>
        <p:nvSpPr>
          <p:cNvPr id="1038" name="Rectangle 14"/>
          <p:cNvSpPr>
            <a:spLocks noGrp="1" noChangeArrowheads="1"/>
          </p:cNvSpPr>
          <p:nvPr>
            <p:ph type="sldNum" sz="quarter" idx="4"/>
          </p:nvPr>
        </p:nvSpPr>
        <p:spPr bwMode="auto">
          <a:xfrm>
            <a:off x="8459788" y="6453188"/>
            <a:ext cx="684212"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n-lt"/>
              </a:defRPr>
            </a:lvl1pPr>
          </a:lstStyle>
          <a:p>
            <a:pPr>
              <a:defRPr/>
            </a:pPr>
            <a:fld id="{B3BE91F7-8508-4741-9095-A222BEA02754}" type="slidenum">
              <a:rPr lang="en-US" altLang="zh-TW" smtClean="0"/>
              <a:pPr>
                <a:defRPr/>
              </a:pPr>
              <a:t>‹#›</a:t>
            </a:fld>
            <a:r>
              <a:rPr lang="en-US" altLang="zh-TW"/>
              <a:t>.</a:t>
            </a:r>
            <a:endParaRPr lang="en-US" altLang="zh-TW" dirty="0"/>
          </a:p>
        </p:txBody>
      </p:sp>
      <p:pic>
        <p:nvPicPr>
          <p:cNvPr id="3082" name="Picture 15" descr="LOGO"/>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7950" y="188913"/>
            <a:ext cx="1258888" cy="836612"/>
          </a:xfrm>
          <a:prstGeom prst="rect">
            <a:avLst/>
          </a:prstGeom>
          <a:noFill/>
          <a:ln w="9525">
            <a:noFill/>
            <a:miter lim="800000"/>
            <a:headEnd/>
            <a:tailEnd/>
          </a:ln>
        </p:spPr>
      </p:pic>
      <p:sp>
        <p:nvSpPr>
          <p:cNvPr id="1040" name="Line 16"/>
          <p:cNvSpPr>
            <a:spLocks noChangeShapeType="1"/>
          </p:cNvSpPr>
          <p:nvPr/>
        </p:nvSpPr>
        <p:spPr bwMode="auto">
          <a:xfrm>
            <a:off x="1403350" y="1052513"/>
            <a:ext cx="7345363" cy="0"/>
          </a:xfrm>
          <a:prstGeom prst="line">
            <a:avLst/>
          </a:prstGeom>
          <a:noFill/>
          <a:ln w="57150">
            <a:solidFill>
              <a:srgbClr val="00CC66"/>
            </a:solidFill>
            <a:round/>
            <a:headEnd/>
            <a:tailEnd/>
          </a:ln>
          <a:effectLst/>
        </p:spPr>
        <p:txBody>
          <a:bodyPr/>
          <a:lstStyle/>
          <a:p>
            <a:pPr>
              <a:defRPr/>
            </a:pPr>
            <a:endParaRPr lang="zh-TW" altLang="en-US">
              <a:latin typeface="Arial" charset="0"/>
            </a:endParaRPr>
          </a:p>
        </p:txBody>
      </p:sp>
      <p:pic>
        <p:nvPicPr>
          <p:cNvPr id="3084" name="Picture 18" descr="LOGO"/>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7950" y="188913"/>
            <a:ext cx="1258888" cy="836612"/>
          </a:xfrm>
          <a:prstGeom prst="rect">
            <a:avLst/>
          </a:prstGeom>
          <a:noFill/>
          <a:ln w="9525">
            <a:noFill/>
            <a:miter lim="800000"/>
            <a:headEnd/>
            <a:tailEnd/>
          </a:ln>
        </p:spPr>
      </p:pic>
      <p:sp>
        <p:nvSpPr>
          <p:cNvPr id="1043" name="Line 19"/>
          <p:cNvSpPr>
            <a:spLocks noChangeShapeType="1"/>
          </p:cNvSpPr>
          <p:nvPr/>
        </p:nvSpPr>
        <p:spPr bwMode="auto">
          <a:xfrm>
            <a:off x="1403350" y="1052513"/>
            <a:ext cx="7345363" cy="0"/>
          </a:xfrm>
          <a:prstGeom prst="line">
            <a:avLst/>
          </a:prstGeom>
          <a:noFill/>
          <a:ln w="57150">
            <a:solidFill>
              <a:srgbClr val="00CC66"/>
            </a:solidFill>
            <a:round/>
            <a:headEnd/>
            <a:tailEnd/>
          </a:ln>
          <a:effectLst/>
        </p:spPr>
        <p:txBody>
          <a:bodyPr/>
          <a:lstStyle/>
          <a:p>
            <a:pPr>
              <a:defRPr/>
            </a:pPr>
            <a:endParaRPr lang="zh-TW" altLang="en-US">
              <a:latin typeface="Arial" charset="0"/>
            </a:endParaRPr>
          </a:p>
        </p:txBody>
      </p:sp>
      <p:pic>
        <p:nvPicPr>
          <p:cNvPr id="3086" name="Picture 21" descr="LOGO"/>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1438" y="215900"/>
            <a:ext cx="1258887" cy="836613"/>
          </a:xfrm>
          <a:prstGeom prst="rect">
            <a:avLst/>
          </a:prstGeom>
          <a:noFill/>
          <a:ln w="9525">
            <a:noFill/>
            <a:miter lim="800000"/>
            <a:headEnd/>
            <a:tailEnd/>
          </a:ln>
        </p:spPr>
      </p:pic>
      <p:sp>
        <p:nvSpPr>
          <p:cNvPr id="16" name="Line 13"/>
          <p:cNvSpPr>
            <a:spLocks noChangeShapeType="1"/>
          </p:cNvSpPr>
          <p:nvPr/>
        </p:nvSpPr>
        <p:spPr bwMode="auto">
          <a:xfrm>
            <a:off x="1403350" y="1052513"/>
            <a:ext cx="7345363" cy="0"/>
          </a:xfrm>
          <a:prstGeom prst="line">
            <a:avLst/>
          </a:prstGeom>
          <a:noFill/>
          <a:ln w="57150">
            <a:solidFill>
              <a:srgbClr val="00CC66"/>
            </a:solidFill>
            <a:round/>
            <a:headEnd/>
            <a:tailEnd/>
          </a:ln>
          <a:effectLst/>
        </p:spPr>
        <p:txBody>
          <a:bodyPr/>
          <a:lstStyle/>
          <a:p>
            <a:pPr>
              <a:defRPr/>
            </a:pPr>
            <a:endParaRPr lang="zh-TW" altLang="en-US">
              <a:latin typeface="Arial" charset="0"/>
            </a:endParaRPr>
          </a:p>
        </p:txBody>
      </p:sp>
      <p:sp>
        <p:nvSpPr>
          <p:cNvPr id="17" name="Line 16"/>
          <p:cNvSpPr>
            <a:spLocks noChangeShapeType="1"/>
          </p:cNvSpPr>
          <p:nvPr/>
        </p:nvSpPr>
        <p:spPr bwMode="auto">
          <a:xfrm>
            <a:off x="1403350" y="1052513"/>
            <a:ext cx="7345363" cy="0"/>
          </a:xfrm>
          <a:prstGeom prst="line">
            <a:avLst/>
          </a:prstGeom>
          <a:noFill/>
          <a:ln w="57150">
            <a:solidFill>
              <a:srgbClr val="00CC66"/>
            </a:solidFill>
            <a:round/>
            <a:headEnd/>
            <a:tailEnd/>
          </a:ln>
          <a:effectLst/>
        </p:spPr>
        <p:txBody>
          <a:bodyPr/>
          <a:lstStyle/>
          <a:p>
            <a:pPr>
              <a:defRPr/>
            </a:pPr>
            <a:endParaRPr lang="zh-TW" altLang="en-US">
              <a:latin typeface="Arial" charset="0"/>
            </a:endParaRPr>
          </a:p>
        </p:txBody>
      </p:sp>
      <p:sp>
        <p:nvSpPr>
          <p:cNvPr id="18" name="Line 19"/>
          <p:cNvSpPr>
            <a:spLocks noChangeShapeType="1"/>
          </p:cNvSpPr>
          <p:nvPr/>
        </p:nvSpPr>
        <p:spPr bwMode="auto">
          <a:xfrm>
            <a:off x="1403350" y="1052513"/>
            <a:ext cx="7345363" cy="0"/>
          </a:xfrm>
          <a:prstGeom prst="line">
            <a:avLst/>
          </a:prstGeom>
          <a:noFill/>
          <a:ln w="57150">
            <a:solidFill>
              <a:srgbClr val="00CC66"/>
            </a:solidFill>
            <a:round/>
            <a:headEnd/>
            <a:tailEnd/>
          </a:ln>
          <a:effectLst/>
        </p:spPr>
        <p:txBody>
          <a:bodyPr/>
          <a:lstStyle/>
          <a:p>
            <a:pPr>
              <a:defRPr/>
            </a:pPr>
            <a:endParaRPr lang="zh-TW" altLang="en-US">
              <a:latin typeface="Arial" charset="0"/>
            </a:endParaRPr>
          </a:p>
        </p:txBody>
      </p:sp>
    </p:spTree>
    <p:custDataLst>
      <p:tags r:id="rId11"/>
    </p:custDataLst>
    <p:extLst>
      <p:ext uri="{BB962C8B-B14F-4D97-AF65-F5344CB8AC3E}">
        <p14:creationId xmlns:p14="http://schemas.microsoft.com/office/powerpoint/2010/main" val="370202861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hf hdr="0" ftr="0" dt="0"/>
  <p:txStyles>
    <p:titleStyle>
      <a:lvl1pPr algn="ctr" rtl="0" eaLnBrk="1" fontAlgn="base" hangingPunct="1">
        <a:spcBef>
          <a:spcPct val="0"/>
        </a:spcBef>
        <a:spcAft>
          <a:spcPct val="0"/>
        </a:spcAft>
        <a:defRPr kumimoji="1" sz="4400">
          <a:solidFill>
            <a:srgbClr val="0000FF"/>
          </a:solidFill>
          <a:latin typeface="+mj-lt"/>
          <a:ea typeface="+mj-ea"/>
          <a:cs typeface="+mj-cs"/>
        </a:defRPr>
      </a:lvl1pPr>
      <a:lvl2pPr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2pPr>
      <a:lvl3pPr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3pPr>
      <a:lvl4pPr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4pPr>
      <a:lvl5pPr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5pPr>
      <a:lvl6pPr marL="457200"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6pPr>
      <a:lvl7pPr marL="914400"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7pPr>
      <a:lvl8pPr marL="1371600"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8pPr>
      <a:lvl9pPr marL="1828800" algn="ctr" rtl="0" eaLnBrk="1" fontAlgn="base" hangingPunct="1">
        <a:spcBef>
          <a:spcPct val="0"/>
        </a:spcBef>
        <a:spcAft>
          <a:spcPct val="0"/>
        </a:spcAft>
        <a:defRPr kumimoji="1" sz="4400">
          <a:solidFill>
            <a:srgbClr val="0000FF"/>
          </a:solidFill>
          <a:latin typeface="Arial" charset="0"/>
          <a:ea typeface="標楷體" pitchFamily="65" charset="-120"/>
          <a:cs typeface="新細明體" charset="-120"/>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10000">
              <a:schemeClr val="bg1"/>
            </a:gs>
            <a:gs pos="83000">
              <a:schemeClr val="accent6">
                <a:lumMod val="20000"/>
                <a:lumOff val="8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28650" y="1825624"/>
            <a:ext cx="7886700" cy="4484559"/>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15" name="圖片 1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0" y="6449809"/>
            <a:ext cx="3713000" cy="296381"/>
          </a:xfrm>
          <a:prstGeom prst="rect">
            <a:avLst/>
          </a:prstGeom>
        </p:spPr>
      </p:pic>
      <p:sp>
        <p:nvSpPr>
          <p:cNvPr id="21" name="日期版面配置區 3"/>
          <p:cNvSpPr>
            <a:spLocks noGrp="1"/>
          </p:cNvSpPr>
          <p:nvPr>
            <p:ph type="dt" sz="half" idx="2"/>
          </p:nvPr>
        </p:nvSpPr>
        <p:spPr>
          <a:xfrm>
            <a:off x="3888264" y="6405779"/>
            <a:ext cx="1169768" cy="365125"/>
          </a:xfrm>
          <a:prstGeom prst="rect">
            <a:avLst/>
          </a:prstGeom>
        </p:spPr>
        <p:txBody>
          <a:bodyPr vert="horz" lIns="91440" tIns="45720" rIns="91440" bIns="45720" rtlCol="0" anchor="ctr"/>
          <a:lstStyle>
            <a:lvl1pPr algn="l">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sp>
        <p:nvSpPr>
          <p:cNvPr id="22" name="頁尾版面配置區 4"/>
          <p:cNvSpPr>
            <a:spLocks noGrp="1"/>
          </p:cNvSpPr>
          <p:nvPr>
            <p:ph type="ftr" sz="quarter" idx="3"/>
          </p:nvPr>
        </p:nvSpPr>
        <p:spPr>
          <a:xfrm>
            <a:off x="5371069" y="6405779"/>
            <a:ext cx="1178012" cy="365125"/>
          </a:xfrm>
          <a:prstGeom prst="rect">
            <a:avLst/>
          </a:prstGeom>
        </p:spPr>
        <p:txBody>
          <a:bodyPr vert="horz" lIns="91440" tIns="45720" rIns="91440" bIns="45720" rtlCol="0" anchor="ctr"/>
          <a:lstStyle>
            <a:lvl1pPr algn="ctr">
              <a:defRPr sz="1200" b="1">
                <a:solidFill>
                  <a:schemeClr val="accent6">
                    <a:lumMod val="50000"/>
                  </a:schemeClr>
                </a:solidFill>
                <a:latin typeface="微軟正黑體" panose="020B0604030504040204" pitchFamily="34" charset="-120"/>
                <a:ea typeface="微軟正黑體" panose="020B0604030504040204" pitchFamily="34" charset="-120"/>
              </a:defRPr>
            </a:lvl1pPr>
          </a:lstStyle>
          <a:p>
            <a:pPr>
              <a:defRPr/>
            </a:pPr>
            <a:endParaRPr lang="en-US" altLang="zh-TW"/>
          </a:p>
        </p:txBody>
      </p:sp>
      <p:pic>
        <p:nvPicPr>
          <p:cNvPr id="5" name="圖片 4"/>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081319" y="6031470"/>
            <a:ext cx="1062681" cy="826530"/>
          </a:xfrm>
          <a:prstGeom prst="rect">
            <a:avLst/>
          </a:prstGeom>
        </p:spPr>
      </p:pic>
      <p:sp>
        <p:nvSpPr>
          <p:cNvPr id="11" name="投影片編號版面配置區 5"/>
          <p:cNvSpPr>
            <a:spLocks noGrp="1"/>
          </p:cNvSpPr>
          <p:nvPr>
            <p:ph type="sldNum" sz="quarter" idx="4"/>
          </p:nvPr>
        </p:nvSpPr>
        <p:spPr>
          <a:xfrm>
            <a:off x="8262550" y="6310183"/>
            <a:ext cx="755823" cy="460721"/>
          </a:xfrm>
          <a:prstGeom prst="rect">
            <a:avLst/>
          </a:prstGeom>
        </p:spPr>
        <p:txBody>
          <a:bodyPr vert="horz" lIns="91440" tIns="45720" rIns="91440" bIns="45720" rtlCol="0" anchor="ctr"/>
          <a:lstStyle>
            <a:lvl1pPr algn="r">
              <a:defRPr sz="1400" b="1">
                <a:solidFill>
                  <a:schemeClr val="bg1"/>
                </a:solidFill>
                <a:latin typeface="微軟正黑體" panose="020B0604030504040204" pitchFamily="34" charset="-120"/>
                <a:ea typeface="微軟正黑體" panose="020B0604030504040204" pitchFamily="34" charset="-120"/>
              </a:defRPr>
            </a:lvl1pPr>
          </a:lstStyle>
          <a:p>
            <a:pPr>
              <a:defRPr/>
            </a:pPr>
            <a:fld id="{B3BE91F7-8508-4741-9095-A222BEA02754}" type="slidenum">
              <a:rPr lang="en-US" altLang="zh-TW" smtClean="0"/>
              <a:pPr>
                <a:defRPr/>
              </a:pPr>
              <a:t>‹#›</a:t>
            </a:fld>
            <a:r>
              <a:rPr lang="en-US" altLang="zh-TW"/>
              <a:t>.</a:t>
            </a:r>
            <a:endParaRPr lang="en-US" altLang="zh-TW" dirty="0"/>
          </a:p>
        </p:txBody>
      </p:sp>
    </p:spTree>
    <p:extLst>
      <p:ext uri="{BB962C8B-B14F-4D97-AF65-F5344CB8AC3E}">
        <p14:creationId xmlns:p14="http://schemas.microsoft.com/office/powerpoint/2010/main" val="93256085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4" r:id="rId12"/>
    <p:sldLayoutId id="2147483725" r:id="rId13"/>
  </p:sldLayoutIdLst>
  <p:hf hdr="0" ftr="0" dt="0"/>
  <p:txStyles>
    <p:titleStyle>
      <a:lvl1pPr algn="l" defTabSz="685800" rtl="0" eaLnBrk="1" latinLnBrk="0" hangingPunct="1">
        <a:lnSpc>
          <a:spcPct val="90000"/>
        </a:lnSpc>
        <a:spcBef>
          <a:spcPct val="0"/>
        </a:spcBef>
        <a:buNone/>
        <a:defRPr sz="3300" b="1" kern="1200">
          <a:solidFill>
            <a:srgbClr val="233714"/>
          </a:solidFill>
          <a:latin typeface="微軟正黑體" panose="020B0604030504040204" pitchFamily="34" charset="-120"/>
          <a:ea typeface="微軟正黑體" panose="020B0604030504040204" pitchFamily="34" charset="-12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6">
              <a:lumMod val="50000"/>
            </a:schemeClr>
          </a:solidFill>
          <a:latin typeface="微軟正黑體" panose="020B0604030504040204" pitchFamily="34" charset="-120"/>
          <a:ea typeface="微軟正黑體"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6">
              <a:lumMod val="50000"/>
            </a:schemeClr>
          </a:solidFill>
          <a:latin typeface="微軟正黑體" panose="020B0604030504040204" pitchFamily="34" charset="-120"/>
          <a:ea typeface="微軟正黑體"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6">
              <a:lumMod val="50000"/>
            </a:schemeClr>
          </a:solidFill>
          <a:latin typeface="微軟正黑體" panose="020B0604030504040204" pitchFamily="34" charset="-120"/>
          <a:ea typeface="微軟正黑體"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6">
              <a:lumMod val="50000"/>
            </a:schemeClr>
          </a:solidFill>
          <a:latin typeface="微軟正黑體" panose="020B0604030504040204" pitchFamily="34" charset="-120"/>
          <a:ea typeface="微軟正黑體"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6">
              <a:lumMod val="50000"/>
            </a:schemeClr>
          </a:solidFill>
          <a:latin typeface="微軟正黑體" panose="020B0604030504040204" pitchFamily="34" charset="-120"/>
          <a:ea typeface="微軟正黑體"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hubryan@r-adv.com.tw" TargetMode="Externa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1.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B81B3C-3FD9-4F44-B8F7-6B3D3B76FD9B}"/>
              </a:ext>
            </a:extLst>
          </p:cNvPr>
          <p:cNvSpPr>
            <a:spLocks noGrp="1"/>
          </p:cNvSpPr>
          <p:nvPr>
            <p:ph type="ctrTitle"/>
          </p:nvPr>
        </p:nvSpPr>
        <p:spPr>
          <a:xfrm>
            <a:off x="1017748" y="1894114"/>
            <a:ext cx="7745385" cy="1724354"/>
          </a:xfrm>
        </p:spPr>
        <p:txBody>
          <a:bodyPr>
            <a:normAutofit/>
          </a:bodyPr>
          <a:lstStyle/>
          <a:p>
            <a:r>
              <a:rPr kumimoji="1" lang="zh-CN" altLang="en-US" dirty="0"/>
              <a:t>連江縣</a:t>
            </a:r>
            <a:r>
              <a:rPr kumimoji="1" lang="en-US" altLang="zh-CN" dirty="0"/>
              <a:t>GCB</a:t>
            </a:r>
            <a:r>
              <a:rPr kumimoji="1" lang="zh-CN" altLang="en-US" dirty="0"/>
              <a:t>組態導入</a:t>
            </a:r>
            <a:br>
              <a:rPr kumimoji="1" lang="en-US" altLang="zh-CN" dirty="0"/>
            </a:br>
            <a:r>
              <a:rPr kumimoji="1" lang="zh-CN" altLang="en-US" dirty="0"/>
              <a:t>教育訓練</a:t>
            </a:r>
            <a:endParaRPr kumimoji="1" lang="zh-TW" altLang="en-US" dirty="0"/>
          </a:p>
        </p:txBody>
      </p:sp>
      <p:sp>
        <p:nvSpPr>
          <p:cNvPr id="4" name="副標題 2">
            <a:extLst>
              <a:ext uri="{FF2B5EF4-FFF2-40B4-BE49-F238E27FC236}">
                <a16:creationId xmlns:a16="http://schemas.microsoft.com/office/drawing/2014/main" id="{BEB301DB-274B-1647-886C-8DAC43356E19}"/>
              </a:ext>
            </a:extLst>
          </p:cNvPr>
          <p:cNvSpPr>
            <a:spLocks noGrp="1"/>
          </p:cNvSpPr>
          <p:nvPr>
            <p:ph type="subTitle" idx="1"/>
          </p:nvPr>
        </p:nvSpPr>
        <p:spPr>
          <a:xfrm>
            <a:off x="1371600" y="4322333"/>
            <a:ext cx="6400800" cy="1503702"/>
          </a:xfrm>
        </p:spPr>
        <p:txBody>
          <a:bodyPr/>
          <a:lstStyle/>
          <a:p>
            <a:r>
              <a:rPr lang="zh-Hant" altLang="en-US" sz="2400" dirty="0"/>
              <a:t>雷擎先進</a:t>
            </a:r>
            <a:r>
              <a:rPr lang="zh-TW" altLang="en-US" sz="2400" dirty="0"/>
              <a:t>朱自慶協理</a:t>
            </a:r>
            <a:endParaRPr lang="en-US" altLang="zh-TW" sz="2400" dirty="0"/>
          </a:p>
          <a:p>
            <a:r>
              <a:rPr lang="en-US" altLang="zh-TW" sz="2400" dirty="0"/>
              <a:t>Mobile : 0937-370-420</a:t>
            </a:r>
          </a:p>
          <a:p>
            <a:r>
              <a:rPr lang="en-US" altLang="zh-TW" sz="2400" dirty="0"/>
              <a:t>Email : </a:t>
            </a:r>
            <a:r>
              <a:rPr lang="en-US" altLang="zh-TW" sz="2400" dirty="0">
                <a:hlinkClick r:id="rId2"/>
              </a:rPr>
              <a:t>chubryan@r-adv.com.tw</a:t>
            </a:r>
            <a:endParaRPr lang="en-US" altLang="zh-TW" sz="2400" dirty="0"/>
          </a:p>
        </p:txBody>
      </p:sp>
    </p:spTree>
    <p:extLst>
      <p:ext uri="{BB962C8B-B14F-4D97-AF65-F5344CB8AC3E}">
        <p14:creationId xmlns:p14="http://schemas.microsoft.com/office/powerpoint/2010/main" val="2154021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7126" y="1052513"/>
            <a:ext cx="3399896" cy="5113337"/>
          </a:xfrm>
        </p:spPr>
      </p:pic>
      <p:sp>
        <p:nvSpPr>
          <p:cNvPr id="4" name="投影片編號版面配置區 3"/>
          <p:cNvSpPr>
            <a:spLocks noGrp="1"/>
          </p:cNvSpPr>
          <p:nvPr>
            <p:ph type="sldNum" sz="quarter" idx="4"/>
          </p:nvPr>
        </p:nvSpPr>
        <p:spPr/>
        <p:txBody>
          <a:bodyPr/>
          <a:lstStyle/>
          <a:p>
            <a:pPr>
              <a:defRPr/>
            </a:pPr>
            <a:fld id="{CB07BDB7-F319-4303-A2C7-64F63C884821}" type="slidenum">
              <a:rPr lang="en-US" altLang="zh-TW" smtClean="0"/>
              <a:pPr>
                <a:defRPr/>
              </a:pPr>
              <a:t>10</a:t>
            </a:fld>
            <a:r>
              <a:rPr lang="en-US" altLang="zh-TW" dirty="0"/>
              <a:t>.</a:t>
            </a:r>
          </a:p>
        </p:txBody>
      </p:sp>
      <p:sp>
        <p:nvSpPr>
          <p:cNvPr id="2" name="標題 1"/>
          <p:cNvSpPr>
            <a:spLocks noGrp="1"/>
          </p:cNvSpPr>
          <p:nvPr>
            <p:ph type="title"/>
          </p:nvPr>
        </p:nvSpPr>
        <p:spPr/>
        <p:txBody>
          <a:bodyPr/>
          <a:lstStyle/>
          <a:p>
            <a:r>
              <a:rPr lang="zh-TW" altLang="en-US" dirty="0"/>
              <a:t>行政院資安政策要求</a:t>
            </a:r>
          </a:p>
        </p:txBody>
      </p:sp>
      <p:sp>
        <p:nvSpPr>
          <p:cNvPr id="6" name="內容版面配置區 5"/>
          <p:cNvSpPr>
            <a:spLocks noGrp="1"/>
          </p:cNvSpPr>
          <p:nvPr>
            <p:ph sz="half" idx="4294967295"/>
          </p:nvPr>
        </p:nvSpPr>
        <p:spPr>
          <a:xfrm>
            <a:off x="5111750" y="1268413"/>
            <a:ext cx="4032250" cy="4897437"/>
          </a:xfrm>
        </p:spPr>
        <p:txBody>
          <a:bodyPr/>
          <a:lstStyle/>
          <a:p>
            <a:r>
              <a:rPr lang="zh-TW" altLang="en-US" sz="2400" dirty="0"/>
              <a:t>行政院資通安全處函</a:t>
            </a:r>
            <a:endParaRPr lang="en-US" altLang="zh-TW" sz="2400" dirty="0"/>
          </a:p>
          <a:p>
            <a:r>
              <a:rPr lang="zh-TW" altLang="en-US" sz="2400" dirty="0"/>
              <a:t>發文日期：中華民國</a:t>
            </a:r>
            <a:r>
              <a:rPr lang="en-US" altLang="zh-TW" sz="2400" dirty="0"/>
              <a:t>105</a:t>
            </a:r>
            <a:r>
              <a:rPr lang="zh-TW" altLang="en-US" sz="2400" dirty="0"/>
              <a:t>年</a:t>
            </a:r>
            <a:r>
              <a:rPr lang="en-US" altLang="zh-TW" sz="2400" dirty="0"/>
              <a:t>12</a:t>
            </a:r>
            <a:r>
              <a:rPr lang="zh-TW" altLang="en-US" sz="2400" dirty="0"/>
              <a:t>月</a:t>
            </a:r>
            <a:r>
              <a:rPr lang="en-US" altLang="zh-TW" sz="2400" dirty="0"/>
              <a:t>30</a:t>
            </a:r>
            <a:r>
              <a:rPr lang="zh-TW" altLang="en-US" sz="2400" dirty="0"/>
              <a:t>日</a:t>
            </a:r>
          </a:p>
          <a:p>
            <a:r>
              <a:rPr lang="zh-TW" altLang="en-US" sz="2400" dirty="0"/>
              <a:t>發文字號：院臺護字第</a:t>
            </a:r>
            <a:r>
              <a:rPr lang="en-US" altLang="zh-TW" sz="2400" dirty="0"/>
              <a:t>1050189725</a:t>
            </a:r>
            <a:r>
              <a:rPr lang="zh-TW" altLang="en-US" sz="2400" dirty="0"/>
              <a:t>號</a:t>
            </a:r>
            <a:endParaRPr lang="en-US" altLang="zh-TW" sz="2400" dirty="0"/>
          </a:p>
          <a:p>
            <a:r>
              <a:rPr lang="en-US" altLang="zh-TW" sz="2400" dirty="0"/>
              <a:t>TWGCB</a:t>
            </a:r>
            <a:r>
              <a:rPr lang="zh-TW" altLang="en-US" sz="2400" dirty="0"/>
              <a:t>文件已發行</a:t>
            </a:r>
            <a:r>
              <a:rPr lang="en-US" altLang="zh-TW" sz="2400" dirty="0"/>
              <a:t>Win7,Win8,IE8,IE11,Winserver2008 AD</a:t>
            </a:r>
            <a:r>
              <a:rPr lang="zh-TW" altLang="en-US" sz="2400" dirty="0"/>
              <a:t>、</a:t>
            </a:r>
            <a:r>
              <a:rPr lang="en-US" altLang="zh-TW" sz="2400" dirty="0"/>
              <a:t>Red Hat</a:t>
            </a:r>
            <a:r>
              <a:rPr lang="zh-TW" altLang="en-US" sz="2400" dirty="0"/>
              <a:t>、無線網路等</a:t>
            </a:r>
            <a:endParaRPr lang="en-US" altLang="zh-TW" sz="2400" dirty="0"/>
          </a:p>
          <a:p>
            <a:r>
              <a:rPr lang="zh-TW" altLang="en-US" sz="2400" dirty="0"/>
              <a:t>請資安責任等級列</a:t>
            </a:r>
            <a:r>
              <a:rPr lang="en-US" altLang="zh-TW" sz="2400" dirty="0"/>
              <a:t>A</a:t>
            </a:r>
            <a:r>
              <a:rPr lang="zh-TW" altLang="en-US" sz="2400" dirty="0"/>
              <a:t>級及</a:t>
            </a:r>
            <a:r>
              <a:rPr lang="en-US" altLang="zh-TW" sz="2400" dirty="0"/>
              <a:t>B</a:t>
            </a:r>
            <a:r>
              <a:rPr lang="zh-TW" altLang="en-US" sz="2400" dirty="0"/>
              <a:t>級機關</a:t>
            </a:r>
            <a:r>
              <a:rPr lang="en-US" altLang="zh-TW" sz="2400" dirty="0"/>
              <a:t>(</a:t>
            </a:r>
            <a:r>
              <a:rPr lang="zh-TW" altLang="en-US" sz="2400" dirty="0"/>
              <a:t>構</a:t>
            </a:r>
            <a:r>
              <a:rPr lang="en-US" altLang="zh-TW" sz="2400" dirty="0"/>
              <a:t>)</a:t>
            </a:r>
            <a:r>
              <a:rPr lang="zh-TW" altLang="en-US" sz="2400" dirty="0"/>
              <a:t>推動導入前揭</a:t>
            </a:r>
            <a:r>
              <a:rPr lang="en-US" altLang="zh-TW" sz="2400" dirty="0"/>
              <a:t>5</a:t>
            </a:r>
            <a:r>
              <a:rPr lang="zh-TW" altLang="en-US" sz="2400" dirty="0"/>
              <a:t>項</a:t>
            </a:r>
            <a:r>
              <a:rPr lang="en-US" altLang="zh-TW" sz="2400" dirty="0"/>
              <a:t>GCB</a:t>
            </a:r>
            <a:r>
              <a:rPr lang="zh-TW" altLang="en-US" sz="2400" dirty="0"/>
              <a:t>項目。</a:t>
            </a:r>
            <a:endParaRPr lang="en-US" altLang="zh-TW" sz="2400" dirty="0"/>
          </a:p>
          <a:p>
            <a:r>
              <a:rPr lang="zh-TW" altLang="en-US" sz="2400" dirty="0">
                <a:solidFill>
                  <a:srgbClr val="FF0000"/>
                </a:solidFill>
              </a:rPr>
              <a:t>資通安全管理法</a:t>
            </a:r>
          </a:p>
        </p:txBody>
      </p:sp>
    </p:spTree>
    <p:extLst>
      <p:ext uri="{BB962C8B-B14F-4D97-AF65-F5344CB8AC3E}">
        <p14:creationId xmlns:p14="http://schemas.microsoft.com/office/powerpoint/2010/main" val="774109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資通安全管理法</a:t>
            </a:r>
          </a:p>
        </p:txBody>
      </p:sp>
      <p:sp>
        <p:nvSpPr>
          <p:cNvPr id="4" name="頁尾版面配置區 3"/>
          <p:cNvSpPr>
            <a:spLocks noGrp="1"/>
          </p:cNvSpPr>
          <p:nvPr>
            <p:ph type="ftr" sz="quarter" idx="11"/>
          </p:nvPr>
        </p:nvSpPr>
        <p:spPr/>
        <p:txBody>
          <a:bodyPr/>
          <a:lstStyle/>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0" name="群組 9"/>
          <p:cNvGrpSpPr/>
          <p:nvPr/>
        </p:nvGrpSpPr>
        <p:grpSpPr>
          <a:xfrm>
            <a:off x="746501" y="1203166"/>
            <a:ext cx="7500191" cy="5419810"/>
            <a:chOff x="746501" y="1203166"/>
            <a:chExt cx="7500191" cy="5419810"/>
          </a:xfrm>
        </p:grpSpPr>
        <p:sp>
          <p:nvSpPr>
            <p:cNvPr id="11" name="手繪多邊形 10"/>
            <p:cNvSpPr/>
            <p:nvPr/>
          </p:nvSpPr>
          <p:spPr>
            <a:xfrm>
              <a:off x="5808430" y="5723998"/>
              <a:ext cx="91440" cy="334034"/>
            </a:xfrm>
            <a:custGeom>
              <a:avLst/>
              <a:gdLst/>
              <a:ahLst/>
              <a:cxnLst/>
              <a:rect l="0" t="0" r="0" b="0"/>
              <a:pathLst>
                <a:path>
                  <a:moveTo>
                    <a:pt x="45720" y="0"/>
                  </a:moveTo>
                  <a:lnTo>
                    <a:pt x="45720" y="334034"/>
                  </a:lnTo>
                </a:path>
              </a:pathLst>
            </a:custGeom>
            <a:noFill/>
            <a:ln>
              <a:solidFill>
                <a:schemeClr val="tx1"/>
              </a:solidFill>
            </a:ln>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sp>
        <p:sp>
          <p:nvSpPr>
            <p:cNvPr id="13" name="手繪多邊形 12"/>
            <p:cNvSpPr/>
            <p:nvPr/>
          </p:nvSpPr>
          <p:spPr>
            <a:xfrm>
              <a:off x="5853270" y="3755220"/>
              <a:ext cx="1145307" cy="468464"/>
            </a:xfrm>
            <a:custGeom>
              <a:avLst/>
              <a:gdLst/>
              <a:ahLst/>
              <a:cxnLst/>
              <a:rect l="0" t="0" r="0" b="0"/>
              <a:pathLst>
                <a:path>
                  <a:moveTo>
                    <a:pt x="1145307" y="0"/>
                  </a:moveTo>
                  <a:lnTo>
                    <a:pt x="1145307" y="322912"/>
                  </a:lnTo>
                  <a:lnTo>
                    <a:pt x="0" y="322912"/>
                  </a:lnTo>
                  <a:lnTo>
                    <a:pt x="0" y="468464"/>
                  </a:lnTo>
                </a:path>
              </a:pathLst>
            </a:custGeom>
            <a:noFill/>
            <a:ln>
              <a:solidFill>
                <a:schemeClr val="tx1"/>
              </a:solidFill>
            </a:ln>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sp>
        <p:sp>
          <p:nvSpPr>
            <p:cNvPr id="14" name="手繪多邊形 13"/>
            <p:cNvSpPr/>
            <p:nvPr/>
          </p:nvSpPr>
          <p:spPr>
            <a:xfrm>
              <a:off x="3132534" y="4843185"/>
              <a:ext cx="814634" cy="453359"/>
            </a:xfrm>
            <a:custGeom>
              <a:avLst/>
              <a:gdLst/>
              <a:ahLst/>
              <a:cxnLst/>
              <a:rect l="0" t="0" r="0" b="0"/>
              <a:pathLst>
                <a:path>
                  <a:moveTo>
                    <a:pt x="0" y="0"/>
                  </a:moveTo>
                  <a:lnTo>
                    <a:pt x="0" y="307807"/>
                  </a:lnTo>
                  <a:lnTo>
                    <a:pt x="814634" y="307807"/>
                  </a:lnTo>
                  <a:lnTo>
                    <a:pt x="814634" y="453359"/>
                  </a:lnTo>
                </a:path>
              </a:pathLst>
            </a:custGeom>
            <a:noFill/>
            <a:ln>
              <a:solidFill>
                <a:schemeClr val="tx1"/>
              </a:solidFill>
            </a:ln>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sp>
        <p:sp>
          <p:nvSpPr>
            <p:cNvPr id="15" name="手繪多邊形 14"/>
            <p:cNvSpPr/>
            <p:nvPr/>
          </p:nvSpPr>
          <p:spPr>
            <a:xfrm>
              <a:off x="2201398" y="5838454"/>
              <a:ext cx="91440" cy="290604"/>
            </a:xfrm>
            <a:custGeom>
              <a:avLst/>
              <a:gdLst/>
              <a:ahLst/>
              <a:cxnLst/>
              <a:rect l="0" t="0" r="0" b="0"/>
              <a:pathLst>
                <a:path>
                  <a:moveTo>
                    <a:pt x="45939" y="0"/>
                  </a:moveTo>
                  <a:lnTo>
                    <a:pt x="45939" y="145052"/>
                  </a:lnTo>
                  <a:lnTo>
                    <a:pt x="45720" y="145052"/>
                  </a:lnTo>
                  <a:lnTo>
                    <a:pt x="45720" y="290604"/>
                  </a:lnTo>
                </a:path>
              </a:pathLst>
            </a:custGeom>
            <a:noFill/>
            <a:ln>
              <a:solidFill>
                <a:schemeClr val="tx1"/>
              </a:solidFill>
            </a:ln>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sp>
        <p:sp>
          <p:nvSpPr>
            <p:cNvPr id="16" name="手繪多邊形 15"/>
            <p:cNvSpPr/>
            <p:nvPr/>
          </p:nvSpPr>
          <p:spPr>
            <a:xfrm>
              <a:off x="2247338" y="4843185"/>
              <a:ext cx="885195" cy="454905"/>
            </a:xfrm>
            <a:custGeom>
              <a:avLst/>
              <a:gdLst/>
              <a:ahLst/>
              <a:cxnLst/>
              <a:rect l="0" t="0" r="0" b="0"/>
              <a:pathLst>
                <a:path>
                  <a:moveTo>
                    <a:pt x="885195" y="0"/>
                  </a:moveTo>
                  <a:lnTo>
                    <a:pt x="885195" y="309353"/>
                  </a:lnTo>
                  <a:lnTo>
                    <a:pt x="0" y="309353"/>
                  </a:lnTo>
                  <a:lnTo>
                    <a:pt x="0" y="454905"/>
                  </a:lnTo>
                </a:path>
              </a:pathLst>
            </a:custGeom>
            <a:noFill/>
            <a:ln>
              <a:solidFill>
                <a:schemeClr val="tx1"/>
              </a:solidFill>
            </a:ln>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sp>
        <p:sp>
          <p:nvSpPr>
            <p:cNvPr id="17" name="手繪多邊形 16"/>
            <p:cNvSpPr/>
            <p:nvPr/>
          </p:nvSpPr>
          <p:spPr>
            <a:xfrm>
              <a:off x="3132534" y="3755220"/>
              <a:ext cx="3866044" cy="468464"/>
            </a:xfrm>
            <a:custGeom>
              <a:avLst/>
              <a:gdLst/>
              <a:ahLst/>
              <a:cxnLst/>
              <a:rect l="0" t="0" r="0" b="0"/>
              <a:pathLst>
                <a:path>
                  <a:moveTo>
                    <a:pt x="3866044" y="0"/>
                  </a:moveTo>
                  <a:lnTo>
                    <a:pt x="3866044" y="322912"/>
                  </a:lnTo>
                  <a:lnTo>
                    <a:pt x="0" y="322912"/>
                  </a:lnTo>
                  <a:lnTo>
                    <a:pt x="0" y="468464"/>
                  </a:lnTo>
                </a:path>
              </a:pathLst>
            </a:custGeom>
            <a:noFill/>
            <a:ln>
              <a:solidFill>
                <a:schemeClr val="tx1"/>
              </a:solidFill>
            </a:ln>
          </p:spPr>
          <p:style>
            <a:lnRef idx="2">
              <a:schemeClr val="accent2">
                <a:hueOff val="0"/>
                <a:satOff val="0"/>
                <a:lumOff val="0"/>
                <a:alphaOff val="0"/>
              </a:schemeClr>
            </a:lnRef>
            <a:fillRef idx="0">
              <a:scrgbClr r="0" g="0" b="0"/>
            </a:fillRef>
            <a:effectRef idx="0">
              <a:schemeClr val="accent6">
                <a:tint val="50000"/>
                <a:hueOff val="0"/>
                <a:satOff val="0"/>
                <a:lumOff val="0"/>
                <a:alphaOff val="0"/>
              </a:schemeClr>
            </a:effectRef>
            <a:fontRef idx="minor">
              <a:schemeClr val="tx1">
                <a:hueOff val="0"/>
                <a:satOff val="0"/>
                <a:lumOff val="0"/>
                <a:alphaOff val="0"/>
              </a:schemeClr>
            </a:fontRef>
          </p:style>
        </p:sp>
        <p:sp>
          <p:nvSpPr>
            <p:cNvPr id="18" name="手繪多邊形 17"/>
            <p:cNvSpPr/>
            <p:nvPr/>
          </p:nvSpPr>
          <p:spPr>
            <a:xfrm>
              <a:off x="4779790" y="2671874"/>
              <a:ext cx="2218788" cy="520165"/>
            </a:xfrm>
            <a:custGeom>
              <a:avLst/>
              <a:gdLst/>
              <a:ahLst/>
              <a:cxnLst/>
              <a:rect l="0" t="0" r="0" b="0"/>
              <a:pathLst>
                <a:path>
                  <a:moveTo>
                    <a:pt x="0" y="0"/>
                  </a:moveTo>
                  <a:lnTo>
                    <a:pt x="0" y="374613"/>
                  </a:lnTo>
                  <a:lnTo>
                    <a:pt x="2218788" y="374613"/>
                  </a:lnTo>
                  <a:lnTo>
                    <a:pt x="2218788" y="520165"/>
                  </a:lnTo>
                </a:path>
              </a:pathLst>
            </a:custGeom>
            <a:noFill/>
            <a:ln>
              <a:solidFill>
                <a:schemeClr val="tx1"/>
              </a:solidFill>
            </a:ln>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19" name="手繪多邊形 18"/>
            <p:cNvSpPr/>
            <p:nvPr/>
          </p:nvSpPr>
          <p:spPr>
            <a:xfrm>
              <a:off x="3565432" y="2671874"/>
              <a:ext cx="1214357" cy="520175"/>
            </a:xfrm>
            <a:custGeom>
              <a:avLst/>
              <a:gdLst/>
              <a:ahLst/>
              <a:cxnLst/>
              <a:rect l="0" t="0" r="0" b="0"/>
              <a:pathLst>
                <a:path>
                  <a:moveTo>
                    <a:pt x="1214357" y="0"/>
                  </a:moveTo>
                  <a:lnTo>
                    <a:pt x="1214357" y="374622"/>
                  </a:lnTo>
                  <a:lnTo>
                    <a:pt x="0" y="374622"/>
                  </a:lnTo>
                  <a:lnTo>
                    <a:pt x="0" y="520175"/>
                  </a:lnTo>
                </a:path>
              </a:pathLst>
            </a:custGeom>
            <a:noFill/>
            <a:ln>
              <a:solidFill>
                <a:schemeClr val="tx1"/>
              </a:solidFill>
            </a:ln>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20" name="手繪多邊形 19"/>
            <p:cNvSpPr/>
            <p:nvPr/>
          </p:nvSpPr>
          <p:spPr>
            <a:xfrm>
              <a:off x="3606589" y="1656820"/>
              <a:ext cx="1173200" cy="544768"/>
            </a:xfrm>
            <a:custGeom>
              <a:avLst/>
              <a:gdLst/>
              <a:ahLst/>
              <a:cxnLst/>
              <a:rect l="0" t="0" r="0" b="0"/>
              <a:pathLst>
                <a:path>
                  <a:moveTo>
                    <a:pt x="0" y="0"/>
                  </a:moveTo>
                  <a:lnTo>
                    <a:pt x="0" y="399216"/>
                  </a:lnTo>
                  <a:lnTo>
                    <a:pt x="1173200" y="399216"/>
                  </a:lnTo>
                  <a:lnTo>
                    <a:pt x="1173200" y="544768"/>
                  </a:lnTo>
                </a:path>
              </a:pathLst>
            </a:custGeom>
            <a:noFill/>
            <a:ln>
              <a:solidFill>
                <a:schemeClr val="tx1"/>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1" name="手繪多邊形 20"/>
            <p:cNvSpPr/>
            <p:nvPr/>
          </p:nvSpPr>
          <p:spPr>
            <a:xfrm>
              <a:off x="1570552" y="1656820"/>
              <a:ext cx="2036036" cy="544768"/>
            </a:xfrm>
            <a:custGeom>
              <a:avLst/>
              <a:gdLst/>
              <a:ahLst/>
              <a:cxnLst/>
              <a:rect l="0" t="0" r="0" b="0"/>
              <a:pathLst>
                <a:path>
                  <a:moveTo>
                    <a:pt x="2036036" y="0"/>
                  </a:moveTo>
                  <a:lnTo>
                    <a:pt x="2036036" y="399216"/>
                  </a:lnTo>
                  <a:lnTo>
                    <a:pt x="0" y="399216"/>
                  </a:lnTo>
                  <a:lnTo>
                    <a:pt x="0" y="544768"/>
                  </a:lnTo>
                </a:path>
              </a:pathLst>
            </a:custGeom>
            <a:noFill/>
            <a:ln>
              <a:solidFill>
                <a:schemeClr val="tx1"/>
              </a:solidFill>
            </a:ln>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3" name="手繪多邊形 22"/>
            <p:cNvSpPr/>
            <p:nvPr/>
          </p:nvSpPr>
          <p:spPr>
            <a:xfrm>
              <a:off x="1956775" y="1203166"/>
              <a:ext cx="3648779" cy="619500"/>
            </a:xfrm>
            <a:custGeom>
              <a:avLst/>
              <a:gdLst>
                <a:gd name="connsiteX0" fmla="*/ 0 w 3648779"/>
                <a:gd name="connsiteY0" fmla="*/ 0 h 619500"/>
                <a:gd name="connsiteX1" fmla="*/ 3648779 w 3648779"/>
                <a:gd name="connsiteY1" fmla="*/ 0 h 619500"/>
                <a:gd name="connsiteX2" fmla="*/ 3648779 w 3648779"/>
                <a:gd name="connsiteY2" fmla="*/ 619500 h 619500"/>
                <a:gd name="connsiteX3" fmla="*/ 0 w 3648779"/>
                <a:gd name="connsiteY3" fmla="*/ 619500 h 619500"/>
                <a:gd name="connsiteX4" fmla="*/ 0 w 3648779"/>
                <a:gd name="connsiteY4" fmla="*/ 0 h 61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779" h="619500">
                  <a:moveTo>
                    <a:pt x="0" y="0"/>
                  </a:moveTo>
                  <a:lnTo>
                    <a:pt x="3648779" y="0"/>
                  </a:lnTo>
                  <a:lnTo>
                    <a:pt x="3648779" y="619500"/>
                  </a:lnTo>
                  <a:lnTo>
                    <a:pt x="0" y="619500"/>
                  </a:lnTo>
                  <a:lnTo>
                    <a:pt x="0" y="0"/>
                  </a:lnTo>
                  <a:close/>
                </a:path>
              </a:pathLst>
            </a:custGeom>
            <a:ln>
              <a:solidFill>
                <a:schemeClr val="tx1"/>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TW" altLang="en-US" sz="1800" b="0" kern="1200" dirty="0">
                  <a:latin typeface="Times New Roman" panose="02020603050405020304" pitchFamily="18" charset="0"/>
                  <a:ea typeface="標楷體" panose="03000509000000000000" pitchFamily="65" charset="-120"/>
                  <a:cs typeface="Times New Roman" panose="02020603050405020304" pitchFamily="18" charset="0"/>
                </a:rPr>
                <a:t>資通安全管理法</a:t>
              </a:r>
              <a:endParaRPr lang="en-US" altLang="zh-TW" sz="1800" b="0" kern="1200" dirty="0">
                <a:latin typeface="Times New Roman" panose="02020603050405020304" pitchFamily="18" charset="0"/>
                <a:ea typeface="標楷體" panose="03000509000000000000" pitchFamily="65" charset="-120"/>
                <a:cs typeface="Times New Roman" panose="02020603050405020304" pitchFamily="18" charset="0"/>
              </a:endParaRPr>
            </a:p>
            <a:p>
              <a:pPr algn="ctr" defTabSz="800100">
                <a:lnSpc>
                  <a:spcPct val="90000"/>
                </a:lnSpc>
                <a:spcBef>
                  <a:spcPct val="0"/>
                </a:spcBef>
                <a:spcAft>
                  <a:spcPct val="35000"/>
                </a:spcAft>
              </a:pP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章  總則</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(§1~§8)</a:t>
              </a:r>
              <a:endParaRPr lang="zh-TW" altLang="en-US"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5" name="手繪多邊形 24"/>
            <p:cNvSpPr/>
            <p:nvPr/>
          </p:nvSpPr>
          <p:spPr>
            <a:xfrm>
              <a:off x="746501" y="2213608"/>
              <a:ext cx="2818929" cy="488890"/>
            </a:xfrm>
            <a:custGeom>
              <a:avLst/>
              <a:gdLst>
                <a:gd name="connsiteX0" fmla="*/ 0 w 1997250"/>
                <a:gd name="connsiteY0" fmla="*/ 47029 h 470285"/>
                <a:gd name="connsiteX1" fmla="*/ 13775 w 1997250"/>
                <a:gd name="connsiteY1" fmla="*/ 13774 h 470285"/>
                <a:gd name="connsiteX2" fmla="*/ 47030 w 1997250"/>
                <a:gd name="connsiteY2" fmla="*/ 0 h 470285"/>
                <a:gd name="connsiteX3" fmla="*/ 1950221 w 1997250"/>
                <a:gd name="connsiteY3" fmla="*/ 0 h 470285"/>
                <a:gd name="connsiteX4" fmla="*/ 1983476 w 1997250"/>
                <a:gd name="connsiteY4" fmla="*/ 13775 h 470285"/>
                <a:gd name="connsiteX5" fmla="*/ 1997250 w 1997250"/>
                <a:gd name="connsiteY5" fmla="*/ 47030 h 470285"/>
                <a:gd name="connsiteX6" fmla="*/ 1997250 w 1997250"/>
                <a:gd name="connsiteY6" fmla="*/ 423256 h 470285"/>
                <a:gd name="connsiteX7" fmla="*/ 1983476 w 1997250"/>
                <a:gd name="connsiteY7" fmla="*/ 456511 h 470285"/>
                <a:gd name="connsiteX8" fmla="*/ 1950221 w 1997250"/>
                <a:gd name="connsiteY8" fmla="*/ 470285 h 470285"/>
                <a:gd name="connsiteX9" fmla="*/ 47029 w 1997250"/>
                <a:gd name="connsiteY9" fmla="*/ 470285 h 470285"/>
                <a:gd name="connsiteX10" fmla="*/ 13774 w 1997250"/>
                <a:gd name="connsiteY10" fmla="*/ 456510 h 470285"/>
                <a:gd name="connsiteX11" fmla="*/ 0 w 1997250"/>
                <a:gd name="connsiteY11" fmla="*/ 423255 h 470285"/>
                <a:gd name="connsiteX12" fmla="*/ 0 w 1997250"/>
                <a:gd name="connsiteY12" fmla="*/ 47029 h 47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7250" h="470285">
                  <a:moveTo>
                    <a:pt x="0" y="47029"/>
                  </a:moveTo>
                  <a:cubicBezTo>
                    <a:pt x="0" y="34556"/>
                    <a:pt x="4955" y="22594"/>
                    <a:pt x="13775" y="13774"/>
                  </a:cubicBezTo>
                  <a:cubicBezTo>
                    <a:pt x="22595" y="4954"/>
                    <a:pt x="34557" y="0"/>
                    <a:pt x="47030" y="0"/>
                  </a:cubicBezTo>
                  <a:lnTo>
                    <a:pt x="1950221" y="0"/>
                  </a:lnTo>
                  <a:cubicBezTo>
                    <a:pt x="1962694" y="0"/>
                    <a:pt x="1974656" y="4955"/>
                    <a:pt x="1983476" y="13775"/>
                  </a:cubicBezTo>
                  <a:cubicBezTo>
                    <a:pt x="1992296" y="22595"/>
                    <a:pt x="1997250" y="34557"/>
                    <a:pt x="1997250" y="47030"/>
                  </a:cubicBezTo>
                  <a:lnTo>
                    <a:pt x="1997250" y="423256"/>
                  </a:lnTo>
                  <a:cubicBezTo>
                    <a:pt x="1997250" y="435729"/>
                    <a:pt x="1992295" y="447691"/>
                    <a:pt x="1983476" y="456511"/>
                  </a:cubicBezTo>
                  <a:cubicBezTo>
                    <a:pt x="1974656" y="465331"/>
                    <a:pt x="1962694" y="470285"/>
                    <a:pt x="1950221" y="470285"/>
                  </a:cubicBezTo>
                  <a:lnTo>
                    <a:pt x="47029" y="470285"/>
                  </a:lnTo>
                  <a:cubicBezTo>
                    <a:pt x="34556" y="470285"/>
                    <a:pt x="22594" y="465330"/>
                    <a:pt x="13774" y="456510"/>
                  </a:cubicBezTo>
                  <a:cubicBezTo>
                    <a:pt x="4954" y="447690"/>
                    <a:pt x="0" y="435728"/>
                    <a:pt x="0" y="423255"/>
                  </a:cubicBezTo>
                  <a:lnTo>
                    <a:pt x="0" y="47029"/>
                  </a:lnTo>
                  <a:close/>
                </a:path>
              </a:pathLst>
            </a:custGeom>
            <a:ln>
              <a:solidFill>
                <a:schemeClr val="tx1"/>
              </a:solidFill>
            </a:ln>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734" tIns="74734" rIns="74734" bIns="74734" numCol="1" spcCol="1270" anchor="ctr" anchorCtr="0">
              <a:noAutofit/>
            </a:bodyPr>
            <a:lstStyle/>
            <a:p>
              <a:pPr lvl="0" algn="ctr" defTabSz="711200">
                <a:lnSpc>
                  <a:spcPct val="90000"/>
                </a:lnSpc>
                <a:spcBef>
                  <a:spcPct val="0"/>
                </a:spcBef>
                <a:spcAft>
                  <a:spcPct val="35000"/>
                </a:spcAft>
              </a:pPr>
              <a:r>
                <a:rPr lang="zh-TW" altLang="en-US" sz="1600" b="0" kern="1200" dirty="0">
                  <a:latin typeface="Times New Roman" panose="02020603050405020304" pitchFamily="18" charset="0"/>
                  <a:ea typeface="標楷體" panose="03000509000000000000" pitchFamily="65" charset="-120"/>
                  <a:cs typeface="Times New Roman" panose="02020603050405020304" pitchFamily="18" charset="0"/>
                </a:rPr>
                <a:t>公務機關</a:t>
              </a:r>
              <a:endParaRPr lang="en-US" altLang="zh-TW" sz="1600" b="0" kern="1200" dirty="0">
                <a:latin typeface="Times New Roman" panose="02020603050405020304" pitchFamily="18" charset="0"/>
                <a:ea typeface="標楷體" panose="03000509000000000000" pitchFamily="65" charset="-120"/>
                <a:cs typeface="Times New Roman" panose="02020603050405020304" pitchFamily="18" charset="0"/>
              </a:endParaRPr>
            </a:p>
            <a:p>
              <a:pPr algn="ctr" defTabSz="711200">
                <a:lnSpc>
                  <a:spcPct val="90000"/>
                </a:lnSpc>
                <a:spcBef>
                  <a:spcPct val="0"/>
                </a:spcBef>
                <a:spcAft>
                  <a:spcPct val="35000"/>
                </a:spcAft>
              </a:pP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章 公務機關資通安全管理</a:t>
              </a:r>
              <a:r>
                <a:rPr lang="en-US" altLang="zh-TW"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(§9~§14)</a:t>
              </a:r>
              <a:endParaRPr lang="zh-TW" altLang="en-US"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7" name="手繪多邊形 26"/>
            <p:cNvSpPr/>
            <p:nvPr/>
          </p:nvSpPr>
          <p:spPr>
            <a:xfrm>
              <a:off x="3720794" y="2196515"/>
              <a:ext cx="3277783" cy="470285"/>
            </a:xfrm>
            <a:custGeom>
              <a:avLst/>
              <a:gdLst>
                <a:gd name="connsiteX0" fmla="*/ 0 w 2467143"/>
                <a:gd name="connsiteY0" fmla="*/ 47029 h 470285"/>
                <a:gd name="connsiteX1" fmla="*/ 13775 w 2467143"/>
                <a:gd name="connsiteY1" fmla="*/ 13774 h 470285"/>
                <a:gd name="connsiteX2" fmla="*/ 47030 w 2467143"/>
                <a:gd name="connsiteY2" fmla="*/ 0 h 470285"/>
                <a:gd name="connsiteX3" fmla="*/ 2420114 w 2467143"/>
                <a:gd name="connsiteY3" fmla="*/ 0 h 470285"/>
                <a:gd name="connsiteX4" fmla="*/ 2453369 w 2467143"/>
                <a:gd name="connsiteY4" fmla="*/ 13775 h 470285"/>
                <a:gd name="connsiteX5" fmla="*/ 2467143 w 2467143"/>
                <a:gd name="connsiteY5" fmla="*/ 47030 h 470285"/>
                <a:gd name="connsiteX6" fmla="*/ 2467143 w 2467143"/>
                <a:gd name="connsiteY6" fmla="*/ 423256 h 470285"/>
                <a:gd name="connsiteX7" fmla="*/ 2453369 w 2467143"/>
                <a:gd name="connsiteY7" fmla="*/ 456511 h 470285"/>
                <a:gd name="connsiteX8" fmla="*/ 2420114 w 2467143"/>
                <a:gd name="connsiteY8" fmla="*/ 470285 h 470285"/>
                <a:gd name="connsiteX9" fmla="*/ 47029 w 2467143"/>
                <a:gd name="connsiteY9" fmla="*/ 470285 h 470285"/>
                <a:gd name="connsiteX10" fmla="*/ 13774 w 2467143"/>
                <a:gd name="connsiteY10" fmla="*/ 456510 h 470285"/>
                <a:gd name="connsiteX11" fmla="*/ 0 w 2467143"/>
                <a:gd name="connsiteY11" fmla="*/ 423255 h 470285"/>
                <a:gd name="connsiteX12" fmla="*/ 0 w 2467143"/>
                <a:gd name="connsiteY12" fmla="*/ 47029 h 47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7143" h="470285">
                  <a:moveTo>
                    <a:pt x="0" y="47029"/>
                  </a:moveTo>
                  <a:cubicBezTo>
                    <a:pt x="0" y="34556"/>
                    <a:pt x="4955" y="22594"/>
                    <a:pt x="13775" y="13774"/>
                  </a:cubicBezTo>
                  <a:cubicBezTo>
                    <a:pt x="22595" y="4954"/>
                    <a:pt x="34557" y="0"/>
                    <a:pt x="47030" y="0"/>
                  </a:cubicBezTo>
                  <a:lnTo>
                    <a:pt x="2420114" y="0"/>
                  </a:lnTo>
                  <a:cubicBezTo>
                    <a:pt x="2432587" y="0"/>
                    <a:pt x="2444549" y="4955"/>
                    <a:pt x="2453369" y="13775"/>
                  </a:cubicBezTo>
                  <a:cubicBezTo>
                    <a:pt x="2462189" y="22595"/>
                    <a:pt x="2467143" y="34557"/>
                    <a:pt x="2467143" y="47030"/>
                  </a:cubicBezTo>
                  <a:lnTo>
                    <a:pt x="2467143" y="423256"/>
                  </a:lnTo>
                  <a:cubicBezTo>
                    <a:pt x="2467143" y="435729"/>
                    <a:pt x="2462188" y="447691"/>
                    <a:pt x="2453369" y="456511"/>
                  </a:cubicBezTo>
                  <a:cubicBezTo>
                    <a:pt x="2444549" y="465331"/>
                    <a:pt x="2432587" y="470285"/>
                    <a:pt x="2420114" y="470285"/>
                  </a:cubicBezTo>
                  <a:lnTo>
                    <a:pt x="47029" y="470285"/>
                  </a:lnTo>
                  <a:cubicBezTo>
                    <a:pt x="34556" y="470285"/>
                    <a:pt x="22594" y="465330"/>
                    <a:pt x="13774" y="456510"/>
                  </a:cubicBezTo>
                  <a:cubicBezTo>
                    <a:pt x="4954" y="447690"/>
                    <a:pt x="0" y="435728"/>
                    <a:pt x="0" y="423255"/>
                  </a:cubicBezTo>
                  <a:lnTo>
                    <a:pt x="0" y="47029"/>
                  </a:lnTo>
                  <a:close/>
                </a:path>
              </a:pathLst>
            </a:custGeom>
            <a:ln>
              <a:solidFill>
                <a:schemeClr val="tx1"/>
              </a:solidFill>
            </a:ln>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734" tIns="74734" rIns="74734" bIns="74734" numCol="1" spcCol="1270" anchor="ctr" anchorCtr="0">
              <a:noAutofit/>
            </a:bodyPr>
            <a:lstStyle/>
            <a:p>
              <a:pPr lvl="0" algn="ctr" defTabSz="711200">
                <a:lnSpc>
                  <a:spcPct val="90000"/>
                </a:lnSpc>
                <a:spcBef>
                  <a:spcPct val="0"/>
                </a:spcBef>
                <a:spcAft>
                  <a:spcPct val="35000"/>
                </a:spcAft>
              </a:pPr>
              <a:r>
                <a:rPr lang="zh-TW" altLang="en-US" sz="1600" b="0" kern="1200" dirty="0">
                  <a:latin typeface="Times New Roman" panose="02020603050405020304" pitchFamily="18" charset="0"/>
                  <a:ea typeface="標楷體" panose="03000509000000000000" pitchFamily="65" charset="-120"/>
                  <a:cs typeface="Times New Roman" panose="02020603050405020304" pitchFamily="18" charset="0"/>
                </a:rPr>
                <a:t>非公務機關</a:t>
              </a:r>
              <a:endParaRPr lang="en-US" altLang="zh-TW" sz="1600" b="0" kern="1200" dirty="0">
                <a:latin typeface="Times New Roman" panose="02020603050405020304" pitchFamily="18" charset="0"/>
                <a:ea typeface="標楷體" panose="03000509000000000000" pitchFamily="65" charset="-120"/>
                <a:cs typeface="Times New Roman" panose="02020603050405020304" pitchFamily="18" charset="0"/>
              </a:endParaRPr>
            </a:p>
            <a:p>
              <a:pPr algn="ctr" defTabSz="711200">
                <a:lnSpc>
                  <a:spcPct val="90000"/>
                </a:lnSpc>
                <a:spcBef>
                  <a:spcPct val="0"/>
                </a:spcBef>
                <a:spcAft>
                  <a:spcPct val="35000"/>
                </a:spcAft>
              </a:pP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章 非公務機關資通安全管理</a:t>
              </a:r>
              <a:r>
                <a:rPr lang="en-US" altLang="zh-TW"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(§15~§18)</a:t>
              </a:r>
              <a:endParaRPr lang="zh-TW" altLang="en-US"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9" name="手繪多邊形 28"/>
            <p:cNvSpPr/>
            <p:nvPr/>
          </p:nvSpPr>
          <p:spPr>
            <a:xfrm>
              <a:off x="2525675" y="3204068"/>
              <a:ext cx="2428664" cy="563180"/>
            </a:xfrm>
            <a:custGeom>
              <a:avLst/>
              <a:gdLst>
                <a:gd name="connsiteX0" fmla="*/ 0 w 2428664"/>
                <a:gd name="connsiteY0" fmla="*/ 56318 h 563180"/>
                <a:gd name="connsiteX1" fmla="*/ 16495 w 2428664"/>
                <a:gd name="connsiteY1" fmla="*/ 16495 h 563180"/>
                <a:gd name="connsiteX2" fmla="*/ 56318 w 2428664"/>
                <a:gd name="connsiteY2" fmla="*/ 0 h 563180"/>
                <a:gd name="connsiteX3" fmla="*/ 2372346 w 2428664"/>
                <a:gd name="connsiteY3" fmla="*/ 0 h 563180"/>
                <a:gd name="connsiteX4" fmla="*/ 2412169 w 2428664"/>
                <a:gd name="connsiteY4" fmla="*/ 16495 h 563180"/>
                <a:gd name="connsiteX5" fmla="*/ 2428664 w 2428664"/>
                <a:gd name="connsiteY5" fmla="*/ 56318 h 563180"/>
                <a:gd name="connsiteX6" fmla="*/ 2428664 w 2428664"/>
                <a:gd name="connsiteY6" fmla="*/ 506862 h 563180"/>
                <a:gd name="connsiteX7" fmla="*/ 2412169 w 2428664"/>
                <a:gd name="connsiteY7" fmla="*/ 546685 h 563180"/>
                <a:gd name="connsiteX8" fmla="*/ 2372346 w 2428664"/>
                <a:gd name="connsiteY8" fmla="*/ 563180 h 563180"/>
                <a:gd name="connsiteX9" fmla="*/ 56318 w 2428664"/>
                <a:gd name="connsiteY9" fmla="*/ 563180 h 563180"/>
                <a:gd name="connsiteX10" fmla="*/ 16495 w 2428664"/>
                <a:gd name="connsiteY10" fmla="*/ 546685 h 563180"/>
                <a:gd name="connsiteX11" fmla="*/ 0 w 2428664"/>
                <a:gd name="connsiteY11" fmla="*/ 506862 h 563180"/>
                <a:gd name="connsiteX12" fmla="*/ 0 w 2428664"/>
                <a:gd name="connsiteY12" fmla="*/ 56318 h 56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664" h="563180">
                  <a:moveTo>
                    <a:pt x="0" y="56318"/>
                  </a:moveTo>
                  <a:cubicBezTo>
                    <a:pt x="0" y="41382"/>
                    <a:pt x="5934" y="27057"/>
                    <a:pt x="16495" y="16495"/>
                  </a:cubicBezTo>
                  <a:cubicBezTo>
                    <a:pt x="27057" y="5933"/>
                    <a:pt x="41381" y="0"/>
                    <a:pt x="56318" y="0"/>
                  </a:cubicBezTo>
                  <a:lnTo>
                    <a:pt x="2372346" y="0"/>
                  </a:lnTo>
                  <a:cubicBezTo>
                    <a:pt x="2387282" y="0"/>
                    <a:pt x="2401607" y="5934"/>
                    <a:pt x="2412169" y="16495"/>
                  </a:cubicBezTo>
                  <a:cubicBezTo>
                    <a:pt x="2422731" y="27057"/>
                    <a:pt x="2428664" y="41381"/>
                    <a:pt x="2428664" y="56318"/>
                  </a:cubicBezTo>
                  <a:lnTo>
                    <a:pt x="2428664" y="506862"/>
                  </a:lnTo>
                  <a:cubicBezTo>
                    <a:pt x="2428664" y="521798"/>
                    <a:pt x="2422731" y="536123"/>
                    <a:pt x="2412169" y="546685"/>
                  </a:cubicBezTo>
                  <a:cubicBezTo>
                    <a:pt x="2401607" y="557247"/>
                    <a:pt x="2387283" y="563180"/>
                    <a:pt x="2372346" y="563180"/>
                  </a:cubicBezTo>
                  <a:lnTo>
                    <a:pt x="56318" y="563180"/>
                  </a:lnTo>
                  <a:cubicBezTo>
                    <a:pt x="41382" y="563180"/>
                    <a:pt x="27057" y="557246"/>
                    <a:pt x="16495" y="546685"/>
                  </a:cubicBezTo>
                  <a:cubicBezTo>
                    <a:pt x="5933" y="536123"/>
                    <a:pt x="0" y="521799"/>
                    <a:pt x="0" y="506862"/>
                  </a:cubicBezTo>
                  <a:lnTo>
                    <a:pt x="0" y="56318"/>
                  </a:lnTo>
                  <a:close/>
                </a:path>
              </a:pathLst>
            </a:custGeom>
            <a:ln>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835" tIns="69835" rIns="69835" bIns="69835" numCol="1" spcCol="1270" anchor="ctr" anchorCtr="0">
              <a:noAutofit/>
            </a:bodyPr>
            <a:lstStyle/>
            <a:p>
              <a:pPr lvl="0" algn="ctr" defTabSz="622300" eaLnBrk="1" latinLnBrk="0">
                <a:lnSpc>
                  <a:spcPct val="90000"/>
                </a:lnSpc>
                <a:spcBef>
                  <a:spcPct val="0"/>
                </a:spcBef>
                <a:spcAft>
                  <a:spcPct val="35000"/>
                </a:spcAft>
              </a:pPr>
              <a:r>
                <a:rPr lang="zh-TW" altLang="en-US" sz="1400" b="0" kern="1200" dirty="0">
                  <a:latin typeface="Times New Roman" panose="02020603050405020304" pitchFamily="18" charset="0"/>
                  <a:ea typeface="標楷體" panose="03000509000000000000" pitchFamily="65" charset="-120"/>
                  <a:cs typeface="Times New Roman" panose="02020603050405020304" pitchFamily="18" charset="0"/>
                </a:rPr>
                <a:t>關鍵基礎設施提供者</a:t>
              </a:r>
              <a:endParaRPr lang="en-US" altLang="zh-TW" sz="1400" b="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622300">
                <a:lnSpc>
                  <a:spcPct val="90000"/>
                </a:lnSpc>
                <a:spcBef>
                  <a:spcPct val="0"/>
                </a:spcBef>
                <a:spcAft>
                  <a:spcPct val="35000"/>
                </a:spcAft>
              </a:pP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§15</a:t>
              </a:r>
              <a:endParaRPr lang="zh-TW" altLang="en-US" sz="1400" b="0" kern="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1" name="手繪多邊形 30"/>
            <p:cNvSpPr/>
            <p:nvPr/>
          </p:nvSpPr>
          <p:spPr>
            <a:xfrm>
              <a:off x="5359685" y="3213723"/>
              <a:ext cx="2887007" cy="563180"/>
            </a:xfrm>
            <a:custGeom>
              <a:avLst/>
              <a:gdLst>
                <a:gd name="connsiteX0" fmla="*/ 0 w 3350868"/>
                <a:gd name="connsiteY0" fmla="*/ 56318 h 563180"/>
                <a:gd name="connsiteX1" fmla="*/ 16495 w 3350868"/>
                <a:gd name="connsiteY1" fmla="*/ 16495 h 563180"/>
                <a:gd name="connsiteX2" fmla="*/ 56318 w 3350868"/>
                <a:gd name="connsiteY2" fmla="*/ 0 h 563180"/>
                <a:gd name="connsiteX3" fmla="*/ 3294550 w 3350868"/>
                <a:gd name="connsiteY3" fmla="*/ 0 h 563180"/>
                <a:gd name="connsiteX4" fmla="*/ 3334373 w 3350868"/>
                <a:gd name="connsiteY4" fmla="*/ 16495 h 563180"/>
                <a:gd name="connsiteX5" fmla="*/ 3350868 w 3350868"/>
                <a:gd name="connsiteY5" fmla="*/ 56318 h 563180"/>
                <a:gd name="connsiteX6" fmla="*/ 3350868 w 3350868"/>
                <a:gd name="connsiteY6" fmla="*/ 506862 h 563180"/>
                <a:gd name="connsiteX7" fmla="*/ 3334373 w 3350868"/>
                <a:gd name="connsiteY7" fmla="*/ 546685 h 563180"/>
                <a:gd name="connsiteX8" fmla="*/ 3294550 w 3350868"/>
                <a:gd name="connsiteY8" fmla="*/ 563180 h 563180"/>
                <a:gd name="connsiteX9" fmla="*/ 56318 w 3350868"/>
                <a:gd name="connsiteY9" fmla="*/ 563180 h 563180"/>
                <a:gd name="connsiteX10" fmla="*/ 16495 w 3350868"/>
                <a:gd name="connsiteY10" fmla="*/ 546685 h 563180"/>
                <a:gd name="connsiteX11" fmla="*/ 0 w 3350868"/>
                <a:gd name="connsiteY11" fmla="*/ 506862 h 563180"/>
                <a:gd name="connsiteX12" fmla="*/ 0 w 3350868"/>
                <a:gd name="connsiteY12" fmla="*/ 56318 h 56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0868" h="563180">
                  <a:moveTo>
                    <a:pt x="0" y="56318"/>
                  </a:moveTo>
                  <a:cubicBezTo>
                    <a:pt x="0" y="41382"/>
                    <a:pt x="5934" y="27057"/>
                    <a:pt x="16495" y="16495"/>
                  </a:cubicBezTo>
                  <a:cubicBezTo>
                    <a:pt x="27057" y="5933"/>
                    <a:pt x="41381" y="0"/>
                    <a:pt x="56318" y="0"/>
                  </a:cubicBezTo>
                  <a:lnTo>
                    <a:pt x="3294550" y="0"/>
                  </a:lnTo>
                  <a:cubicBezTo>
                    <a:pt x="3309486" y="0"/>
                    <a:pt x="3323811" y="5934"/>
                    <a:pt x="3334373" y="16495"/>
                  </a:cubicBezTo>
                  <a:cubicBezTo>
                    <a:pt x="3344935" y="27057"/>
                    <a:pt x="3350868" y="41381"/>
                    <a:pt x="3350868" y="56318"/>
                  </a:cubicBezTo>
                  <a:lnTo>
                    <a:pt x="3350868" y="506862"/>
                  </a:lnTo>
                  <a:cubicBezTo>
                    <a:pt x="3350868" y="521798"/>
                    <a:pt x="3344935" y="536123"/>
                    <a:pt x="3334373" y="546685"/>
                  </a:cubicBezTo>
                  <a:cubicBezTo>
                    <a:pt x="3323811" y="557247"/>
                    <a:pt x="3309487" y="563180"/>
                    <a:pt x="3294550" y="563180"/>
                  </a:cubicBezTo>
                  <a:lnTo>
                    <a:pt x="56318" y="563180"/>
                  </a:lnTo>
                  <a:cubicBezTo>
                    <a:pt x="41382" y="563180"/>
                    <a:pt x="27057" y="557246"/>
                    <a:pt x="16495" y="546685"/>
                  </a:cubicBezTo>
                  <a:cubicBezTo>
                    <a:pt x="5933" y="536123"/>
                    <a:pt x="0" y="521799"/>
                    <a:pt x="0" y="506862"/>
                  </a:cubicBezTo>
                  <a:lnTo>
                    <a:pt x="0" y="56318"/>
                  </a:lnTo>
                  <a:close/>
                </a:path>
              </a:pathLst>
            </a:custGeom>
            <a:ln>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835" tIns="69835" rIns="69835" bIns="69835" numCol="1" spcCol="1270" anchor="ctr" anchorCtr="0">
              <a:noAutofit/>
            </a:bodyPr>
            <a:lstStyle/>
            <a:p>
              <a:pPr lvl="0" algn="ctr" defTabSz="622300" eaLnBrk="1" latinLnBrk="0">
                <a:lnSpc>
                  <a:spcPct val="90000"/>
                </a:lnSpc>
                <a:spcBef>
                  <a:spcPct val="0"/>
                </a:spcBef>
                <a:spcAft>
                  <a:spcPct val="35000"/>
                </a:spcAft>
              </a:pPr>
              <a:r>
                <a:rPr lang="zh-TW" altLang="en-US" sz="1400" b="0" kern="1200" dirty="0">
                  <a:latin typeface="Times New Roman" panose="02020603050405020304" pitchFamily="18" charset="0"/>
                  <a:ea typeface="標楷體" panose="03000509000000000000" pitchFamily="65" charset="-120"/>
                  <a:cs typeface="Times New Roman" panose="02020603050405020304" pitchFamily="18" charset="0"/>
                </a:rPr>
                <a:t>公營事業、政府捐助之財團法人</a:t>
              </a:r>
              <a:endParaRPr lang="en-US" altLang="zh-TW" sz="1400" b="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622300">
                <a:lnSpc>
                  <a:spcPct val="90000"/>
                </a:lnSpc>
                <a:spcBef>
                  <a:spcPct val="0"/>
                </a:spcBef>
                <a:spcAft>
                  <a:spcPct val="35000"/>
                </a:spcAft>
              </a:pP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§16</a:t>
              </a:r>
              <a:endParaRPr lang="zh-TW" altLang="en-US" sz="1400" b="0" kern="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3" name="手繪多邊形 32"/>
            <p:cNvSpPr/>
            <p:nvPr/>
          </p:nvSpPr>
          <p:spPr>
            <a:xfrm>
              <a:off x="2521512" y="4235703"/>
              <a:ext cx="1571194" cy="619500"/>
            </a:xfrm>
            <a:custGeom>
              <a:avLst/>
              <a:gdLst>
                <a:gd name="connsiteX0" fmla="*/ 0 w 1571194"/>
                <a:gd name="connsiteY0" fmla="*/ 61950 h 619500"/>
                <a:gd name="connsiteX1" fmla="*/ 18145 w 1571194"/>
                <a:gd name="connsiteY1" fmla="*/ 18145 h 619500"/>
                <a:gd name="connsiteX2" fmla="*/ 61950 w 1571194"/>
                <a:gd name="connsiteY2" fmla="*/ 0 h 619500"/>
                <a:gd name="connsiteX3" fmla="*/ 1509244 w 1571194"/>
                <a:gd name="connsiteY3" fmla="*/ 0 h 619500"/>
                <a:gd name="connsiteX4" fmla="*/ 1553049 w 1571194"/>
                <a:gd name="connsiteY4" fmla="*/ 18145 h 619500"/>
                <a:gd name="connsiteX5" fmla="*/ 1571194 w 1571194"/>
                <a:gd name="connsiteY5" fmla="*/ 61950 h 619500"/>
                <a:gd name="connsiteX6" fmla="*/ 1571194 w 1571194"/>
                <a:gd name="connsiteY6" fmla="*/ 557550 h 619500"/>
                <a:gd name="connsiteX7" fmla="*/ 1553049 w 1571194"/>
                <a:gd name="connsiteY7" fmla="*/ 601355 h 619500"/>
                <a:gd name="connsiteX8" fmla="*/ 1509244 w 1571194"/>
                <a:gd name="connsiteY8" fmla="*/ 619500 h 619500"/>
                <a:gd name="connsiteX9" fmla="*/ 61950 w 1571194"/>
                <a:gd name="connsiteY9" fmla="*/ 619500 h 619500"/>
                <a:gd name="connsiteX10" fmla="*/ 18145 w 1571194"/>
                <a:gd name="connsiteY10" fmla="*/ 601355 h 619500"/>
                <a:gd name="connsiteX11" fmla="*/ 0 w 1571194"/>
                <a:gd name="connsiteY11" fmla="*/ 557550 h 619500"/>
                <a:gd name="connsiteX12" fmla="*/ 0 w 1571194"/>
                <a:gd name="connsiteY12" fmla="*/ 61950 h 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1194" h="619500">
                  <a:moveTo>
                    <a:pt x="0" y="61950"/>
                  </a:moveTo>
                  <a:cubicBezTo>
                    <a:pt x="0" y="45520"/>
                    <a:pt x="6527" y="29763"/>
                    <a:pt x="18145" y="18145"/>
                  </a:cubicBezTo>
                  <a:cubicBezTo>
                    <a:pt x="29763" y="6527"/>
                    <a:pt x="45520" y="0"/>
                    <a:pt x="61950" y="0"/>
                  </a:cubicBezTo>
                  <a:lnTo>
                    <a:pt x="1509244" y="0"/>
                  </a:lnTo>
                  <a:cubicBezTo>
                    <a:pt x="1525674" y="0"/>
                    <a:pt x="1541431" y="6527"/>
                    <a:pt x="1553049" y="18145"/>
                  </a:cubicBezTo>
                  <a:cubicBezTo>
                    <a:pt x="1564667" y="29763"/>
                    <a:pt x="1571194" y="45520"/>
                    <a:pt x="1571194" y="61950"/>
                  </a:cubicBezTo>
                  <a:lnTo>
                    <a:pt x="1571194" y="557550"/>
                  </a:lnTo>
                  <a:cubicBezTo>
                    <a:pt x="1571194" y="573980"/>
                    <a:pt x="1564667" y="589737"/>
                    <a:pt x="1553049" y="601355"/>
                  </a:cubicBezTo>
                  <a:cubicBezTo>
                    <a:pt x="1541431" y="612973"/>
                    <a:pt x="1525674" y="619500"/>
                    <a:pt x="1509244" y="619500"/>
                  </a:cubicBezTo>
                  <a:lnTo>
                    <a:pt x="61950" y="619500"/>
                  </a:lnTo>
                  <a:cubicBezTo>
                    <a:pt x="45520" y="619500"/>
                    <a:pt x="29763" y="612973"/>
                    <a:pt x="18145" y="601355"/>
                  </a:cubicBezTo>
                  <a:cubicBezTo>
                    <a:pt x="6527" y="589737"/>
                    <a:pt x="0" y="573980"/>
                    <a:pt x="0" y="557550"/>
                  </a:cubicBezTo>
                  <a:lnTo>
                    <a:pt x="0" y="61950"/>
                  </a:lnTo>
                  <a:close/>
                </a:path>
              </a:pathLst>
            </a:custGeom>
            <a:solidFill>
              <a:schemeClr val="accent2">
                <a:lumMod val="40000"/>
                <a:lumOff val="60000"/>
                <a:alpha val="90000"/>
              </a:schemeClr>
            </a:solidFill>
            <a:ln>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485" tIns="71485" rIns="71485" bIns="71485" numCol="1" spcCol="1270" anchor="ctr" anchorCtr="0">
              <a:noAutofit/>
            </a:bodyPr>
            <a:lstStyle/>
            <a:p>
              <a:pPr lvl="0" algn="ctr" defTabSz="622300">
                <a:lnSpc>
                  <a:spcPct val="90000"/>
                </a:lnSpc>
                <a:spcBef>
                  <a:spcPct val="0"/>
                </a:spcBef>
                <a:spcAft>
                  <a:spcPct val="35000"/>
                </a:spcAft>
              </a:pPr>
              <a:r>
                <a:rPr lang="zh-TW" altLang="en-US" sz="1400" b="0" kern="1200" dirty="0">
                  <a:latin typeface="Times New Roman" panose="02020603050405020304" pitchFamily="18" charset="0"/>
                  <a:ea typeface="標楷體" panose="03000509000000000000" pitchFamily="65" charset="-120"/>
                  <a:cs typeface="Times New Roman" panose="02020603050405020304" pitchFamily="18" charset="0"/>
                </a:rPr>
                <a:t>資通安全維護計畫</a:t>
              </a:r>
              <a:endParaRPr lang="en-US" altLang="zh-TW" sz="1400" b="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622300">
                <a:lnSpc>
                  <a:spcPct val="90000"/>
                </a:lnSpc>
                <a:spcBef>
                  <a:spcPct val="0"/>
                </a:spcBef>
                <a:spcAft>
                  <a:spcPct val="35000"/>
                </a:spcAft>
              </a:pPr>
              <a:r>
                <a:rPr lang="en-US" altLang="zh-TW"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§9</a:t>
              </a:r>
              <a:r>
                <a:rPr lang="zh-TW" altLang="en-US"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§15II</a:t>
              </a:r>
              <a:r>
                <a:rPr lang="zh-TW" altLang="en-US"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§16I</a:t>
              </a:r>
              <a:endParaRPr lang="zh-TW" altLang="en-US" sz="1200" b="0" kern="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5" name="手繪多邊形 34"/>
            <p:cNvSpPr/>
            <p:nvPr/>
          </p:nvSpPr>
          <p:spPr>
            <a:xfrm>
              <a:off x="1656923" y="5308563"/>
              <a:ext cx="1271830" cy="563179"/>
            </a:xfrm>
            <a:custGeom>
              <a:avLst/>
              <a:gdLst>
                <a:gd name="connsiteX0" fmla="*/ 0 w 1167652"/>
                <a:gd name="connsiteY0" fmla="*/ 54036 h 540363"/>
                <a:gd name="connsiteX1" fmla="*/ 15827 w 1167652"/>
                <a:gd name="connsiteY1" fmla="*/ 15827 h 540363"/>
                <a:gd name="connsiteX2" fmla="*/ 54036 w 1167652"/>
                <a:gd name="connsiteY2" fmla="*/ 0 h 540363"/>
                <a:gd name="connsiteX3" fmla="*/ 1113616 w 1167652"/>
                <a:gd name="connsiteY3" fmla="*/ 0 h 540363"/>
                <a:gd name="connsiteX4" fmla="*/ 1151825 w 1167652"/>
                <a:gd name="connsiteY4" fmla="*/ 15827 h 540363"/>
                <a:gd name="connsiteX5" fmla="*/ 1167652 w 1167652"/>
                <a:gd name="connsiteY5" fmla="*/ 54036 h 540363"/>
                <a:gd name="connsiteX6" fmla="*/ 1167652 w 1167652"/>
                <a:gd name="connsiteY6" fmla="*/ 486327 h 540363"/>
                <a:gd name="connsiteX7" fmla="*/ 1151825 w 1167652"/>
                <a:gd name="connsiteY7" fmla="*/ 524536 h 540363"/>
                <a:gd name="connsiteX8" fmla="*/ 1113616 w 1167652"/>
                <a:gd name="connsiteY8" fmla="*/ 540363 h 540363"/>
                <a:gd name="connsiteX9" fmla="*/ 54036 w 1167652"/>
                <a:gd name="connsiteY9" fmla="*/ 540363 h 540363"/>
                <a:gd name="connsiteX10" fmla="*/ 15827 w 1167652"/>
                <a:gd name="connsiteY10" fmla="*/ 524536 h 540363"/>
                <a:gd name="connsiteX11" fmla="*/ 0 w 1167652"/>
                <a:gd name="connsiteY11" fmla="*/ 486327 h 540363"/>
                <a:gd name="connsiteX12" fmla="*/ 0 w 1167652"/>
                <a:gd name="connsiteY12" fmla="*/ 54036 h 5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7652" h="540363">
                  <a:moveTo>
                    <a:pt x="0" y="54036"/>
                  </a:moveTo>
                  <a:cubicBezTo>
                    <a:pt x="0" y="39705"/>
                    <a:pt x="5693" y="25960"/>
                    <a:pt x="15827" y="15827"/>
                  </a:cubicBezTo>
                  <a:cubicBezTo>
                    <a:pt x="25961" y="5693"/>
                    <a:pt x="39705" y="0"/>
                    <a:pt x="54036" y="0"/>
                  </a:cubicBezTo>
                  <a:lnTo>
                    <a:pt x="1113616" y="0"/>
                  </a:lnTo>
                  <a:cubicBezTo>
                    <a:pt x="1127947" y="0"/>
                    <a:pt x="1141692" y="5693"/>
                    <a:pt x="1151825" y="15827"/>
                  </a:cubicBezTo>
                  <a:cubicBezTo>
                    <a:pt x="1161959" y="25961"/>
                    <a:pt x="1167652" y="39705"/>
                    <a:pt x="1167652" y="54036"/>
                  </a:cubicBezTo>
                  <a:lnTo>
                    <a:pt x="1167652" y="486327"/>
                  </a:lnTo>
                  <a:cubicBezTo>
                    <a:pt x="1167652" y="500658"/>
                    <a:pt x="1161959" y="514403"/>
                    <a:pt x="1151825" y="524536"/>
                  </a:cubicBezTo>
                  <a:cubicBezTo>
                    <a:pt x="1141691" y="534670"/>
                    <a:pt x="1127947" y="540363"/>
                    <a:pt x="1113616" y="540363"/>
                  </a:cubicBezTo>
                  <a:lnTo>
                    <a:pt x="54036" y="540363"/>
                  </a:lnTo>
                  <a:cubicBezTo>
                    <a:pt x="39705" y="540363"/>
                    <a:pt x="25960" y="534670"/>
                    <a:pt x="15827" y="524536"/>
                  </a:cubicBezTo>
                  <a:cubicBezTo>
                    <a:pt x="5693" y="514402"/>
                    <a:pt x="0" y="500658"/>
                    <a:pt x="0" y="486327"/>
                  </a:cubicBezTo>
                  <a:lnTo>
                    <a:pt x="0" y="54036"/>
                  </a:lnTo>
                  <a:close/>
                </a:path>
              </a:pathLst>
            </a:custGeom>
            <a:ln>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167" tIns="69167" rIns="69167" bIns="69167" numCol="1" spcCol="1270" anchor="ctr" anchorCtr="0">
              <a:noAutofit/>
            </a:bodyPr>
            <a:lstStyle/>
            <a:p>
              <a:pPr lvl="0" algn="ctr" defTabSz="622300">
                <a:lnSpc>
                  <a:spcPct val="90000"/>
                </a:lnSpc>
                <a:spcBef>
                  <a:spcPct val="0"/>
                </a:spcBef>
                <a:spcAft>
                  <a:spcPct val="35000"/>
                </a:spcAft>
              </a:pPr>
              <a:r>
                <a:rPr lang="zh-TW" altLang="en-US" sz="1400" b="0" kern="1200" dirty="0">
                  <a:latin typeface="Times New Roman" panose="02020603050405020304" pitchFamily="18" charset="0"/>
                  <a:ea typeface="標楷體" panose="03000509000000000000" pitchFamily="65" charset="-120"/>
                  <a:cs typeface="Times New Roman" panose="02020603050405020304" pitchFamily="18" charset="0"/>
                </a:rPr>
                <a:t>接受稽核</a:t>
              </a:r>
              <a:endParaRPr lang="en-US" altLang="zh-TW" sz="1400" b="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622300">
                <a:lnSpc>
                  <a:spcPct val="90000"/>
                </a:lnSpc>
                <a:spcBef>
                  <a:spcPct val="0"/>
                </a:spcBef>
                <a:spcAft>
                  <a:spcPct val="35000"/>
                </a:spcAft>
              </a:pP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§12I</a:t>
              </a:r>
              <a:endParaRPr lang="zh-TW" altLang="en-US" sz="1400" b="0" kern="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7" name="手繪多邊形 36"/>
            <p:cNvSpPr/>
            <p:nvPr/>
          </p:nvSpPr>
          <p:spPr>
            <a:xfrm>
              <a:off x="1375873" y="6059796"/>
              <a:ext cx="1934983" cy="563180"/>
            </a:xfrm>
            <a:custGeom>
              <a:avLst/>
              <a:gdLst>
                <a:gd name="connsiteX0" fmla="*/ 0 w 1571194"/>
                <a:gd name="connsiteY0" fmla="*/ 56318 h 563180"/>
                <a:gd name="connsiteX1" fmla="*/ 16495 w 1571194"/>
                <a:gd name="connsiteY1" fmla="*/ 16495 h 563180"/>
                <a:gd name="connsiteX2" fmla="*/ 56318 w 1571194"/>
                <a:gd name="connsiteY2" fmla="*/ 0 h 563180"/>
                <a:gd name="connsiteX3" fmla="*/ 1514876 w 1571194"/>
                <a:gd name="connsiteY3" fmla="*/ 0 h 563180"/>
                <a:gd name="connsiteX4" fmla="*/ 1554699 w 1571194"/>
                <a:gd name="connsiteY4" fmla="*/ 16495 h 563180"/>
                <a:gd name="connsiteX5" fmla="*/ 1571194 w 1571194"/>
                <a:gd name="connsiteY5" fmla="*/ 56318 h 563180"/>
                <a:gd name="connsiteX6" fmla="*/ 1571194 w 1571194"/>
                <a:gd name="connsiteY6" fmla="*/ 506862 h 563180"/>
                <a:gd name="connsiteX7" fmla="*/ 1554699 w 1571194"/>
                <a:gd name="connsiteY7" fmla="*/ 546685 h 563180"/>
                <a:gd name="connsiteX8" fmla="*/ 1514876 w 1571194"/>
                <a:gd name="connsiteY8" fmla="*/ 563180 h 563180"/>
                <a:gd name="connsiteX9" fmla="*/ 56318 w 1571194"/>
                <a:gd name="connsiteY9" fmla="*/ 563180 h 563180"/>
                <a:gd name="connsiteX10" fmla="*/ 16495 w 1571194"/>
                <a:gd name="connsiteY10" fmla="*/ 546685 h 563180"/>
                <a:gd name="connsiteX11" fmla="*/ 0 w 1571194"/>
                <a:gd name="connsiteY11" fmla="*/ 506862 h 563180"/>
                <a:gd name="connsiteX12" fmla="*/ 0 w 1571194"/>
                <a:gd name="connsiteY12" fmla="*/ 56318 h 56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1194" h="563180">
                  <a:moveTo>
                    <a:pt x="0" y="56318"/>
                  </a:moveTo>
                  <a:cubicBezTo>
                    <a:pt x="0" y="41382"/>
                    <a:pt x="5934" y="27057"/>
                    <a:pt x="16495" y="16495"/>
                  </a:cubicBezTo>
                  <a:cubicBezTo>
                    <a:pt x="27057" y="5933"/>
                    <a:pt x="41381" y="0"/>
                    <a:pt x="56318" y="0"/>
                  </a:cubicBezTo>
                  <a:lnTo>
                    <a:pt x="1514876" y="0"/>
                  </a:lnTo>
                  <a:cubicBezTo>
                    <a:pt x="1529812" y="0"/>
                    <a:pt x="1544137" y="5934"/>
                    <a:pt x="1554699" y="16495"/>
                  </a:cubicBezTo>
                  <a:cubicBezTo>
                    <a:pt x="1565261" y="27057"/>
                    <a:pt x="1571194" y="41381"/>
                    <a:pt x="1571194" y="56318"/>
                  </a:cubicBezTo>
                  <a:lnTo>
                    <a:pt x="1571194" y="506862"/>
                  </a:lnTo>
                  <a:cubicBezTo>
                    <a:pt x="1571194" y="521798"/>
                    <a:pt x="1565261" y="536123"/>
                    <a:pt x="1554699" y="546685"/>
                  </a:cubicBezTo>
                  <a:cubicBezTo>
                    <a:pt x="1544137" y="557247"/>
                    <a:pt x="1529813" y="563180"/>
                    <a:pt x="1514876" y="563180"/>
                  </a:cubicBezTo>
                  <a:lnTo>
                    <a:pt x="56318" y="563180"/>
                  </a:lnTo>
                  <a:cubicBezTo>
                    <a:pt x="41382" y="563180"/>
                    <a:pt x="27057" y="557246"/>
                    <a:pt x="16495" y="546685"/>
                  </a:cubicBezTo>
                  <a:cubicBezTo>
                    <a:pt x="5933" y="536123"/>
                    <a:pt x="0" y="521799"/>
                    <a:pt x="0" y="506862"/>
                  </a:cubicBezTo>
                  <a:lnTo>
                    <a:pt x="0" y="56318"/>
                  </a:lnTo>
                  <a:close/>
                </a:path>
              </a:pathLst>
            </a:custGeom>
            <a:ln>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835" tIns="69835" rIns="69835" bIns="69835" numCol="1" spcCol="1270" anchor="ctr" anchorCtr="0">
              <a:noAutofit/>
            </a:bodyPr>
            <a:lstStyle/>
            <a:p>
              <a:pPr lvl="0" algn="ctr" defTabSz="622300">
                <a:lnSpc>
                  <a:spcPct val="90000"/>
                </a:lnSpc>
                <a:spcBef>
                  <a:spcPct val="0"/>
                </a:spcBef>
                <a:spcAft>
                  <a:spcPct val="35000"/>
                </a:spcAft>
              </a:pPr>
              <a:r>
                <a:rPr lang="zh-TW" altLang="en-US" sz="1400" b="0" kern="1200" dirty="0">
                  <a:latin typeface="Times New Roman" panose="02020603050405020304" pitchFamily="18" charset="0"/>
                  <a:ea typeface="標楷體" panose="03000509000000000000" pitchFamily="65" charset="-120"/>
                  <a:cs typeface="Times New Roman" panose="02020603050405020304" pitchFamily="18" charset="0"/>
                </a:rPr>
                <a:t>提出改善報告</a:t>
              </a:r>
              <a:endParaRPr lang="en-US" altLang="zh-TW" sz="1400" b="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622300">
                <a:lnSpc>
                  <a:spcPct val="90000"/>
                </a:lnSpc>
                <a:spcBef>
                  <a:spcPct val="0"/>
                </a:spcBef>
                <a:spcAft>
                  <a:spcPct val="35000"/>
                </a:spcAft>
              </a:pPr>
              <a:r>
                <a:rPr lang="en-US" altLang="zh-TW"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§12II</a:t>
              </a:r>
              <a:r>
                <a:rPr lang="zh-TW" altLang="en-US"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§15V</a:t>
              </a:r>
              <a:r>
                <a:rPr lang="zh-TW" altLang="en-US"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§16III</a:t>
              </a:r>
              <a:endParaRPr lang="zh-TW" altLang="en-US" sz="1200" b="0" kern="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9" name="手繪多邊形 38"/>
            <p:cNvSpPr/>
            <p:nvPr/>
          </p:nvSpPr>
          <p:spPr>
            <a:xfrm>
              <a:off x="3336146" y="5308563"/>
              <a:ext cx="1731510" cy="563180"/>
            </a:xfrm>
            <a:custGeom>
              <a:avLst/>
              <a:gdLst>
                <a:gd name="connsiteX0" fmla="*/ 0 w 1571194"/>
                <a:gd name="connsiteY0" fmla="*/ 56318 h 563180"/>
                <a:gd name="connsiteX1" fmla="*/ 16495 w 1571194"/>
                <a:gd name="connsiteY1" fmla="*/ 16495 h 563180"/>
                <a:gd name="connsiteX2" fmla="*/ 56318 w 1571194"/>
                <a:gd name="connsiteY2" fmla="*/ 0 h 563180"/>
                <a:gd name="connsiteX3" fmla="*/ 1514876 w 1571194"/>
                <a:gd name="connsiteY3" fmla="*/ 0 h 563180"/>
                <a:gd name="connsiteX4" fmla="*/ 1554699 w 1571194"/>
                <a:gd name="connsiteY4" fmla="*/ 16495 h 563180"/>
                <a:gd name="connsiteX5" fmla="*/ 1571194 w 1571194"/>
                <a:gd name="connsiteY5" fmla="*/ 56318 h 563180"/>
                <a:gd name="connsiteX6" fmla="*/ 1571194 w 1571194"/>
                <a:gd name="connsiteY6" fmla="*/ 506862 h 563180"/>
                <a:gd name="connsiteX7" fmla="*/ 1554699 w 1571194"/>
                <a:gd name="connsiteY7" fmla="*/ 546685 h 563180"/>
                <a:gd name="connsiteX8" fmla="*/ 1514876 w 1571194"/>
                <a:gd name="connsiteY8" fmla="*/ 563180 h 563180"/>
                <a:gd name="connsiteX9" fmla="*/ 56318 w 1571194"/>
                <a:gd name="connsiteY9" fmla="*/ 563180 h 563180"/>
                <a:gd name="connsiteX10" fmla="*/ 16495 w 1571194"/>
                <a:gd name="connsiteY10" fmla="*/ 546685 h 563180"/>
                <a:gd name="connsiteX11" fmla="*/ 0 w 1571194"/>
                <a:gd name="connsiteY11" fmla="*/ 506862 h 563180"/>
                <a:gd name="connsiteX12" fmla="*/ 0 w 1571194"/>
                <a:gd name="connsiteY12" fmla="*/ 56318 h 56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1194" h="563180">
                  <a:moveTo>
                    <a:pt x="0" y="56318"/>
                  </a:moveTo>
                  <a:cubicBezTo>
                    <a:pt x="0" y="41382"/>
                    <a:pt x="5934" y="27057"/>
                    <a:pt x="16495" y="16495"/>
                  </a:cubicBezTo>
                  <a:cubicBezTo>
                    <a:pt x="27057" y="5933"/>
                    <a:pt x="41381" y="0"/>
                    <a:pt x="56318" y="0"/>
                  </a:cubicBezTo>
                  <a:lnTo>
                    <a:pt x="1514876" y="0"/>
                  </a:lnTo>
                  <a:cubicBezTo>
                    <a:pt x="1529812" y="0"/>
                    <a:pt x="1544137" y="5934"/>
                    <a:pt x="1554699" y="16495"/>
                  </a:cubicBezTo>
                  <a:cubicBezTo>
                    <a:pt x="1565261" y="27057"/>
                    <a:pt x="1571194" y="41381"/>
                    <a:pt x="1571194" y="56318"/>
                  </a:cubicBezTo>
                  <a:lnTo>
                    <a:pt x="1571194" y="506862"/>
                  </a:lnTo>
                  <a:cubicBezTo>
                    <a:pt x="1571194" y="521798"/>
                    <a:pt x="1565261" y="536123"/>
                    <a:pt x="1554699" y="546685"/>
                  </a:cubicBezTo>
                  <a:cubicBezTo>
                    <a:pt x="1544137" y="557247"/>
                    <a:pt x="1529813" y="563180"/>
                    <a:pt x="1514876" y="563180"/>
                  </a:cubicBezTo>
                  <a:lnTo>
                    <a:pt x="56318" y="563180"/>
                  </a:lnTo>
                  <a:cubicBezTo>
                    <a:pt x="41382" y="563180"/>
                    <a:pt x="27057" y="557246"/>
                    <a:pt x="16495" y="546685"/>
                  </a:cubicBezTo>
                  <a:cubicBezTo>
                    <a:pt x="5933" y="536123"/>
                    <a:pt x="0" y="521799"/>
                    <a:pt x="0" y="506862"/>
                  </a:cubicBezTo>
                  <a:lnTo>
                    <a:pt x="0" y="56318"/>
                  </a:lnTo>
                  <a:close/>
                </a:path>
              </a:pathLst>
            </a:custGeom>
            <a:ln>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835" tIns="69835" rIns="69835" bIns="69835" numCol="1" spcCol="1270" anchor="ctr" anchorCtr="0">
              <a:noAutofit/>
            </a:bodyPr>
            <a:lstStyle/>
            <a:p>
              <a:pPr lvl="0" algn="ctr" defTabSz="622300">
                <a:lnSpc>
                  <a:spcPct val="90000"/>
                </a:lnSpc>
                <a:spcBef>
                  <a:spcPct val="0"/>
                </a:spcBef>
                <a:spcAft>
                  <a:spcPct val="35000"/>
                </a:spcAft>
              </a:pPr>
              <a:r>
                <a:rPr lang="zh-TW" altLang="en-US" sz="1400" b="0" kern="1200" dirty="0">
                  <a:latin typeface="Times New Roman" panose="02020603050405020304" pitchFamily="18" charset="0"/>
                  <a:ea typeface="標楷體" panose="03000509000000000000" pitchFamily="65" charset="-120"/>
                  <a:cs typeface="Times New Roman" panose="02020603050405020304" pitchFamily="18" charset="0"/>
                </a:rPr>
                <a:t>提出實施情形</a:t>
              </a:r>
              <a:endParaRPr lang="en-US" altLang="zh-TW" sz="1400" b="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622300">
                <a:lnSpc>
                  <a:spcPct val="90000"/>
                </a:lnSpc>
                <a:spcBef>
                  <a:spcPct val="0"/>
                </a:spcBef>
                <a:spcAft>
                  <a:spcPct val="35000"/>
                </a:spcAft>
              </a:pPr>
              <a:r>
                <a:rPr lang="en-US" altLang="zh-TW"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§15III</a:t>
              </a:r>
              <a:r>
                <a:rPr lang="zh-TW" altLang="en-US"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§16II</a:t>
              </a:r>
              <a:endParaRPr lang="zh-TW" altLang="en-US" sz="1200" b="0" kern="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1" name="手繪多邊形 40"/>
            <p:cNvSpPr/>
            <p:nvPr/>
          </p:nvSpPr>
          <p:spPr>
            <a:xfrm>
              <a:off x="5242249" y="4235703"/>
              <a:ext cx="1571194" cy="619500"/>
            </a:xfrm>
            <a:custGeom>
              <a:avLst/>
              <a:gdLst>
                <a:gd name="connsiteX0" fmla="*/ 0 w 1571194"/>
                <a:gd name="connsiteY0" fmla="*/ 61950 h 619500"/>
                <a:gd name="connsiteX1" fmla="*/ 18145 w 1571194"/>
                <a:gd name="connsiteY1" fmla="*/ 18145 h 619500"/>
                <a:gd name="connsiteX2" fmla="*/ 61950 w 1571194"/>
                <a:gd name="connsiteY2" fmla="*/ 0 h 619500"/>
                <a:gd name="connsiteX3" fmla="*/ 1509244 w 1571194"/>
                <a:gd name="connsiteY3" fmla="*/ 0 h 619500"/>
                <a:gd name="connsiteX4" fmla="*/ 1553049 w 1571194"/>
                <a:gd name="connsiteY4" fmla="*/ 18145 h 619500"/>
                <a:gd name="connsiteX5" fmla="*/ 1571194 w 1571194"/>
                <a:gd name="connsiteY5" fmla="*/ 61950 h 619500"/>
                <a:gd name="connsiteX6" fmla="*/ 1571194 w 1571194"/>
                <a:gd name="connsiteY6" fmla="*/ 557550 h 619500"/>
                <a:gd name="connsiteX7" fmla="*/ 1553049 w 1571194"/>
                <a:gd name="connsiteY7" fmla="*/ 601355 h 619500"/>
                <a:gd name="connsiteX8" fmla="*/ 1509244 w 1571194"/>
                <a:gd name="connsiteY8" fmla="*/ 619500 h 619500"/>
                <a:gd name="connsiteX9" fmla="*/ 61950 w 1571194"/>
                <a:gd name="connsiteY9" fmla="*/ 619500 h 619500"/>
                <a:gd name="connsiteX10" fmla="*/ 18145 w 1571194"/>
                <a:gd name="connsiteY10" fmla="*/ 601355 h 619500"/>
                <a:gd name="connsiteX11" fmla="*/ 0 w 1571194"/>
                <a:gd name="connsiteY11" fmla="*/ 557550 h 619500"/>
                <a:gd name="connsiteX12" fmla="*/ 0 w 1571194"/>
                <a:gd name="connsiteY12" fmla="*/ 61950 h 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1194" h="619500">
                  <a:moveTo>
                    <a:pt x="0" y="61950"/>
                  </a:moveTo>
                  <a:cubicBezTo>
                    <a:pt x="0" y="45520"/>
                    <a:pt x="6527" y="29763"/>
                    <a:pt x="18145" y="18145"/>
                  </a:cubicBezTo>
                  <a:cubicBezTo>
                    <a:pt x="29763" y="6527"/>
                    <a:pt x="45520" y="0"/>
                    <a:pt x="61950" y="0"/>
                  </a:cubicBezTo>
                  <a:lnTo>
                    <a:pt x="1509244" y="0"/>
                  </a:lnTo>
                  <a:cubicBezTo>
                    <a:pt x="1525674" y="0"/>
                    <a:pt x="1541431" y="6527"/>
                    <a:pt x="1553049" y="18145"/>
                  </a:cubicBezTo>
                  <a:cubicBezTo>
                    <a:pt x="1564667" y="29763"/>
                    <a:pt x="1571194" y="45520"/>
                    <a:pt x="1571194" y="61950"/>
                  </a:cubicBezTo>
                  <a:lnTo>
                    <a:pt x="1571194" y="557550"/>
                  </a:lnTo>
                  <a:cubicBezTo>
                    <a:pt x="1571194" y="573980"/>
                    <a:pt x="1564667" y="589737"/>
                    <a:pt x="1553049" y="601355"/>
                  </a:cubicBezTo>
                  <a:cubicBezTo>
                    <a:pt x="1541431" y="612973"/>
                    <a:pt x="1525674" y="619500"/>
                    <a:pt x="1509244" y="619500"/>
                  </a:cubicBezTo>
                  <a:lnTo>
                    <a:pt x="61950" y="619500"/>
                  </a:lnTo>
                  <a:cubicBezTo>
                    <a:pt x="45520" y="619500"/>
                    <a:pt x="29763" y="612973"/>
                    <a:pt x="18145" y="601355"/>
                  </a:cubicBezTo>
                  <a:cubicBezTo>
                    <a:pt x="6527" y="589737"/>
                    <a:pt x="0" y="573980"/>
                    <a:pt x="0" y="557550"/>
                  </a:cubicBezTo>
                  <a:lnTo>
                    <a:pt x="0" y="61950"/>
                  </a:lnTo>
                  <a:close/>
                </a:path>
              </a:pathLst>
            </a:custGeom>
            <a:solidFill>
              <a:schemeClr val="accent2">
                <a:lumMod val="40000"/>
                <a:lumOff val="60000"/>
                <a:alpha val="90000"/>
              </a:schemeClr>
            </a:solidFill>
            <a:ln>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485" tIns="71485" rIns="71485" bIns="71485" numCol="1" spcCol="1270" anchor="ctr" anchorCtr="0">
              <a:noAutofit/>
            </a:bodyPr>
            <a:lstStyle/>
            <a:p>
              <a:pPr lvl="0" algn="ctr" defTabSz="622300">
                <a:lnSpc>
                  <a:spcPct val="90000"/>
                </a:lnSpc>
                <a:spcBef>
                  <a:spcPct val="0"/>
                </a:spcBef>
                <a:spcAft>
                  <a:spcPct val="35000"/>
                </a:spcAft>
              </a:pPr>
              <a:r>
                <a:rPr lang="zh-TW" altLang="en-US" sz="1400" b="0" kern="1200" dirty="0">
                  <a:latin typeface="Times New Roman" panose="02020603050405020304" pitchFamily="18" charset="0"/>
                  <a:ea typeface="標楷體" panose="03000509000000000000" pitchFamily="65" charset="-120"/>
                  <a:cs typeface="Times New Roman" panose="02020603050405020304" pitchFamily="18" charset="0"/>
                </a:rPr>
                <a:t>通報應變機制</a:t>
              </a:r>
              <a:endParaRPr lang="en-US" altLang="zh-TW" sz="1400" b="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622300">
                <a:lnSpc>
                  <a:spcPct val="90000"/>
                </a:lnSpc>
                <a:spcBef>
                  <a:spcPct val="0"/>
                </a:spcBef>
                <a:spcAft>
                  <a:spcPct val="35000"/>
                </a:spcAft>
              </a:pP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§13I</a:t>
              </a:r>
              <a:r>
                <a:rPr lang="zh-TW" altLang="en-US"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§17I</a:t>
              </a:r>
              <a:endParaRPr lang="zh-TW" altLang="en-US" sz="1400" b="0" kern="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3" name="手繪多邊形 42"/>
            <p:cNvSpPr/>
            <p:nvPr/>
          </p:nvSpPr>
          <p:spPr>
            <a:xfrm>
              <a:off x="5181514" y="5313686"/>
              <a:ext cx="1692662" cy="539753"/>
            </a:xfrm>
            <a:custGeom>
              <a:avLst/>
              <a:gdLst>
                <a:gd name="connsiteX0" fmla="*/ 0 w 1692662"/>
                <a:gd name="connsiteY0" fmla="*/ 49215 h 492154"/>
                <a:gd name="connsiteX1" fmla="*/ 14415 w 1692662"/>
                <a:gd name="connsiteY1" fmla="*/ 14415 h 492154"/>
                <a:gd name="connsiteX2" fmla="*/ 49215 w 1692662"/>
                <a:gd name="connsiteY2" fmla="*/ 0 h 492154"/>
                <a:gd name="connsiteX3" fmla="*/ 1643447 w 1692662"/>
                <a:gd name="connsiteY3" fmla="*/ 0 h 492154"/>
                <a:gd name="connsiteX4" fmla="*/ 1678247 w 1692662"/>
                <a:gd name="connsiteY4" fmla="*/ 14415 h 492154"/>
                <a:gd name="connsiteX5" fmla="*/ 1692662 w 1692662"/>
                <a:gd name="connsiteY5" fmla="*/ 49215 h 492154"/>
                <a:gd name="connsiteX6" fmla="*/ 1692662 w 1692662"/>
                <a:gd name="connsiteY6" fmla="*/ 442939 h 492154"/>
                <a:gd name="connsiteX7" fmla="*/ 1678247 w 1692662"/>
                <a:gd name="connsiteY7" fmla="*/ 477739 h 492154"/>
                <a:gd name="connsiteX8" fmla="*/ 1643447 w 1692662"/>
                <a:gd name="connsiteY8" fmla="*/ 492154 h 492154"/>
                <a:gd name="connsiteX9" fmla="*/ 49215 w 1692662"/>
                <a:gd name="connsiteY9" fmla="*/ 492154 h 492154"/>
                <a:gd name="connsiteX10" fmla="*/ 14415 w 1692662"/>
                <a:gd name="connsiteY10" fmla="*/ 477739 h 492154"/>
                <a:gd name="connsiteX11" fmla="*/ 0 w 1692662"/>
                <a:gd name="connsiteY11" fmla="*/ 442939 h 492154"/>
                <a:gd name="connsiteX12" fmla="*/ 0 w 1692662"/>
                <a:gd name="connsiteY12" fmla="*/ 49215 h 49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2662" h="492154">
                  <a:moveTo>
                    <a:pt x="0" y="49215"/>
                  </a:moveTo>
                  <a:cubicBezTo>
                    <a:pt x="0" y="36162"/>
                    <a:pt x="5185" y="23644"/>
                    <a:pt x="14415" y="14415"/>
                  </a:cubicBezTo>
                  <a:cubicBezTo>
                    <a:pt x="23645" y="5185"/>
                    <a:pt x="36163" y="0"/>
                    <a:pt x="49215" y="0"/>
                  </a:cubicBezTo>
                  <a:lnTo>
                    <a:pt x="1643447" y="0"/>
                  </a:lnTo>
                  <a:cubicBezTo>
                    <a:pt x="1656500" y="0"/>
                    <a:pt x="1669018" y="5185"/>
                    <a:pt x="1678247" y="14415"/>
                  </a:cubicBezTo>
                  <a:cubicBezTo>
                    <a:pt x="1687477" y="23645"/>
                    <a:pt x="1692662" y="36163"/>
                    <a:pt x="1692662" y="49215"/>
                  </a:cubicBezTo>
                  <a:lnTo>
                    <a:pt x="1692662" y="442939"/>
                  </a:lnTo>
                  <a:cubicBezTo>
                    <a:pt x="1692662" y="455992"/>
                    <a:pt x="1687477" y="468510"/>
                    <a:pt x="1678247" y="477739"/>
                  </a:cubicBezTo>
                  <a:cubicBezTo>
                    <a:pt x="1669017" y="486969"/>
                    <a:pt x="1656499" y="492154"/>
                    <a:pt x="1643447" y="492154"/>
                  </a:cubicBezTo>
                  <a:lnTo>
                    <a:pt x="49215" y="492154"/>
                  </a:lnTo>
                  <a:cubicBezTo>
                    <a:pt x="36162" y="492154"/>
                    <a:pt x="23644" y="486969"/>
                    <a:pt x="14415" y="477739"/>
                  </a:cubicBezTo>
                  <a:cubicBezTo>
                    <a:pt x="5185" y="468509"/>
                    <a:pt x="0" y="455991"/>
                    <a:pt x="0" y="442939"/>
                  </a:cubicBezTo>
                  <a:lnTo>
                    <a:pt x="0" y="49215"/>
                  </a:lnTo>
                  <a:close/>
                </a:path>
              </a:pathLst>
            </a:custGeom>
            <a:ln>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755" tIns="67755" rIns="67755" bIns="67755" numCol="1" spcCol="1270" anchor="ctr" anchorCtr="0">
              <a:noAutofit/>
            </a:bodyPr>
            <a:lstStyle/>
            <a:p>
              <a:pPr lvl="0" algn="ctr" defTabSz="622300">
                <a:lnSpc>
                  <a:spcPct val="90000"/>
                </a:lnSpc>
                <a:spcBef>
                  <a:spcPct val="0"/>
                </a:spcBef>
                <a:spcAft>
                  <a:spcPct val="35000"/>
                </a:spcAft>
              </a:pPr>
              <a:r>
                <a:rPr lang="zh-TW" altLang="en-US" sz="1400" b="0" kern="1200" dirty="0">
                  <a:latin typeface="Times New Roman" panose="02020603050405020304" pitchFamily="18" charset="0"/>
                  <a:ea typeface="標楷體" panose="03000509000000000000" pitchFamily="65" charset="-120"/>
                  <a:cs typeface="Times New Roman" panose="02020603050405020304" pitchFamily="18" charset="0"/>
                </a:rPr>
                <a:t>通報資安事件</a:t>
              </a:r>
              <a:endParaRPr lang="en-US" altLang="zh-TW" sz="1400" b="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622300">
                <a:lnSpc>
                  <a:spcPct val="90000"/>
                </a:lnSpc>
                <a:spcBef>
                  <a:spcPct val="0"/>
                </a:spcBef>
                <a:spcAft>
                  <a:spcPct val="35000"/>
                </a:spcAft>
              </a:pP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§13II</a:t>
              </a:r>
              <a:r>
                <a:rPr lang="zh-TW" altLang="en-US"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§17II</a:t>
              </a:r>
              <a:endParaRPr lang="zh-TW" altLang="en-US" sz="1400" b="0" kern="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5" name="手繪多邊形 44"/>
            <p:cNvSpPr/>
            <p:nvPr/>
          </p:nvSpPr>
          <p:spPr>
            <a:xfrm>
              <a:off x="4927112" y="6058032"/>
              <a:ext cx="2302630" cy="563180"/>
            </a:xfrm>
            <a:custGeom>
              <a:avLst/>
              <a:gdLst>
                <a:gd name="connsiteX0" fmla="*/ 0 w 1571194"/>
                <a:gd name="connsiteY0" fmla="*/ 56318 h 563180"/>
                <a:gd name="connsiteX1" fmla="*/ 16495 w 1571194"/>
                <a:gd name="connsiteY1" fmla="*/ 16495 h 563180"/>
                <a:gd name="connsiteX2" fmla="*/ 56318 w 1571194"/>
                <a:gd name="connsiteY2" fmla="*/ 0 h 563180"/>
                <a:gd name="connsiteX3" fmla="*/ 1514876 w 1571194"/>
                <a:gd name="connsiteY3" fmla="*/ 0 h 563180"/>
                <a:gd name="connsiteX4" fmla="*/ 1554699 w 1571194"/>
                <a:gd name="connsiteY4" fmla="*/ 16495 h 563180"/>
                <a:gd name="connsiteX5" fmla="*/ 1571194 w 1571194"/>
                <a:gd name="connsiteY5" fmla="*/ 56318 h 563180"/>
                <a:gd name="connsiteX6" fmla="*/ 1571194 w 1571194"/>
                <a:gd name="connsiteY6" fmla="*/ 506862 h 563180"/>
                <a:gd name="connsiteX7" fmla="*/ 1554699 w 1571194"/>
                <a:gd name="connsiteY7" fmla="*/ 546685 h 563180"/>
                <a:gd name="connsiteX8" fmla="*/ 1514876 w 1571194"/>
                <a:gd name="connsiteY8" fmla="*/ 563180 h 563180"/>
                <a:gd name="connsiteX9" fmla="*/ 56318 w 1571194"/>
                <a:gd name="connsiteY9" fmla="*/ 563180 h 563180"/>
                <a:gd name="connsiteX10" fmla="*/ 16495 w 1571194"/>
                <a:gd name="connsiteY10" fmla="*/ 546685 h 563180"/>
                <a:gd name="connsiteX11" fmla="*/ 0 w 1571194"/>
                <a:gd name="connsiteY11" fmla="*/ 506862 h 563180"/>
                <a:gd name="connsiteX12" fmla="*/ 0 w 1571194"/>
                <a:gd name="connsiteY12" fmla="*/ 56318 h 56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1194" h="563180">
                  <a:moveTo>
                    <a:pt x="0" y="56318"/>
                  </a:moveTo>
                  <a:cubicBezTo>
                    <a:pt x="0" y="41382"/>
                    <a:pt x="5934" y="27057"/>
                    <a:pt x="16495" y="16495"/>
                  </a:cubicBezTo>
                  <a:cubicBezTo>
                    <a:pt x="27057" y="5933"/>
                    <a:pt x="41381" y="0"/>
                    <a:pt x="56318" y="0"/>
                  </a:cubicBezTo>
                  <a:lnTo>
                    <a:pt x="1514876" y="0"/>
                  </a:lnTo>
                  <a:cubicBezTo>
                    <a:pt x="1529812" y="0"/>
                    <a:pt x="1544137" y="5934"/>
                    <a:pt x="1554699" y="16495"/>
                  </a:cubicBezTo>
                  <a:cubicBezTo>
                    <a:pt x="1565261" y="27057"/>
                    <a:pt x="1571194" y="41381"/>
                    <a:pt x="1571194" y="56318"/>
                  </a:cubicBezTo>
                  <a:lnTo>
                    <a:pt x="1571194" y="506862"/>
                  </a:lnTo>
                  <a:cubicBezTo>
                    <a:pt x="1571194" y="521798"/>
                    <a:pt x="1565261" y="536123"/>
                    <a:pt x="1554699" y="546685"/>
                  </a:cubicBezTo>
                  <a:cubicBezTo>
                    <a:pt x="1544137" y="557247"/>
                    <a:pt x="1529813" y="563180"/>
                    <a:pt x="1514876" y="563180"/>
                  </a:cubicBezTo>
                  <a:lnTo>
                    <a:pt x="56318" y="563180"/>
                  </a:lnTo>
                  <a:cubicBezTo>
                    <a:pt x="41382" y="563180"/>
                    <a:pt x="27057" y="557246"/>
                    <a:pt x="16495" y="546685"/>
                  </a:cubicBezTo>
                  <a:cubicBezTo>
                    <a:pt x="5933" y="536123"/>
                    <a:pt x="0" y="521799"/>
                    <a:pt x="0" y="506862"/>
                  </a:cubicBezTo>
                  <a:lnTo>
                    <a:pt x="0" y="56318"/>
                  </a:lnTo>
                  <a:close/>
                </a:path>
              </a:pathLst>
            </a:custGeom>
            <a:ln>
              <a:solidFill>
                <a:schemeClr val="tx1"/>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6025" tIns="66025" rIns="66025" bIns="66025" numCol="1" spcCol="1270" anchor="ctr" anchorCtr="0">
              <a:noAutofit/>
            </a:bodyPr>
            <a:lstStyle/>
            <a:p>
              <a:pPr lvl="0" algn="ctr" defTabSz="577850">
                <a:lnSpc>
                  <a:spcPct val="90000"/>
                </a:lnSpc>
                <a:spcBef>
                  <a:spcPct val="0"/>
                </a:spcBef>
                <a:spcAft>
                  <a:spcPct val="35000"/>
                </a:spcAft>
              </a:pPr>
              <a:r>
                <a:rPr lang="zh-TW" altLang="en-US" sz="1400" b="0" kern="1200" dirty="0">
                  <a:latin typeface="Times New Roman" panose="02020603050405020304" pitchFamily="18" charset="0"/>
                  <a:ea typeface="標楷體" panose="03000509000000000000" pitchFamily="65" charset="-120"/>
                  <a:cs typeface="Times New Roman" panose="02020603050405020304" pitchFamily="18" charset="0"/>
                </a:rPr>
                <a:t>提出調查、處理及改善報告</a:t>
              </a:r>
              <a:endParaRPr lang="en-US" altLang="zh-TW" sz="1400" b="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577850">
                <a:lnSpc>
                  <a:spcPct val="90000"/>
                </a:lnSpc>
                <a:spcBef>
                  <a:spcPct val="0"/>
                </a:spcBef>
                <a:spcAft>
                  <a:spcPct val="35000"/>
                </a:spcAft>
              </a:pP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§13III</a:t>
              </a:r>
              <a:r>
                <a:rPr lang="zh-TW" altLang="en-US"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§17III</a:t>
              </a:r>
              <a:endParaRPr lang="zh-TW" altLang="en-US" sz="1400" b="0" kern="1200" dirty="0">
                <a:latin typeface="Times New Roman" panose="02020603050405020304" pitchFamily="18" charset="0"/>
                <a:ea typeface="標楷體" panose="03000509000000000000" pitchFamily="65" charset="-120"/>
                <a:cs typeface="Times New Roman" panose="02020603050405020304" pitchFamily="18" charset="0"/>
              </a:endParaRPr>
            </a:p>
          </p:txBody>
        </p:sp>
      </p:grpSp>
      <p:cxnSp>
        <p:nvCxnSpPr>
          <p:cNvPr id="53" name="肘形接點 52"/>
          <p:cNvCxnSpPr>
            <a:cxnSpLocks/>
          </p:cNvCxnSpPr>
          <p:nvPr/>
        </p:nvCxnSpPr>
        <p:spPr bwMode="auto">
          <a:xfrm>
            <a:off x="1572768" y="2706624"/>
            <a:ext cx="1984248" cy="1371600"/>
          </a:xfrm>
          <a:prstGeom prst="bentConnector3">
            <a:avLst>
              <a:gd name="adj1" fmla="val 230"/>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線接點 5"/>
          <p:cNvCxnSpPr/>
          <p:nvPr/>
        </p:nvCxnSpPr>
        <p:spPr>
          <a:xfrm>
            <a:off x="3565432" y="3767238"/>
            <a:ext cx="0" cy="29974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5865962" y="4856672"/>
            <a:ext cx="0" cy="474453"/>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47397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肘形接點 79"/>
          <p:cNvCxnSpPr/>
          <p:nvPr/>
        </p:nvCxnSpPr>
        <p:spPr bwMode="auto">
          <a:xfrm>
            <a:off x="1149857" y="4611624"/>
            <a:ext cx="1571625" cy="323850"/>
          </a:xfrm>
          <a:prstGeom prst="bentConnector3">
            <a:avLst>
              <a:gd name="adj1" fmla="val 909"/>
            </a:avLst>
          </a:prstGeom>
          <a:solidFill>
            <a:schemeClr val="accent1"/>
          </a:solidFill>
          <a:ln w="38100" cap="flat" cmpd="sng" algn="ctr">
            <a:solidFill>
              <a:srgbClr val="990033"/>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14" name="標題 1"/>
          <p:cNvSpPr>
            <a:spLocks noGrp="1"/>
          </p:cNvSpPr>
          <p:nvPr>
            <p:ph type="title"/>
          </p:nvPr>
        </p:nvSpPr>
        <p:spPr>
          <a:xfrm>
            <a:off x="640080" y="304800"/>
            <a:ext cx="7132320" cy="487363"/>
          </a:xfrm>
        </p:spPr>
        <p:txBody>
          <a:bodyPr>
            <a:noAutofit/>
          </a:bodyPr>
          <a:lstStyle/>
          <a:p>
            <a:r>
              <a:rPr lang="zh-TW" altLang="en-US" dirty="0"/>
              <a:t>公務機關之資通安全管理</a:t>
            </a:r>
          </a:p>
        </p:txBody>
      </p:sp>
      <p:cxnSp>
        <p:nvCxnSpPr>
          <p:cNvPr id="43" name="直線單箭頭接點 42"/>
          <p:cNvCxnSpPr/>
          <p:nvPr/>
        </p:nvCxnSpPr>
        <p:spPr bwMode="auto">
          <a:xfrm flipH="1">
            <a:off x="2556384" y="3766431"/>
            <a:ext cx="3921124" cy="0"/>
          </a:xfrm>
          <a:prstGeom prst="straightConnector1">
            <a:avLst/>
          </a:prstGeom>
          <a:solidFill>
            <a:schemeClr val="accent1"/>
          </a:solidFill>
          <a:ln w="101600" cap="flat" cmpd="sng" algn="ctr">
            <a:solidFill>
              <a:srgbClr val="7030A0"/>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文字方塊 62"/>
          <p:cNvSpPr txBox="1"/>
          <p:nvPr/>
        </p:nvSpPr>
        <p:spPr>
          <a:xfrm>
            <a:off x="6511256" y="4787896"/>
            <a:ext cx="1958153" cy="307777"/>
          </a:xfrm>
          <a:prstGeom prst="rect">
            <a:avLst/>
          </a:prstGeom>
          <a:noFill/>
        </p:spPr>
        <p:txBody>
          <a:bodyPr wrap="square" rtlCol="0">
            <a:spAutoFit/>
          </a:bodyPr>
          <a:lstStyle/>
          <a:p>
            <a:pPr algn="ct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設置資通安全長</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39" name="群組 38"/>
          <p:cNvGrpSpPr/>
          <p:nvPr/>
        </p:nvGrpSpPr>
        <p:grpSpPr>
          <a:xfrm>
            <a:off x="268405" y="1822678"/>
            <a:ext cx="2278505" cy="2956706"/>
            <a:chOff x="156772" y="1655419"/>
            <a:chExt cx="2278505" cy="2956706"/>
          </a:xfrm>
        </p:grpSpPr>
        <p:sp>
          <p:nvSpPr>
            <p:cNvPr id="6" name="圓角矩形 5"/>
            <p:cNvSpPr/>
            <p:nvPr/>
          </p:nvSpPr>
          <p:spPr bwMode="auto">
            <a:xfrm>
              <a:off x="333868" y="1655419"/>
              <a:ext cx="1927481" cy="576073"/>
            </a:xfrm>
            <a:prstGeom prst="roundRect">
              <a:avLst/>
            </a:prstGeom>
            <a:solidFill>
              <a:srgbClr val="00B050"/>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zh-TW" altLang="en-US" sz="24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行政院</a:t>
              </a:r>
            </a:p>
          </p:txBody>
        </p:sp>
        <p:sp>
          <p:nvSpPr>
            <p:cNvPr id="27" name="文字方塊 26"/>
            <p:cNvSpPr txBox="1"/>
            <p:nvPr/>
          </p:nvSpPr>
          <p:spPr>
            <a:xfrm>
              <a:off x="156772" y="2303801"/>
              <a:ext cx="2278505" cy="2308324"/>
            </a:xfrm>
            <a:prstGeom prst="rect">
              <a:avLst/>
            </a:prstGeom>
            <a:solidFill>
              <a:schemeClr val="bg1"/>
            </a:solidFill>
            <a:ln w="38100">
              <a:solidFill>
                <a:srgbClr val="32A4B4"/>
              </a:solidFill>
            </a:ln>
          </p:spPr>
          <p:txBody>
            <a:bodyPr wrap="square" rtlCol="0">
              <a:spAutoFit/>
            </a:bodyPr>
            <a:lstStyle/>
            <a:p>
              <a:pPr marL="90488" indent="-90488" algn="just">
                <a:buFont typeface="Arial" pitchFamily="34" charset="0"/>
                <a:buChar char="•"/>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擘劃並推動國家資通安全政策</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90488" indent="-90488" algn="just">
                <a:buFont typeface="Arial" pitchFamily="34" charset="0"/>
                <a:buChar char="•"/>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資通安全科技發展</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90488" indent="-90488" algn="just">
                <a:buFont typeface="Arial" pitchFamily="34" charset="0"/>
                <a:buChar char="•"/>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國際交流合作及資通安全整體防護</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90488" indent="-90488" algn="just">
                <a:buFont typeface="Arial" pitchFamily="34" charset="0"/>
                <a:buChar cha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定</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期公布國家資安情勢報告及資通安全發展方案</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84" name="圓角矩形 83"/>
          <p:cNvSpPr/>
          <p:nvPr/>
        </p:nvSpPr>
        <p:spPr bwMode="auto">
          <a:xfrm>
            <a:off x="2797683" y="4047109"/>
            <a:ext cx="3162300" cy="390525"/>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buFont typeface="Wingdings" pitchFamily="2" charset="2"/>
              <a:buChar char="ü"/>
            </a:pPr>
            <a:r>
              <a:rPr lang="zh-TW" altLang="en-US" sz="1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資安管理法施行細則</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§22</a:t>
            </a:r>
            <a:endParaRPr lang="zh-TW" altLang="en-US"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5" name="圓角矩形 84"/>
          <p:cNvSpPr/>
          <p:nvPr/>
        </p:nvSpPr>
        <p:spPr bwMode="auto">
          <a:xfrm>
            <a:off x="2797682" y="4504309"/>
            <a:ext cx="3152775" cy="390525"/>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defTabSz="914400" fontAlgn="base">
              <a:spcBef>
                <a:spcPct val="0"/>
              </a:spcBef>
              <a:spcAft>
                <a:spcPct val="0"/>
              </a:spcAft>
              <a:buFont typeface="Wingdings" pitchFamily="2" charset="2"/>
              <a:buChar char="ü"/>
            </a:pPr>
            <a:r>
              <a:rPr lang="zh-TW" altLang="en-US" sz="1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資安責任等級分級辦法</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§6</a:t>
            </a:r>
            <a:endParaRPr kumimoji="0" lang="zh-TW" altLang="en-US" sz="1400"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6" name="圓角矩形 85"/>
          <p:cNvSpPr/>
          <p:nvPr/>
        </p:nvSpPr>
        <p:spPr bwMode="auto">
          <a:xfrm>
            <a:off x="2807208" y="4951984"/>
            <a:ext cx="3143250" cy="390525"/>
          </a:xfrm>
          <a:prstGeom prst="roundRect">
            <a:avLst/>
          </a:prstGeom>
          <a:solidFill>
            <a:schemeClr val="accent1">
              <a:lumMod val="40000"/>
              <a:lumOff val="6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defTabSz="914400" fontAlgn="base">
              <a:spcBef>
                <a:spcPct val="0"/>
              </a:spcBef>
              <a:spcAft>
                <a:spcPct val="0"/>
              </a:spcAft>
              <a:buFont typeface="Wingdings" pitchFamily="2" charset="2"/>
              <a:buChar char="ü"/>
            </a:pPr>
            <a:r>
              <a:rPr lang="zh-TW" altLang="en-US" sz="1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資安事件通報及應變辦法</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13</a:t>
            </a:r>
            <a:r>
              <a:rPr lang="zh-TW" altLang="en-US"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17</a:t>
            </a:r>
            <a:endParaRPr kumimoji="0" lang="zh-TW" altLang="en-US" sz="1400" i="0" u="none" strike="noStrike" cap="none" normalizeH="0" baseline="0" dirty="0">
              <a:ln>
                <a:noFill/>
              </a:ln>
              <a:solidFill>
                <a:srgbClr val="C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8" name="左中括弧 87"/>
          <p:cNvSpPr/>
          <p:nvPr/>
        </p:nvSpPr>
        <p:spPr bwMode="auto">
          <a:xfrm>
            <a:off x="2721483" y="4362799"/>
            <a:ext cx="77179" cy="1623701"/>
          </a:xfrm>
          <a:prstGeom prst="leftBracket">
            <a:avLst/>
          </a:prstGeom>
          <a:noFill/>
          <a:ln w="28575" cap="flat" cmpd="sng" algn="ctr">
            <a:solidFill>
              <a:srgbClr val="9900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i="0" u="none" strike="noStrike" cap="none" normalizeH="0" baseline="0">
              <a:ln>
                <a:noFill/>
              </a:ln>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9" name="文字方塊 88"/>
          <p:cNvSpPr txBox="1"/>
          <p:nvPr/>
        </p:nvSpPr>
        <p:spPr>
          <a:xfrm>
            <a:off x="1378458" y="4935474"/>
            <a:ext cx="866775" cy="369332"/>
          </a:xfrm>
          <a:prstGeom prst="rect">
            <a:avLst/>
          </a:prstGeom>
          <a:noFill/>
        </p:spPr>
        <p:txBody>
          <a:bodyPr wrap="square" rtlCol="0">
            <a:spAutoFit/>
          </a:bodyPr>
          <a:lstStyle/>
          <a:p>
            <a:pPr algn="ct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訂定</a:t>
            </a:r>
          </a:p>
        </p:txBody>
      </p:sp>
      <p:sp>
        <p:nvSpPr>
          <p:cNvPr id="41" name="圓角矩形 40"/>
          <p:cNvSpPr/>
          <p:nvPr/>
        </p:nvSpPr>
        <p:spPr bwMode="auto">
          <a:xfrm>
            <a:off x="6280658" y="3345434"/>
            <a:ext cx="2524125" cy="1228725"/>
          </a:xfrm>
          <a:prstGeom prst="roundRect">
            <a:avLst/>
          </a:prstGeom>
          <a:solidFill>
            <a:srgbClr val="32A4B4"/>
          </a:solidFill>
          <a:ln w="5715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just"/>
            <a:r>
              <a:rPr lang="zh-TW" altLang="en-US" sz="14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總</a:t>
            </a:r>
            <a:r>
              <a:rPr lang="zh-TW" altLang="zh-TW" sz="14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統府、立法院、司法院、考試院、監察院、直轄市政府、直轄市議會、縣（市）政府及縣（市）議會</a:t>
            </a:r>
            <a:endParaRPr kumimoji="0" lang="zh-TW" altLang="en-US" sz="1400" i="0" u="none" strike="noStrike" cap="none" normalizeH="0" baseline="0" dirty="0">
              <a:ln>
                <a:noFill/>
              </a:ln>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65" name="直線單箭頭接點 64"/>
          <p:cNvCxnSpPr/>
          <p:nvPr/>
        </p:nvCxnSpPr>
        <p:spPr bwMode="auto">
          <a:xfrm>
            <a:off x="7220458" y="2434210"/>
            <a:ext cx="552450" cy="0"/>
          </a:xfrm>
          <a:prstGeom prst="straightConnector1">
            <a:avLst/>
          </a:prstGeom>
          <a:solidFill>
            <a:schemeClr val="accent1"/>
          </a:solidFill>
          <a:ln w="38100" cap="flat" cmpd="sng" algn="ctr">
            <a:solidFill>
              <a:srgbClr val="3A8828"/>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文字方塊 77"/>
          <p:cNvSpPr txBox="1"/>
          <p:nvPr/>
        </p:nvSpPr>
        <p:spPr bwMode="auto">
          <a:xfrm>
            <a:off x="6201528" y="2546922"/>
            <a:ext cx="2698505" cy="523220"/>
          </a:xfrm>
          <a:prstGeom prst="rect">
            <a:avLst/>
          </a:prstGeom>
          <a:noFill/>
        </p:spPr>
        <p:txBody>
          <a:bodyPr wrap="square">
            <a:spAutoFit/>
          </a:bodyPr>
          <a:lstStyle/>
          <a:p>
            <a:pPr marL="177800" indent="-177800">
              <a:buFont typeface="Arial" panose="020B0604020202020204" pitchFamily="34" charset="0"/>
              <a:buChar char="•"/>
              <a:defRP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應稽核資通安全維護計畫實施情形</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§12Ⅰ</a:t>
            </a:r>
          </a:p>
        </p:txBody>
      </p:sp>
      <p:sp>
        <p:nvSpPr>
          <p:cNvPr id="51" name="圓角矩形 50"/>
          <p:cNvSpPr/>
          <p:nvPr/>
        </p:nvSpPr>
        <p:spPr bwMode="auto">
          <a:xfrm>
            <a:off x="7852283" y="1967485"/>
            <a:ext cx="1000125" cy="590550"/>
          </a:xfrm>
          <a:prstGeom prst="roundRect">
            <a:avLst/>
          </a:prstGeom>
          <a:solidFill>
            <a:srgbClr val="0099CC"/>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TW" altLang="en-US" sz="1400" i="0" u="none" strike="noStrike" cap="none" normalizeH="0" baseline="0" dirty="0">
                <a:ln>
                  <a:noFill/>
                </a:ln>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下級或受監督機關</a:t>
            </a:r>
          </a:p>
        </p:txBody>
      </p:sp>
      <p:sp>
        <p:nvSpPr>
          <p:cNvPr id="3" name="矩形 2"/>
          <p:cNvSpPr/>
          <p:nvPr/>
        </p:nvSpPr>
        <p:spPr>
          <a:xfrm>
            <a:off x="6105675" y="1065416"/>
            <a:ext cx="3162165" cy="523220"/>
          </a:xfrm>
          <a:prstGeom prst="rect">
            <a:avLst/>
          </a:prstGeom>
          <a:noFill/>
        </p:spPr>
        <p:txBody>
          <a:bodyPr wrap="square">
            <a:spAutoFit/>
          </a:bodyPr>
          <a:lstStyle/>
          <a:p>
            <a:pPr marL="180975" indent="-180975" algn="just">
              <a:buFont typeface="Wingdings" pitchFamily="2" charset="2"/>
              <a:buChar char="ü"/>
              <a:defRP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應訂定</a:t>
            </a:r>
            <a:r>
              <a:rPr lang="zh-TW" altLang="en-US" sz="1400" u="sng" dirty="0">
                <a:latin typeface="Times New Roman" panose="02020603050405020304" pitchFamily="18" charset="0"/>
                <a:ea typeface="標楷體" panose="03000509000000000000" pitchFamily="65" charset="-120"/>
                <a:cs typeface="Times New Roman" panose="02020603050405020304" pitchFamily="18" charset="0"/>
              </a:rPr>
              <a:t>資通安全維護計畫</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§9</a:t>
            </a:r>
          </a:p>
          <a:p>
            <a:pPr marL="180975" indent="-180975" algn="just">
              <a:buFont typeface="Wingdings" pitchFamily="2" charset="2"/>
              <a:buChar char="ü"/>
              <a:defRP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應訂定</a:t>
            </a:r>
            <a:r>
              <a:rPr lang="zh-TW" altLang="en-US" sz="1400" u="sng" dirty="0">
                <a:latin typeface="Times New Roman" panose="02020603050405020304" pitchFamily="18" charset="0"/>
                <a:ea typeface="標楷體" panose="03000509000000000000" pitchFamily="65" charset="-120"/>
                <a:cs typeface="Times New Roman" panose="02020603050405020304" pitchFamily="18" charset="0"/>
              </a:rPr>
              <a:t>通報及應變機制</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§13Ⅰ</a:t>
            </a:r>
          </a:p>
        </p:txBody>
      </p:sp>
      <p:sp>
        <p:nvSpPr>
          <p:cNvPr id="5" name="矩形 4"/>
          <p:cNvSpPr/>
          <p:nvPr/>
        </p:nvSpPr>
        <p:spPr>
          <a:xfrm>
            <a:off x="2600832" y="1936419"/>
            <a:ext cx="4257675" cy="307777"/>
          </a:xfrm>
          <a:prstGeom prst="rect">
            <a:avLst/>
          </a:prstGeom>
        </p:spPr>
        <p:txBody>
          <a:bodyPr wrap="square">
            <a:spAutoFit/>
          </a:bodyPr>
          <a:lstStyle/>
          <a:p>
            <a:pPr marL="177800" indent="-177800" algn="just">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應提出</a:t>
            </a:r>
            <a:r>
              <a:rPr lang="zh-TW" altLang="en-US" sz="1400" u="sng" dirty="0">
                <a:latin typeface="Times New Roman" panose="02020603050405020304" pitchFamily="18" charset="0"/>
                <a:ea typeface="標楷體" panose="03000509000000000000" pitchFamily="65" charset="-120"/>
                <a:cs typeface="Times New Roman" panose="02020603050405020304" pitchFamily="18" charset="0"/>
              </a:rPr>
              <a:t>改善報告</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II</a:t>
            </a:r>
          </a:p>
        </p:txBody>
      </p:sp>
      <p:sp>
        <p:nvSpPr>
          <p:cNvPr id="50" name="圓角矩形 49"/>
          <p:cNvSpPr/>
          <p:nvPr/>
        </p:nvSpPr>
        <p:spPr bwMode="auto">
          <a:xfrm>
            <a:off x="6185408" y="1967485"/>
            <a:ext cx="1000125" cy="59055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TW" altLang="en-US" sz="1400" i="0" u="none" strike="noStrike" cap="none" normalizeH="0" baseline="0" dirty="0">
                <a:ln>
                  <a:noFill/>
                </a:ln>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上級或</a:t>
            </a:r>
            <a:endParaRPr kumimoji="0" lang="en-US" altLang="zh-TW" sz="1400" i="0" u="none" strike="noStrike" cap="none" normalizeH="0" baseline="0" dirty="0">
              <a:ln>
                <a:noFill/>
              </a:ln>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zh-TW" altLang="en-US" sz="1400" i="0" u="none" strike="noStrike" cap="none" normalizeH="0" baseline="0" dirty="0">
                <a:ln>
                  <a:noFill/>
                </a:ln>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監督機關</a:t>
            </a:r>
          </a:p>
        </p:txBody>
      </p:sp>
      <p:cxnSp>
        <p:nvCxnSpPr>
          <p:cNvPr id="28" name="直線單箭頭接點 27"/>
          <p:cNvCxnSpPr/>
          <p:nvPr/>
        </p:nvCxnSpPr>
        <p:spPr bwMode="auto">
          <a:xfrm flipH="1">
            <a:off x="7185533" y="2110714"/>
            <a:ext cx="609600" cy="0"/>
          </a:xfrm>
          <a:prstGeom prst="straightConnector1">
            <a:avLst/>
          </a:prstGeom>
          <a:solidFill>
            <a:schemeClr val="accent1"/>
          </a:solidFill>
          <a:ln w="57150" cap="flat" cmpd="sng" algn="ctr">
            <a:solidFill>
              <a:srgbClr val="7030A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矩形 10"/>
          <p:cNvSpPr/>
          <p:nvPr/>
        </p:nvSpPr>
        <p:spPr>
          <a:xfrm>
            <a:off x="2600833" y="1681218"/>
            <a:ext cx="4654550" cy="307777"/>
          </a:xfrm>
          <a:prstGeom prst="rect">
            <a:avLst/>
          </a:prstGeom>
        </p:spPr>
        <p:txBody>
          <a:bodyPr wrap="square">
            <a:spAutoFit/>
          </a:bodyPr>
          <a:lstStyle/>
          <a:p>
            <a:pPr marL="177800" indent="-177800" algn="just">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應提出年度資通安全維護計畫之</a:t>
            </a:r>
            <a:r>
              <a:rPr lang="zh-TW" altLang="en-US" sz="1400" u="sng" dirty="0">
                <a:latin typeface="Times New Roman" panose="02020603050405020304" pitchFamily="18" charset="0"/>
                <a:ea typeface="標楷體" panose="03000509000000000000" pitchFamily="65" charset="-120"/>
                <a:cs typeface="Times New Roman" panose="02020603050405020304" pitchFamily="18" charset="0"/>
              </a:rPr>
              <a:t>實施情形</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§11</a:t>
            </a:r>
          </a:p>
        </p:txBody>
      </p:sp>
      <p:grpSp>
        <p:nvGrpSpPr>
          <p:cNvPr id="8" name="群組 7"/>
          <p:cNvGrpSpPr/>
          <p:nvPr/>
        </p:nvGrpSpPr>
        <p:grpSpPr>
          <a:xfrm>
            <a:off x="2221162" y="2201605"/>
            <a:ext cx="4133469" cy="307777"/>
            <a:chOff x="2143506" y="2786821"/>
            <a:chExt cx="4133469" cy="307777"/>
          </a:xfrm>
        </p:grpSpPr>
        <p:sp>
          <p:nvSpPr>
            <p:cNvPr id="44" name="文字方塊 43"/>
            <p:cNvSpPr txBox="1"/>
            <p:nvPr/>
          </p:nvSpPr>
          <p:spPr>
            <a:xfrm>
              <a:off x="2536825" y="2786821"/>
              <a:ext cx="3740150" cy="307777"/>
            </a:xfrm>
            <a:prstGeom prst="rect">
              <a:avLst/>
            </a:prstGeom>
            <a:noFill/>
          </p:spPr>
          <p:txBody>
            <a:bodyPr wrap="square" rtlCol="0">
              <a:spAutoFit/>
            </a:bodyPr>
            <a:lstStyle/>
            <a:p>
              <a:pPr marL="177800" indent="-177800" algn="just">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應</a:t>
              </a:r>
              <a:r>
                <a:rPr lang="zh-TW" altLang="en-US" sz="1400" u="sng" dirty="0">
                  <a:latin typeface="Times New Roman" panose="02020603050405020304" pitchFamily="18" charset="0"/>
                  <a:ea typeface="標楷體" panose="03000509000000000000" pitchFamily="65" charset="-120"/>
                  <a:cs typeface="Times New Roman" panose="02020603050405020304" pitchFamily="18" charset="0"/>
                </a:rPr>
                <a:t>通報</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資通安全事件</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§13Ⅱ</a:t>
              </a:r>
            </a:p>
          </p:txBody>
        </p:sp>
        <p:cxnSp>
          <p:nvCxnSpPr>
            <p:cNvPr id="30" name="直線單箭頭接點 29"/>
            <p:cNvCxnSpPr/>
            <p:nvPr/>
          </p:nvCxnSpPr>
          <p:spPr bwMode="auto">
            <a:xfrm flipH="1">
              <a:off x="2143506" y="2944589"/>
              <a:ext cx="451826" cy="0"/>
            </a:xfrm>
            <a:prstGeom prst="straightConnector1">
              <a:avLst/>
            </a:prstGeom>
            <a:solidFill>
              <a:schemeClr val="accent1"/>
            </a:solidFill>
            <a:ln w="57150" cap="flat" cmpd="sng" algn="ctr">
              <a:solidFill>
                <a:srgbClr val="7030A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 name="矩形 6"/>
          <p:cNvSpPr/>
          <p:nvPr/>
        </p:nvSpPr>
        <p:spPr>
          <a:xfrm>
            <a:off x="2620496" y="2471459"/>
            <a:ext cx="3584576" cy="523220"/>
          </a:xfrm>
          <a:prstGeom prst="rect">
            <a:avLst/>
          </a:prstGeom>
        </p:spPr>
        <p:txBody>
          <a:bodyPr wrap="square">
            <a:spAutoFit/>
          </a:bodyPr>
          <a:lstStyle/>
          <a:p>
            <a:pPr marL="177800" indent="-177800" algn="just">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應提出資通安全事件之</a:t>
            </a:r>
            <a:r>
              <a:rPr lang="zh-TW" altLang="en-US" sz="1400" u="sng" dirty="0">
                <a:latin typeface="Times New Roman" panose="02020603050405020304" pitchFamily="18" charset="0"/>
                <a:ea typeface="標楷體" panose="03000509000000000000" pitchFamily="65" charset="-120"/>
                <a:cs typeface="Times New Roman" panose="02020603050405020304" pitchFamily="18" charset="0"/>
              </a:rPr>
              <a:t>調查、處理及改善報告</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§13Ⅲ</a:t>
            </a:r>
            <a:endParaRPr lang="zh-TW" altLang="en-US"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頁尾版面配置區 1"/>
          <p:cNvSpPr>
            <a:spLocks noGrp="1"/>
          </p:cNvSpPr>
          <p:nvPr>
            <p:ph type="ftr" sz="quarter" idx="11"/>
          </p:nvPr>
        </p:nvSpPr>
        <p:spPr/>
        <p:txBody>
          <a:bodyPr/>
          <a:lstStyle/>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1" name="圓角矩形 30"/>
          <p:cNvSpPr/>
          <p:nvPr/>
        </p:nvSpPr>
        <p:spPr bwMode="auto">
          <a:xfrm>
            <a:off x="2813350" y="5395920"/>
            <a:ext cx="3162300" cy="390525"/>
          </a:xfrm>
          <a:prstGeom prst="roundRect">
            <a:avLst/>
          </a:prstGeom>
          <a:solidFill>
            <a:schemeClr val="accent1">
              <a:lumMod val="40000"/>
              <a:lumOff val="6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buFont typeface="Wingdings" pitchFamily="2" charset="2"/>
              <a:buChar char="ü"/>
            </a:pPr>
            <a:r>
              <a:rPr lang="zh-TW" altLang="en-US" sz="1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維護計畫實施情形稽核辦法</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6</a:t>
            </a:r>
            <a:r>
              <a:rPr lang="zh-TW" altLang="en-US"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12</a:t>
            </a:r>
            <a:endParaRPr lang="zh-TW" altLang="en-US"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2" name="圓角矩形 31"/>
          <p:cNvSpPr/>
          <p:nvPr/>
        </p:nvSpPr>
        <p:spPr bwMode="auto">
          <a:xfrm>
            <a:off x="2804805" y="5839529"/>
            <a:ext cx="3162300" cy="390525"/>
          </a:xfrm>
          <a:prstGeom prst="roundRect">
            <a:avLst/>
          </a:prstGeom>
          <a:solidFill>
            <a:schemeClr val="accent1">
              <a:lumMod val="40000"/>
              <a:lumOff val="6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buFont typeface="Wingdings" pitchFamily="2" charset="2"/>
              <a:buChar char="ü"/>
            </a:pPr>
            <a:r>
              <a:rPr lang="zh-TW" altLang="en-US" sz="14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資安情資分享辦法</a:t>
            </a:r>
            <a:r>
              <a:rPr lang="en-US" altLang="zh-TW"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§7</a:t>
            </a:r>
            <a:endParaRPr lang="zh-TW" altLang="en-US" sz="14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934594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4"/>
          </p:nvPr>
        </p:nvSpPr>
        <p:spPr/>
        <p:txBody>
          <a:bodyPr/>
          <a:lstStyle/>
          <a:p>
            <a:pPr>
              <a:defRPr/>
            </a:pPr>
            <a:fld id="{B3BE91F7-8508-4741-9095-A222BEA02754}" type="slidenum">
              <a:rPr lang="en-US" altLang="zh-TW" smtClean="0"/>
              <a:pPr>
                <a:defRPr/>
              </a:pPr>
              <a:t>13</a:t>
            </a:fld>
            <a:r>
              <a:rPr lang="en-US" altLang="zh-TW"/>
              <a:t>.</a:t>
            </a:r>
            <a:endParaRPr lang="en-US" altLang="zh-TW" dirty="0"/>
          </a:p>
        </p:txBody>
      </p:sp>
      <p:sp>
        <p:nvSpPr>
          <p:cNvPr id="4" name="標題 3"/>
          <p:cNvSpPr>
            <a:spLocks noGrp="1"/>
          </p:cNvSpPr>
          <p:nvPr>
            <p:ph type="title"/>
          </p:nvPr>
        </p:nvSpPr>
        <p:spPr/>
        <p:txBody>
          <a:bodyPr/>
          <a:lstStyle/>
          <a:p>
            <a:r>
              <a:rPr kumimoji="1" lang="en-US" altLang="zh-TW" dirty="0"/>
              <a:t>TWGCB</a:t>
            </a:r>
            <a:r>
              <a:rPr kumimoji="1" lang="zh-TW" altLang="en-US" dirty="0"/>
              <a:t>發展歷程</a:t>
            </a:r>
          </a:p>
        </p:txBody>
      </p:sp>
      <p:pic>
        <p:nvPicPr>
          <p:cNvPr id="5" name="圖片 4"/>
          <p:cNvPicPr>
            <a:picLocks noChangeAspect="1"/>
          </p:cNvPicPr>
          <p:nvPr/>
        </p:nvPicPr>
        <p:blipFill>
          <a:blip r:embed="rId2"/>
          <a:stretch>
            <a:fillRect/>
          </a:stretch>
        </p:blipFill>
        <p:spPr>
          <a:xfrm>
            <a:off x="493779" y="1157711"/>
            <a:ext cx="8375015" cy="4512310"/>
          </a:xfrm>
          <a:prstGeom prst="rect">
            <a:avLst/>
          </a:prstGeom>
        </p:spPr>
      </p:pic>
      <p:sp>
        <p:nvSpPr>
          <p:cNvPr id="6" name="矩形 5"/>
          <p:cNvSpPr/>
          <p:nvPr/>
        </p:nvSpPr>
        <p:spPr>
          <a:xfrm>
            <a:off x="1472184" y="1563624"/>
            <a:ext cx="4279392" cy="292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矩形 6"/>
          <p:cNvSpPr/>
          <p:nvPr/>
        </p:nvSpPr>
        <p:spPr>
          <a:xfrm>
            <a:off x="1472184" y="2639162"/>
            <a:ext cx="7296912" cy="5520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矩形 7"/>
          <p:cNvSpPr/>
          <p:nvPr/>
        </p:nvSpPr>
        <p:spPr>
          <a:xfrm>
            <a:off x="1472184" y="4284334"/>
            <a:ext cx="5660136" cy="2968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文字方塊 8"/>
          <p:cNvSpPr txBox="1"/>
          <p:nvPr/>
        </p:nvSpPr>
        <p:spPr>
          <a:xfrm>
            <a:off x="493779" y="5670021"/>
            <a:ext cx="5327099" cy="369332"/>
          </a:xfrm>
          <a:prstGeom prst="rect">
            <a:avLst/>
          </a:prstGeom>
          <a:noFill/>
        </p:spPr>
        <p:txBody>
          <a:bodyPr wrap="none" rtlCol="0">
            <a:spAutoFit/>
          </a:bodyPr>
          <a:lstStyle/>
          <a:p>
            <a:r>
              <a:rPr kumimoji="1" lang="zh-TW" altLang="en-US" dirty="0"/>
              <a:t>資料來源</a:t>
            </a:r>
            <a:r>
              <a:rPr lang="zh-TW" altLang="en-US" dirty="0"/>
              <a:t>：行政院國家資通安全會報技術服務中心 </a:t>
            </a:r>
            <a:endParaRPr kumimoji="1" lang="zh-TW" altLang="en-US" dirty="0"/>
          </a:p>
        </p:txBody>
      </p:sp>
    </p:spTree>
    <p:extLst>
      <p:ext uri="{BB962C8B-B14F-4D97-AF65-F5344CB8AC3E}">
        <p14:creationId xmlns:p14="http://schemas.microsoft.com/office/powerpoint/2010/main" val="1033502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4"/>
          </p:nvPr>
        </p:nvSpPr>
        <p:spPr/>
        <p:txBody>
          <a:bodyPr/>
          <a:lstStyle/>
          <a:p>
            <a:pPr>
              <a:defRPr/>
            </a:pPr>
            <a:fld id="{B3BE91F7-8508-4741-9095-A222BEA02754}" type="slidenum">
              <a:rPr lang="en-US" altLang="zh-TW" smtClean="0"/>
              <a:pPr>
                <a:defRPr/>
              </a:pPr>
              <a:t>14</a:t>
            </a:fld>
            <a:r>
              <a:rPr lang="en-US" altLang="zh-TW"/>
              <a:t>.</a:t>
            </a:r>
            <a:endParaRPr lang="en-US" altLang="zh-TW" dirty="0"/>
          </a:p>
        </p:txBody>
      </p:sp>
      <p:sp>
        <p:nvSpPr>
          <p:cNvPr id="4" name="標題 3"/>
          <p:cNvSpPr>
            <a:spLocks noGrp="1"/>
          </p:cNvSpPr>
          <p:nvPr>
            <p:ph type="title"/>
          </p:nvPr>
        </p:nvSpPr>
        <p:spPr/>
        <p:txBody>
          <a:bodyPr/>
          <a:lstStyle/>
          <a:p>
            <a:r>
              <a:rPr kumimoji="1" lang="en-US" altLang="zh-TW" dirty="0"/>
              <a:t>TWGCB</a:t>
            </a:r>
            <a:r>
              <a:rPr kumimoji="1" lang="zh-TW" altLang="en-US" dirty="0"/>
              <a:t>發展歷程</a:t>
            </a:r>
          </a:p>
        </p:txBody>
      </p:sp>
      <p:pic>
        <p:nvPicPr>
          <p:cNvPr id="2" name="圖片 1"/>
          <p:cNvPicPr>
            <a:picLocks noChangeAspect="1"/>
          </p:cNvPicPr>
          <p:nvPr/>
        </p:nvPicPr>
        <p:blipFill>
          <a:blip r:embed="rId2"/>
          <a:stretch>
            <a:fillRect/>
          </a:stretch>
        </p:blipFill>
        <p:spPr>
          <a:xfrm>
            <a:off x="502923" y="1156370"/>
            <a:ext cx="8361045" cy="4156075"/>
          </a:xfrm>
          <a:prstGeom prst="rect">
            <a:avLst/>
          </a:prstGeom>
        </p:spPr>
      </p:pic>
      <p:sp>
        <p:nvSpPr>
          <p:cNvPr id="5" name="矩形 4"/>
          <p:cNvSpPr/>
          <p:nvPr/>
        </p:nvSpPr>
        <p:spPr>
          <a:xfrm>
            <a:off x="1444752" y="1541134"/>
            <a:ext cx="6949440" cy="5528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矩形 5"/>
          <p:cNvSpPr/>
          <p:nvPr/>
        </p:nvSpPr>
        <p:spPr>
          <a:xfrm>
            <a:off x="1444752" y="3426789"/>
            <a:ext cx="6949440" cy="5528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文字方塊 6"/>
          <p:cNvSpPr txBox="1"/>
          <p:nvPr/>
        </p:nvSpPr>
        <p:spPr>
          <a:xfrm>
            <a:off x="502923" y="5327877"/>
            <a:ext cx="5327099" cy="369332"/>
          </a:xfrm>
          <a:prstGeom prst="rect">
            <a:avLst/>
          </a:prstGeom>
          <a:noFill/>
        </p:spPr>
        <p:txBody>
          <a:bodyPr wrap="none" rtlCol="0">
            <a:spAutoFit/>
          </a:bodyPr>
          <a:lstStyle/>
          <a:p>
            <a:r>
              <a:rPr kumimoji="1" lang="zh-TW" altLang="en-US" dirty="0"/>
              <a:t>資料來源</a:t>
            </a:r>
            <a:r>
              <a:rPr lang="zh-TW" altLang="en-US" dirty="0"/>
              <a:t>：行政院國家資通安全會報技術服務中心 </a:t>
            </a:r>
            <a:endParaRPr kumimoji="1" lang="zh-TW" altLang="en-US" dirty="0"/>
          </a:p>
        </p:txBody>
      </p:sp>
    </p:spTree>
    <p:extLst>
      <p:ext uri="{BB962C8B-B14F-4D97-AF65-F5344CB8AC3E}">
        <p14:creationId xmlns:p14="http://schemas.microsoft.com/office/powerpoint/2010/main" val="387923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8">
            <a:extLst>
              <a:ext uri="{FF2B5EF4-FFF2-40B4-BE49-F238E27FC236}">
                <a16:creationId xmlns:a16="http://schemas.microsoft.com/office/drawing/2014/main" id="{A85D8FF6-AF24-AC4D-8C6B-F90C1A75CF53}"/>
              </a:ext>
            </a:extLst>
          </p:cNvPr>
          <p:cNvSpPr>
            <a:spLocks noGrp="1"/>
          </p:cNvSpPr>
          <p:nvPr>
            <p:ph idx="1"/>
          </p:nvPr>
        </p:nvSpPr>
        <p:spPr/>
        <p:txBody>
          <a:bodyPr/>
          <a:lstStyle/>
          <a:p>
            <a:r>
              <a:rPr kumimoji="1" lang="en-US" altLang="zh-Hant" b="1" dirty="0"/>
              <a:t>107</a:t>
            </a:r>
            <a:r>
              <a:rPr kumimoji="1" lang="zh-Hant" altLang="en-US" b="1" dirty="0"/>
              <a:t>年</a:t>
            </a:r>
            <a:r>
              <a:rPr kumimoji="1" lang="en-US" altLang="zh-Hant" b="1" dirty="0"/>
              <a:t>1</a:t>
            </a:r>
            <a:r>
              <a:rPr kumimoji="1" lang="zh-Hant" altLang="en-US" b="1" dirty="0"/>
              <a:t>月更新項目</a:t>
            </a:r>
            <a:r>
              <a:rPr kumimoji="1" lang="zh-Hant" altLang="en-US" dirty="0"/>
              <a:t>：</a:t>
            </a:r>
            <a:endParaRPr kumimoji="1" lang="en-US" altLang="zh-Hant" dirty="0"/>
          </a:p>
          <a:p>
            <a:pPr lvl="1"/>
            <a:r>
              <a:rPr kumimoji="1" lang="zh-Hant" altLang="en-US" dirty="0"/>
              <a:t>修訂</a:t>
            </a:r>
            <a:r>
              <a:rPr kumimoji="1" lang="en-US" altLang="zh-TW" dirty="0"/>
              <a:t>Windows 7 </a:t>
            </a:r>
            <a:r>
              <a:rPr kumimoji="1" lang="zh-Hant" altLang="en-US" dirty="0"/>
              <a:t>共計</a:t>
            </a:r>
            <a:r>
              <a:rPr kumimoji="1" lang="en-US" altLang="zh-Hant" dirty="0"/>
              <a:t>5</a:t>
            </a:r>
            <a:r>
              <a:rPr kumimoji="1" lang="zh-Hant" altLang="en-US" dirty="0"/>
              <a:t>項組態設定內容（</a:t>
            </a:r>
            <a:r>
              <a:rPr kumimoji="1" lang="en-US" altLang="zh-Hant" dirty="0"/>
              <a:t>V1.8</a:t>
            </a:r>
            <a:r>
              <a:rPr kumimoji="1" lang="zh-Hant" altLang="en-US" dirty="0"/>
              <a:t>）</a:t>
            </a:r>
            <a:endParaRPr kumimoji="1" lang="en-US" altLang="zh-Hant" dirty="0"/>
          </a:p>
          <a:p>
            <a:pPr lvl="1"/>
            <a:r>
              <a:rPr kumimoji="1" lang="zh-Hant" altLang="en-US" dirty="0"/>
              <a:t>修訂</a:t>
            </a:r>
            <a:r>
              <a:rPr kumimoji="1" lang="en-US" altLang="zh-TW" dirty="0"/>
              <a:t>Windows 8.1</a:t>
            </a:r>
            <a:r>
              <a:rPr kumimoji="1" lang="zh-Hant" altLang="en-US" dirty="0"/>
              <a:t>共計</a:t>
            </a:r>
            <a:r>
              <a:rPr kumimoji="1" lang="en-US" altLang="zh-Hant" dirty="0"/>
              <a:t>6</a:t>
            </a:r>
            <a:r>
              <a:rPr kumimoji="1" lang="zh-Hant" altLang="en-US" dirty="0"/>
              <a:t>項組態設定內容（</a:t>
            </a:r>
            <a:r>
              <a:rPr kumimoji="1" lang="en-US" altLang="zh-Hant" dirty="0"/>
              <a:t>V1.4</a:t>
            </a:r>
            <a:r>
              <a:rPr kumimoji="1" lang="zh-Hant" altLang="en-US" dirty="0"/>
              <a:t>）</a:t>
            </a:r>
            <a:endParaRPr kumimoji="1" lang="en-US" altLang="zh-Hant" dirty="0"/>
          </a:p>
          <a:p>
            <a:pPr lvl="1"/>
            <a:r>
              <a:rPr kumimoji="1" lang="zh-Hant" altLang="en-US" dirty="0"/>
              <a:t>修訂</a:t>
            </a:r>
            <a:r>
              <a:rPr kumimoji="1" lang="en-US" altLang="zh-TW" dirty="0"/>
              <a:t>Windows Server 2008 R2</a:t>
            </a:r>
            <a:r>
              <a:rPr kumimoji="1" lang="zh-Hant" altLang="en-US" dirty="0"/>
              <a:t>共計</a:t>
            </a:r>
            <a:r>
              <a:rPr kumimoji="1" lang="en-US" altLang="zh-Hant" dirty="0"/>
              <a:t>3</a:t>
            </a:r>
            <a:r>
              <a:rPr kumimoji="1" lang="zh-Hant" altLang="en-US" dirty="0"/>
              <a:t>項組態設定內容（</a:t>
            </a:r>
            <a:r>
              <a:rPr kumimoji="1" lang="en-US" altLang="zh-Hant" dirty="0"/>
              <a:t>V1.6</a:t>
            </a:r>
            <a:r>
              <a:rPr kumimoji="1" lang="zh-Hant" altLang="en-US" dirty="0"/>
              <a:t>）</a:t>
            </a:r>
            <a:endParaRPr kumimoji="1" lang="en-US" altLang="zh-Hant" dirty="0"/>
          </a:p>
          <a:p>
            <a:pPr lvl="1"/>
            <a:r>
              <a:rPr kumimoji="1" lang="zh-Hant" altLang="en-US" dirty="0">
                <a:solidFill>
                  <a:srgbClr val="FF0000"/>
                </a:solidFill>
              </a:rPr>
              <a:t>新增</a:t>
            </a:r>
            <a:r>
              <a:rPr kumimoji="1" lang="en-US" altLang="zh-Hant" dirty="0">
                <a:solidFill>
                  <a:srgbClr val="FF0000"/>
                </a:solidFill>
              </a:rPr>
              <a:t>Windows 10</a:t>
            </a:r>
            <a:r>
              <a:rPr kumimoji="1" lang="zh-Hant" altLang="en-US" dirty="0">
                <a:solidFill>
                  <a:srgbClr val="FF0000"/>
                </a:solidFill>
              </a:rPr>
              <a:t>組態設定共</a:t>
            </a:r>
            <a:r>
              <a:rPr kumimoji="1" lang="en-US" altLang="zh-Hant" dirty="0">
                <a:solidFill>
                  <a:srgbClr val="FF0000"/>
                </a:solidFill>
              </a:rPr>
              <a:t>345</a:t>
            </a:r>
            <a:r>
              <a:rPr kumimoji="1" lang="zh-Hant" altLang="en-US" dirty="0">
                <a:solidFill>
                  <a:srgbClr val="FF0000"/>
                </a:solidFill>
              </a:rPr>
              <a:t>項</a:t>
            </a:r>
            <a:r>
              <a:rPr kumimoji="1" lang="zh-Hant" altLang="en-US" dirty="0"/>
              <a:t>（</a:t>
            </a:r>
            <a:r>
              <a:rPr kumimoji="1" lang="en-US" altLang="zh-Hant" dirty="0"/>
              <a:t>V1.0</a:t>
            </a:r>
            <a:r>
              <a:rPr kumimoji="1" lang="zh-Hant" altLang="en-US" dirty="0"/>
              <a:t>）</a:t>
            </a:r>
            <a:endParaRPr kumimoji="1" lang="en-US" altLang="zh-Hant" dirty="0"/>
          </a:p>
          <a:p>
            <a:pPr lvl="1"/>
            <a:r>
              <a:rPr kumimoji="1" lang="zh-Hant" altLang="en-US" dirty="0">
                <a:solidFill>
                  <a:srgbClr val="FF0000"/>
                </a:solidFill>
              </a:rPr>
              <a:t>新增</a:t>
            </a:r>
            <a:r>
              <a:rPr kumimoji="1" lang="en-US" altLang="zh-TW" dirty="0">
                <a:solidFill>
                  <a:srgbClr val="FF0000"/>
                </a:solidFill>
              </a:rPr>
              <a:t>Windows Server</a:t>
            </a:r>
            <a:r>
              <a:rPr kumimoji="1" lang="zh-Hant" altLang="en-US" dirty="0">
                <a:solidFill>
                  <a:srgbClr val="FF0000"/>
                </a:solidFill>
              </a:rPr>
              <a:t> </a:t>
            </a:r>
            <a:r>
              <a:rPr kumimoji="1" lang="en-US" altLang="zh-Hant" dirty="0">
                <a:solidFill>
                  <a:srgbClr val="FF0000"/>
                </a:solidFill>
              </a:rPr>
              <a:t>2012</a:t>
            </a:r>
            <a:r>
              <a:rPr kumimoji="1" lang="en-US" altLang="zh-TW" dirty="0">
                <a:solidFill>
                  <a:srgbClr val="FF0000"/>
                </a:solidFill>
              </a:rPr>
              <a:t> R2</a:t>
            </a:r>
            <a:r>
              <a:rPr kumimoji="1" lang="zh-Hant" altLang="en-US" dirty="0">
                <a:solidFill>
                  <a:srgbClr val="FF0000"/>
                </a:solidFill>
              </a:rPr>
              <a:t>組態設定</a:t>
            </a:r>
            <a:r>
              <a:rPr kumimoji="1" lang="zh-Hant" altLang="en-US" dirty="0"/>
              <a:t>共</a:t>
            </a:r>
            <a:r>
              <a:rPr kumimoji="1" lang="en-US" altLang="zh-Hant" dirty="0"/>
              <a:t>239</a:t>
            </a:r>
            <a:r>
              <a:rPr kumimoji="1" lang="zh-Hant" altLang="en-US" dirty="0"/>
              <a:t>項（</a:t>
            </a:r>
            <a:r>
              <a:rPr kumimoji="1" lang="en-US" altLang="zh-Hant" dirty="0"/>
              <a:t>V1.0</a:t>
            </a:r>
            <a:r>
              <a:rPr kumimoji="1" lang="zh-Hant" altLang="en-US" dirty="0"/>
              <a:t>），並再依不同</a:t>
            </a:r>
            <a:r>
              <a:rPr kumimoji="1" lang="en-US" altLang="zh-Hant" dirty="0"/>
              <a:t>Server</a:t>
            </a:r>
            <a:r>
              <a:rPr kumimoji="1" lang="zh-Hant" altLang="en-US" dirty="0"/>
              <a:t>制定組態設定項目</a:t>
            </a:r>
            <a:endParaRPr kumimoji="1" lang="en-US" altLang="zh-Hant" dirty="0"/>
          </a:p>
          <a:p>
            <a:pPr lvl="2"/>
            <a:r>
              <a:rPr kumimoji="1" lang="en-US" altLang="zh-TW" dirty="0"/>
              <a:t>Windows Server</a:t>
            </a:r>
            <a:r>
              <a:rPr kumimoji="1" lang="zh-Hant" altLang="en-US" dirty="0"/>
              <a:t> </a:t>
            </a:r>
            <a:r>
              <a:rPr kumimoji="1" lang="en-US" altLang="zh-Hant" dirty="0"/>
              <a:t>2012</a:t>
            </a:r>
            <a:r>
              <a:rPr kumimoji="1" lang="en-US" altLang="zh-TW" dirty="0"/>
              <a:t> R2</a:t>
            </a:r>
            <a:r>
              <a:rPr kumimoji="1" lang="zh-Hant" altLang="en-US" dirty="0"/>
              <a:t> </a:t>
            </a:r>
            <a:r>
              <a:rPr kumimoji="1" lang="en-US" altLang="zh-Hant" dirty="0"/>
              <a:t>DC Server:   84</a:t>
            </a:r>
            <a:r>
              <a:rPr kumimoji="1" lang="zh-Hant" altLang="en-US" dirty="0"/>
              <a:t>項</a:t>
            </a:r>
            <a:endParaRPr kumimoji="1" lang="zh-TW" altLang="en-US" dirty="0"/>
          </a:p>
          <a:p>
            <a:pPr lvl="2"/>
            <a:r>
              <a:rPr kumimoji="1" lang="en-US" altLang="zh-TW" dirty="0"/>
              <a:t>Windows Server</a:t>
            </a:r>
            <a:r>
              <a:rPr kumimoji="1" lang="zh-Hant" altLang="en-US" dirty="0"/>
              <a:t> </a:t>
            </a:r>
            <a:r>
              <a:rPr kumimoji="1" lang="en-US" altLang="zh-Hant" dirty="0"/>
              <a:t>2012</a:t>
            </a:r>
            <a:r>
              <a:rPr kumimoji="1" lang="en-US" altLang="zh-TW" dirty="0"/>
              <a:t> R2</a:t>
            </a:r>
            <a:r>
              <a:rPr kumimoji="1" lang="zh-Hant" altLang="en-US" dirty="0"/>
              <a:t> </a:t>
            </a:r>
            <a:r>
              <a:rPr kumimoji="1" lang="en-US" altLang="zh-Hant" dirty="0"/>
              <a:t>DNS Server:128</a:t>
            </a:r>
            <a:r>
              <a:rPr kumimoji="1" lang="zh-Hant" altLang="en-US" dirty="0"/>
              <a:t>項</a:t>
            </a:r>
            <a:endParaRPr kumimoji="1" lang="zh-TW" altLang="en-US" dirty="0"/>
          </a:p>
          <a:p>
            <a:pPr lvl="2"/>
            <a:r>
              <a:rPr kumimoji="1" lang="en-US" altLang="zh-TW" dirty="0"/>
              <a:t>Windows Server</a:t>
            </a:r>
            <a:r>
              <a:rPr kumimoji="1" lang="zh-Hant" altLang="en-US" dirty="0"/>
              <a:t> </a:t>
            </a:r>
            <a:r>
              <a:rPr kumimoji="1" lang="en-US" altLang="zh-Hant" dirty="0"/>
              <a:t>2012</a:t>
            </a:r>
            <a:r>
              <a:rPr kumimoji="1" lang="en-US" altLang="zh-TW" dirty="0"/>
              <a:t> R2</a:t>
            </a:r>
            <a:r>
              <a:rPr kumimoji="1" lang="zh-Hant" altLang="en-US" dirty="0"/>
              <a:t> </a:t>
            </a:r>
            <a:r>
              <a:rPr kumimoji="1" lang="en-US" altLang="zh-Hant" dirty="0"/>
              <a:t>File Server:  132</a:t>
            </a:r>
            <a:r>
              <a:rPr kumimoji="1" lang="zh-Hant" altLang="en-US" dirty="0"/>
              <a:t>項</a:t>
            </a:r>
            <a:endParaRPr kumimoji="1" lang="zh-TW" altLang="en-US" dirty="0"/>
          </a:p>
          <a:p>
            <a:pPr lvl="2"/>
            <a:r>
              <a:rPr kumimoji="1" lang="en-US" altLang="zh-TW" dirty="0"/>
              <a:t>Windows Server</a:t>
            </a:r>
            <a:r>
              <a:rPr kumimoji="1" lang="zh-Hant" altLang="en-US" dirty="0"/>
              <a:t> </a:t>
            </a:r>
            <a:r>
              <a:rPr kumimoji="1" lang="en-US" altLang="zh-Hant" dirty="0"/>
              <a:t>2012</a:t>
            </a:r>
            <a:r>
              <a:rPr kumimoji="1" lang="en-US" altLang="zh-TW" dirty="0"/>
              <a:t> R2</a:t>
            </a:r>
            <a:r>
              <a:rPr kumimoji="1" lang="zh-Hant" altLang="en-US" dirty="0"/>
              <a:t> </a:t>
            </a:r>
            <a:r>
              <a:rPr kumimoji="1" lang="en-US" altLang="zh-Hant" dirty="0"/>
              <a:t>Web Server:129</a:t>
            </a:r>
            <a:r>
              <a:rPr kumimoji="1" lang="zh-Hant" altLang="en-US" dirty="0"/>
              <a:t>項</a:t>
            </a:r>
            <a:endParaRPr kumimoji="1" lang="zh-TW" altLang="en-US" dirty="0"/>
          </a:p>
          <a:p>
            <a:pPr lvl="1"/>
            <a:r>
              <a:rPr kumimoji="1" lang="zh-Hant" altLang="en-US" dirty="0"/>
              <a:t>新增</a:t>
            </a:r>
            <a:r>
              <a:rPr kumimoji="1" lang="en-US" altLang="zh-Hant" dirty="0" err="1"/>
              <a:t>FireFox</a:t>
            </a:r>
            <a:r>
              <a:rPr kumimoji="1" lang="zh-Hant" altLang="en-US" dirty="0"/>
              <a:t>組態設定共</a:t>
            </a:r>
            <a:r>
              <a:rPr kumimoji="1" lang="en-US" altLang="zh-Hant" dirty="0"/>
              <a:t>52</a:t>
            </a:r>
            <a:r>
              <a:rPr kumimoji="1" lang="zh-Hant" altLang="en-US" dirty="0"/>
              <a:t>項（</a:t>
            </a:r>
            <a:r>
              <a:rPr kumimoji="1" lang="en-US" altLang="zh-Hant" dirty="0"/>
              <a:t>V1.0</a:t>
            </a:r>
            <a:r>
              <a:rPr kumimoji="1" lang="zh-Hant" altLang="en-US" dirty="0"/>
              <a:t>）</a:t>
            </a:r>
            <a:endParaRPr kumimoji="1" lang="en-US" altLang="zh-Hant" dirty="0"/>
          </a:p>
          <a:p>
            <a:pPr lvl="1"/>
            <a:r>
              <a:rPr kumimoji="1" lang="zh-Hant" altLang="en-US" dirty="0"/>
              <a:t>新增</a:t>
            </a:r>
            <a:r>
              <a:rPr kumimoji="1" lang="en-US" altLang="zh-Hant" dirty="0" err="1"/>
              <a:t>FortiNet</a:t>
            </a:r>
            <a:r>
              <a:rPr kumimoji="1" lang="en-US" altLang="zh-Hant" dirty="0"/>
              <a:t> </a:t>
            </a:r>
            <a:r>
              <a:rPr kumimoji="1" lang="en-US" altLang="zh-Hant" dirty="0" err="1"/>
              <a:t>FortiGate</a:t>
            </a:r>
            <a:r>
              <a:rPr kumimoji="1" lang="zh-TW" altLang="en-US" dirty="0"/>
              <a:t>設備組態</a:t>
            </a:r>
            <a:r>
              <a:rPr kumimoji="1" lang="zh-Hant" altLang="en-US" dirty="0"/>
              <a:t>設定共</a:t>
            </a:r>
            <a:r>
              <a:rPr kumimoji="1" lang="en-US" altLang="zh-TW" dirty="0"/>
              <a:t>47</a:t>
            </a:r>
            <a:r>
              <a:rPr kumimoji="1" lang="zh-TW" altLang="en-US" dirty="0"/>
              <a:t>項</a:t>
            </a:r>
            <a:r>
              <a:rPr kumimoji="1" lang="zh-Hant" altLang="en-US" dirty="0"/>
              <a:t>（</a:t>
            </a:r>
            <a:r>
              <a:rPr kumimoji="1" lang="en-US" altLang="zh-Hant" dirty="0"/>
              <a:t>V1.0 </a:t>
            </a:r>
            <a:r>
              <a:rPr kumimoji="1" lang="zh-Hant" altLang="en-US" dirty="0"/>
              <a:t>）</a:t>
            </a:r>
            <a:endParaRPr kumimoji="1" lang="en-US" altLang="zh-Hant" dirty="0"/>
          </a:p>
          <a:p>
            <a:pPr lvl="1"/>
            <a:r>
              <a:rPr kumimoji="1" lang="zh-Hant" altLang="en-US" dirty="0"/>
              <a:t>新增</a:t>
            </a:r>
            <a:r>
              <a:rPr kumimoji="1" lang="en-US" altLang="zh-Hant" dirty="0"/>
              <a:t>AD</a:t>
            </a:r>
            <a:r>
              <a:rPr kumimoji="1" lang="zh-Hant" altLang="en-US" dirty="0"/>
              <a:t>網域</a:t>
            </a:r>
            <a:r>
              <a:rPr kumimoji="1" lang="zh-TW" altLang="en-US" dirty="0"/>
              <a:t>帳戶原則與精細密碼原則設定說明</a:t>
            </a:r>
            <a:r>
              <a:rPr kumimoji="1" lang="zh-Hant" altLang="en-US" dirty="0"/>
              <a:t>（</a:t>
            </a:r>
            <a:r>
              <a:rPr kumimoji="1" lang="en-US" altLang="zh-Hant" dirty="0"/>
              <a:t>V1.0 </a:t>
            </a:r>
            <a:r>
              <a:rPr kumimoji="1" lang="zh-Hant" altLang="en-US" dirty="0"/>
              <a:t>）</a:t>
            </a:r>
            <a:endParaRPr kumimoji="1" lang="en-US" altLang="zh-Hant" dirty="0"/>
          </a:p>
          <a:p>
            <a:pPr lvl="1"/>
            <a:endParaRPr kumimoji="1" lang="en-US" altLang="zh-Hant" dirty="0"/>
          </a:p>
        </p:txBody>
      </p:sp>
      <p:sp>
        <p:nvSpPr>
          <p:cNvPr id="3" name="投影片編號版面配置區 2"/>
          <p:cNvSpPr>
            <a:spLocks noGrp="1"/>
          </p:cNvSpPr>
          <p:nvPr>
            <p:ph type="sldNum" sz="quarter" idx="4"/>
          </p:nvPr>
        </p:nvSpPr>
        <p:spPr/>
        <p:txBody>
          <a:bodyPr/>
          <a:lstStyle/>
          <a:p>
            <a:pPr>
              <a:defRPr/>
            </a:pPr>
            <a:fld id="{B3BE91F7-8508-4741-9095-A222BEA02754}" type="slidenum">
              <a:rPr lang="en-US" altLang="zh-TW" smtClean="0"/>
              <a:pPr>
                <a:defRPr/>
              </a:pPr>
              <a:t>15</a:t>
            </a:fld>
            <a:r>
              <a:rPr lang="en-US" altLang="zh-TW"/>
              <a:t>.</a:t>
            </a:r>
            <a:endParaRPr lang="en-US" altLang="zh-TW" dirty="0"/>
          </a:p>
        </p:txBody>
      </p:sp>
      <p:sp>
        <p:nvSpPr>
          <p:cNvPr id="4" name="標題 3"/>
          <p:cNvSpPr>
            <a:spLocks noGrp="1"/>
          </p:cNvSpPr>
          <p:nvPr>
            <p:ph type="title"/>
          </p:nvPr>
        </p:nvSpPr>
        <p:spPr/>
        <p:txBody>
          <a:bodyPr/>
          <a:lstStyle/>
          <a:p>
            <a:r>
              <a:rPr kumimoji="1" lang="en-US" altLang="zh-TW" dirty="0"/>
              <a:t>TWGCB</a:t>
            </a:r>
            <a:r>
              <a:rPr kumimoji="1" lang="zh-TW" altLang="en-US" dirty="0"/>
              <a:t>發展歷程</a:t>
            </a:r>
          </a:p>
        </p:txBody>
      </p:sp>
      <p:sp>
        <p:nvSpPr>
          <p:cNvPr id="7" name="文字方塊 6"/>
          <p:cNvSpPr txBox="1"/>
          <p:nvPr/>
        </p:nvSpPr>
        <p:spPr>
          <a:xfrm>
            <a:off x="492291" y="5709249"/>
            <a:ext cx="5327099" cy="369332"/>
          </a:xfrm>
          <a:prstGeom prst="rect">
            <a:avLst/>
          </a:prstGeom>
          <a:noFill/>
        </p:spPr>
        <p:txBody>
          <a:bodyPr wrap="none" rtlCol="0">
            <a:spAutoFit/>
          </a:bodyPr>
          <a:lstStyle/>
          <a:p>
            <a:r>
              <a:rPr kumimoji="1" lang="zh-TW" altLang="en-US" dirty="0"/>
              <a:t>資料來源</a:t>
            </a:r>
            <a:r>
              <a:rPr lang="zh-TW" altLang="en-US" dirty="0"/>
              <a:t>：行政院國家資通安全會報技術服務中心 </a:t>
            </a:r>
            <a:endParaRPr kumimoji="1" lang="zh-TW" altLang="en-US" dirty="0"/>
          </a:p>
        </p:txBody>
      </p:sp>
    </p:spTree>
    <p:extLst>
      <p:ext uri="{BB962C8B-B14F-4D97-AF65-F5344CB8AC3E}">
        <p14:creationId xmlns:p14="http://schemas.microsoft.com/office/powerpoint/2010/main" val="1298467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C0043B-B1CC-4849-BE8B-7D01D96E2DD8}"/>
              </a:ext>
            </a:extLst>
          </p:cNvPr>
          <p:cNvSpPr>
            <a:spLocks noGrp="1"/>
          </p:cNvSpPr>
          <p:nvPr>
            <p:ph type="title"/>
          </p:nvPr>
        </p:nvSpPr>
        <p:spPr/>
        <p:txBody>
          <a:bodyPr>
            <a:normAutofit/>
          </a:bodyPr>
          <a:lstStyle/>
          <a:p>
            <a:r>
              <a:rPr lang="en-US" altLang="zh-TW" dirty="0"/>
              <a:t>GCB</a:t>
            </a:r>
            <a:r>
              <a:rPr lang="zh-CN" altLang="en-US" dirty="0"/>
              <a:t>導入需注意事項</a:t>
            </a:r>
            <a:endParaRPr lang="zh-TW" altLang="en-US" dirty="0"/>
          </a:p>
        </p:txBody>
      </p:sp>
      <p:sp>
        <p:nvSpPr>
          <p:cNvPr id="4" name="投影片編號版面配置區 3">
            <a:extLst>
              <a:ext uri="{FF2B5EF4-FFF2-40B4-BE49-F238E27FC236}">
                <a16:creationId xmlns:a16="http://schemas.microsoft.com/office/drawing/2014/main" id="{32F4F2A0-E2A9-403A-A5DF-3FF232429A28}"/>
              </a:ext>
            </a:extLst>
          </p:cNvPr>
          <p:cNvSpPr>
            <a:spLocks noGrp="1"/>
          </p:cNvSpPr>
          <p:nvPr>
            <p:ph type="sldNum" sz="quarter" idx="4"/>
          </p:nvPr>
        </p:nvSpPr>
        <p:spPr/>
        <p:txBody>
          <a:bodyPr/>
          <a:lstStyle/>
          <a:p>
            <a:fld id="{86CB4B4D-7CA3-9044-876B-883B54F8677D}" type="slidenum">
              <a:rPr lang="en-US" altLang="zh-TW" smtClean="0"/>
              <a:t>16</a:t>
            </a:fld>
            <a:endParaRPr lang="zh-TW" altLang="en-US"/>
          </a:p>
        </p:txBody>
      </p:sp>
    </p:spTree>
    <p:extLst>
      <p:ext uri="{BB962C8B-B14F-4D97-AF65-F5344CB8AC3E}">
        <p14:creationId xmlns:p14="http://schemas.microsoft.com/office/powerpoint/2010/main" val="4206184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6A3FE21D-60AD-5248-ADA1-2FE7C581F176}"/>
              </a:ext>
            </a:extLst>
          </p:cNvPr>
          <p:cNvPicPr>
            <a:picLocks noGrp="1" noChangeAspect="1"/>
          </p:cNvPicPr>
          <p:nvPr>
            <p:ph idx="1"/>
          </p:nvPr>
        </p:nvPicPr>
        <p:blipFill>
          <a:blip r:embed="rId2"/>
          <a:stretch>
            <a:fillRect/>
          </a:stretch>
        </p:blipFill>
        <p:spPr>
          <a:xfrm>
            <a:off x="628650" y="1972815"/>
            <a:ext cx="7886700" cy="3183833"/>
          </a:xfrm>
          <a:prstGeom prst="rect">
            <a:avLst/>
          </a:prstGeom>
        </p:spPr>
      </p:pic>
      <p:sp>
        <p:nvSpPr>
          <p:cNvPr id="3" name="投影片編號預留位置 2">
            <a:extLst>
              <a:ext uri="{FF2B5EF4-FFF2-40B4-BE49-F238E27FC236}">
                <a16:creationId xmlns:a16="http://schemas.microsoft.com/office/drawing/2014/main" id="{98A1755C-26FE-744B-974D-C920CB73D5DA}"/>
              </a:ext>
            </a:extLst>
          </p:cNvPr>
          <p:cNvSpPr>
            <a:spLocks noGrp="1"/>
          </p:cNvSpPr>
          <p:nvPr>
            <p:ph type="sldNum" sz="quarter" idx="4"/>
          </p:nvPr>
        </p:nvSpPr>
        <p:spPr/>
        <p:txBody>
          <a:bodyPr/>
          <a:lstStyle/>
          <a:p>
            <a:pPr>
              <a:defRPr/>
            </a:pPr>
            <a:fld id="{B3BE91F7-8508-4741-9095-A222BEA02754}" type="slidenum">
              <a:rPr lang="en-US" altLang="zh-TW" smtClean="0"/>
              <a:pPr>
                <a:defRPr/>
              </a:pPr>
              <a:t>17</a:t>
            </a:fld>
            <a:r>
              <a:rPr lang="en-US" altLang="zh-TW"/>
              <a:t>.</a:t>
            </a:r>
            <a:endParaRPr lang="en-US" altLang="zh-TW" dirty="0"/>
          </a:p>
        </p:txBody>
      </p:sp>
      <p:sp>
        <p:nvSpPr>
          <p:cNvPr id="4" name="標題 3">
            <a:extLst>
              <a:ext uri="{FF2B5EF4-FFF2-40B4-BE49-F238E27FC236}">
                <a16:creationId xmlns:a16="http://schemas.microsoft.com/office/drawing/2014/main" id="{3CCB5D7A-56A1-504E-AD0C-A4C595FA0256}"/>
              </a:ext>
            </a:extLst>
          </p:cNvPr>
          <p:cNvSpPr>
            <a:spLocks noGrp="1"/>
          </p:cNvSpPr>
          <p:nvPr>
            <p:ph type="title"/>
          </p:nvPr>
        </p:nvSpPr>
        <p:spPr/>
        <p:txBody>
          <a:bodyPr/>
          <a:lstStyle/>
          <a:p>
            <a:r>
              <a:rPr kumimoji="1" lang="zh-TW" altLang="en-US" dirty="0"/>
              <a:t>不同版本</a:t>
            </a:r>
            <a:r>
              <a:rPr kumimoji="1" lang="en-US" altLang="zh-TW" dirty="0"/>
              <a:t>GCB</a:t>
            </a:r>
            <a:r>
              <a:rPr kumimoji="1" lang="zh-CN" altLang="en-US" dirty="0"/>
              <a:t>規範項目數量</a:t>
            </a:r>
            <a:endParaRPr kumimoji="1" lang="zh-TW" altLang="en-US" dirty="0"/>
          </a:p>
        </p:txBody>
      </p:sp>
    </p:spTree>
    <p:extLst>
      <p:ext uri="{BB962C8B-B14F-4D97-AF65-F5344CB8AC3E}">
        <p14:creationId xmlns:p14="http://schemas.microsoft.com/office/powerpoint/2010/main" val="2858850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6"/>
          <p:cNvSpPr>
            <a:spLocks noGrp="1"/>
          </p:cNvSpPr>
          <p:nvPr>
            <p:ph idx="1"/>
          </p:nvPr>
        </p:nvSpPr>
        <p:spPr/>
        <p:txBody>
          <a:bodyPr/>
          <a:lstStyle/>
          <a:p>
            <a:pPr>
              <a:buFont typeface="Wingdings" charset="2"/>
              <a:buChar char="n"/>
            </a:pPr>
            <a:r>
              <a:rPr kumimoji="1" lang="zh-TW" altLang="en-US" dirty="0"/>
              <a:t>為了簡化逐項設定的繁瑣作業，技服中心依據不同的作業環境將各項組態設定包裹起來成為「群組原則物件」</a:t>
            </a:r>
            <a:r>
              <a:rPr kumimoji="1" lang="en-US" altLang="zh-TW" dirty="0"/>
              <a:t>(GPO)</a:t>
            </a:r>
            <a:r>
              <a:rPr kumimoji="1" lang="zh-TW" altLang="en-US" dirty="0"/>
              <a:t>，</a:t>
            </a:r>
            <a:r>
              <a:rPr kumimoji="1" lang="en-US" altLang="zh-TW" b="1" dirty="0">
                <a:solidFill>
                  <a:srgbClr val="FF0000"/>
                </a:solidFill>
              </a:rPr>
              <a:t>GPO</a:t>
            </a:r>
            <a:r>
              <a:rPr kumimoji="1" lang="zh-TW" altLang="en-US" b="1" dirty="0">
                <a:solidFill>
                  <a:srgbClr val="FF0000"/>
                </a:solidFill>
              </a:rPr>
              <a:t>就是是群組原則組態設定的集合</a:t>
            </a:r>
            <a:endParaRPr kumimoji="1" lang="en-US" altLang="zh-TW" dirty="0"/>
          </a:p>
          <a:p>
            <a:pPr>
              <a:buFont typeface="Wingdings" charset="2"/>
              <a:buChar char="n"/>
            </a:pPr>
            <a:r>
              <a:rPr kumimoji="1" lang="zh-TW" altLang="en-US" dirty="0"/>
              <a:t>派送</a:t>
            </a:r>
            <a:r>
              <a:rPr kumimoji="1" lang="en-US" altLang="zh-TW" dirty="0"/>
              <a:t>GPO</a:t>
            </a:r>
            <a:r>
              <a:rPr kumimoji="1" lang="zh-TW" altLang="en-US" dirty="0"/>
              <a:t>的方式可分為</a:t>
            </a:r>
            <a:r>
              <a:rPr kumimoji="1" lang="zh-TW" altLang="en-US" dirty="0">
                <a:solidFill>
                  <a:srgbClr val="FF0000"/>
                </a:solidFill>
              </a:rPr>
              <a:t>網域</a:t>
            </a:r>
            <a:r>
              <a:rPr kumimoji="1" lang="zh-TW" altLang="en-US" dirty="0"/>
              <a:t>與</a:t>
            </a:r>
            <a:r>
              <a:rPr kumimoji="1" lang="zh-TW" altLang="en-US" dirty="0">
                <a:solidFill>
                  <a:srgbClr val="FF0000"/>
                </a:solidFill>
              </a:rPr>
              <a:t>本機</a:t>
            </a:r>
            <a:r>
              <a:rPr kumimoji="1" lang="zh-TW" altLang="en-US" dirty="0"/>
              <a:t>兩種環境</a:t>
            </a:r>
          </a:p>
        </p:txBody>
      </p:sp>
      <p:sp>
        <p:nvSpPr>
          <p:cNvPr id="3" name="投影片編號版面配置區 2"/>
          <p:cNvSpPr>
            <a:spLocks noGrp="1"/>
          </p:cNvSpPr>
          <p:nvPr>
            <p:ph type="sldNum" sz="quarter" idx="4"/>
          </p:nvPr>
        </p:nvSpPr>
        <p:spPr/>
        <p:txBody>
          <a:bodyPr/>
          <a:lstStyle/>
          <a:p>
            <a:pPr>
              <a:defRPr/>
            </a:pPr>
            <a:fld id="{B3BE91F7-8508-4741-9095-A222BEA02754}" type="slidenum">
              <a:rPr lang="en-US" altLang="zh-TW" smtClean="0"/>
              <a:pPr>
                <a:defRPr/>
              </a:pPr>
              <a:t>18</a:t>
            </a:fld>
            <a:r>
              <a:rPr lang="en-US" altLang="zh-TW"/>
              <a:t>.</a:t>
            </a:r>
            <a:endParaRPr lang="en-US" altLang="zh-TW" dirty="0"/>
          </a:p>
        </p:txBody>
      </p:sp>
      <p:sp>
        <p:nvSpPr>
          <p:cNvPr id="6" name="標題 5"/>
          <p:cNvSpPr>
            <a:spLocks noGrp="1"/>
          </p:cNvSpPr>
          <p:nvPr>
            <p:ph type="title"/>
          </p:nvPr>
        </p:nvSpPr>
        <p:spPr/>
        <p:txBody>
          <a:bodyPr/>
          <a:lstStyle/>
          <a:p>
            <a:r>
              <a:rPr kumimoji="1" lang="zh-TW" altLang="en-US" dirty="0"/>
              <a:t>何謂群組原則物件</a:t>
            </a:r>
            <a:r>
              <a:rPr kumimoji="1" lang="en-US" altLang="zh-TW" dirty="0"/>
              <a:t> (GPO)</a:t>
            </a:r>
            <a:endParaRPr kumimoji="1" lang="zh-TW" altLang="en-US" dirty="0"/>
          </a:p>
        </p:txBody>
      </p:sp>
      <p:pic>
        <p:nvPicPr>
          <p:cNvPr id="5" name="圖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0392" y="2305176"/>
            <a:ext cx="7003216" cy="3815538"/>
          </a:xfrm>
          <a:prstGeom prst="rect">
            <a:avLst/>
          </a:prstGeom>
        </p:spPr>
      </p:pic>
      <p:sp>
        <p:nvSpPr>
          <p:cNvPr id="8" name="文字方塊 7"/>
          <p:cNvSpPr txBox="1"/>
          <p:nvPr/>
        </p:nvSpPr>
        <p:spPr>
          <a:xfrm>
            <a:off x="504196" y="6180099"/>
            <a:ext cx="4184159" cy="307777"/>
          </a:xfrm>
          <a:prstGeom prst="rect">
            <a:avLst/>
          </a:prstGeom>
          <a:noFill/>
        </p:spPr>
        <p:txBody>
          <a:bodyPr wrap="none" rtlCol="0">
            <a:spAutoFit/>
          </a:bodyPr>
          <a:lstStyle/>
          <a:p>
            <a:r>
              <a:rPr kumimoji="1" lang="zh-TW" altLang="en-US" sz="1400" dirty="0"/>
              <a:t>資料來源</a:t>
            </a:r>
            <a:r>
              <a:rPr lang="zh-TW" altLang="en-US" sz="1400" dirty="0"/>
              <a:t>：行政院國家資通安全會報技術服務中心 </a:t>
            </a:r>
            <a:endParaRPr kumimoji="1" lang="zh-TW" altLang="en-US" sz="1400" dirty="0"/>
          </a:p>
        </p:txBody>
      </p:sp>
    </p:spTree>
    <p:extLst>
      <p:ext uri="{BB962C8B-B14F-4D97-AF65-F5344CB8AC3E}">
        <p14:creationId xmlns:p14="http://schemas.microsoft.com/office/powerpoint/2010/main" val="2483618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4CD2AB7E-2305-8340-A801-B70B2C2B1FFD}"/>
              </a:ext>
            </a:extLst>
          </p:cNvPr>
          <p:cNvSpPr>
            <a:spLocks noGrp="1"/>
          </p:cNvSpPr>
          <p:nvPr>
            <p:ph idx="1"/>
          </p:nvPr>
        </p:nvSpPr>
        <p:spPr/>
        <p:txBody>
          <a:bodyPr/>
          <a:lstStyle/>
          <a:p>
            <a:pPr>
              <a:buFont typeface="Wingdings" pitchFamily="2" charset="2"/>
              <a:buChar char="n"/>
            </a:pPr>
            <a:r>
              <a:rPr kumimoji="1" lang="en-US" altLang="zh-TW" dirty="0"/>
              <a:t>Win7</a:t>
            </a:r>
            <a:r>
              <a:rPr kumimoji="1" lang="zh-TW" altLang="en-US" dirty="0"/>
              <a:t>、</a:t>
            </a:r>
            <a:r>
              <a:rPr kumimoji="1" lang="en-US" altLang="zh-TW" dirty="0"/>
              <a:t> Win8.1</a:t>
            </a:r>
            <a:r>
              <a:rPr kumimoji="1" lang="zh-TW" altLang="en-US" dirty="0"/>
              <a:t>、</a:t>
            </a:r>
            <a:r>
              <a:rPr kumimoji="1" lang="en-US" altLang="zh-TW" dirty="0"/>
              <a:t> Win10</a:t>
            </a:r>
            <a:r>
              <a:rPr kumimoji="1" lang="zh-CN" altLang="en-US" dirty="0"/>
              <a:t>等</a:t>
            </a:r>
            <a:r>
              <a:rPr kumimoji="1" lang="zh-TW" altLang="en-US" dirty="0"/>
              <a:t>作業系統，</a:t>
            </a:r>
            <a:r>
              <a:rPr kumimoji="1" lang="en-US" altLang="zh-TW" dirty="0"/>
              <a:t>GPO</a:t>
            </a:r>
            <a:r>
              <a:rPr kumimoji="1" lang="zh-CN" altLang="en-US" dirty="0"/>
              <a:t>內容依以下四大區分律定組態設定規範，不同作業系統也有不同數量的組態設定項目</a:t>
            </a:r>
            <a:endParaRPr kumimoji="1" lang="en-US" altLang="zh-CN" dirty="0"/>
          </a:p>
          <a:p>
            <a:pPr lvl="1">
              <a:buFont typeface="Wingdings" pitchFamily="2" charset="2"/>
              <a:buChar char="u"/>
            </a:pPr>
            <a:r>
              <a:rPr kumimoji="1" lang="zh-CN" altLang="en-US" dirty="0"/>
              <a:t>帳號設定（</a:t>
            </a:r>
            <a:r>
              <a:rPr kumimoji="1" lang="en-US" altLang="zh-TW" dirty="0"/>
              <a:t>Account Policy</a:t>
            </a:r>
            <a:r>
              <a:rPr kumimoji="1" lang="zh-TW" altLang="en-US" dirty="0"/>
              <a:t>）</a:t>
            </a:r>
            <a:endParaRPr kumimoji="1" lang="en-US" altLang="zh-TW" dirty="0"/>
          </a:p>
          <a:p>
            <a:pPr lvl="1">
              <a:buFont typeface="Wingdings" pitchFamily="2" charset="2"/>
              <a:buChar char="u"/>
            </a:pPr>
            <a:r>
              <a:rPr kumimoji="1" lang="zh-CN" altLang="en-US" dirty="0"/>
              <a:t>電腦設定（</a:t>
            </a:r>
            <a:r>
              <a:rPr kumimoji="1" lang="en-US" altLang="zh-TW" dirty="0"/>
              <a:t>Computer Settings</a:t>
            </a:r>
            <a:r>
              <a:rPr kumimoji="1" lang="zh-TW" altLang="en-US" dirty="0"/>
              <a:t>）</a:t>
            </a:r>
            <a:endParaRPr kumimoji="1" lang="en-US" altLang="zh-TW" dirty="0"/>
          </a:p>
          <a:p>
            <a:pPr lvl="1">
              <a:buFont typeface="Wingdings" pitchFamily="2" charset="2"/>
              <a:buChar char="u"/>
            </a:pPr>
            <a:r>
              <a:rPr kumimoji="1" lang="zh-CN" altLang="en-US" dirty="0"/>
              <a:t>使用者設定（</a:t>
            </a:r>
            <a:r>
              <a:rPr kumimoji="1" lang="en-US" altLang="zh-TW" dirty="0"/>
              <a:t>User Settings</a:t>
            </a:r>
            <a:r>
              <a:rPr kumimoji="1" lang="zh-TW" altLang="en-US" dirty="0"/>
              <a:t>）</a:t>
            </a:r>
            <a:endParaRPr kumimoji="1" lang="en-US" altLang="zh-TW" dirty="0"/>
          </a:p>
          <a:p>
            <a:pPr lvl="1">
              <a:buFont typeface="Wingdings" pitchFamily="2" charset="2"/>
              <a:buChar char="u"/>
            </a:pPr>
            <a:r>
              <a:rPr kumimoji="1" lang="zh-CN" altLang="en-US" dirty="0"/>
              <a:t>個人防火牆設定</a:t>
            </a:r>
            <a:r>
              <a:rPr kumimoji="1" lang="en-US" altLang="zh-TW" dirty="0"/>
              <a:t>Firewall Settings</a:t>
            </a:r>
          </a:p>
          <a:p>
            <a:pPr>
              <a:buFont typeface="Wingdings" pitchFamily="2" charset="2"/>
              <a:buChar char="n"/>
            </a:pPr>
            <a:r>
              <a:rPr kumimoji="1" lang="zh-CN" altLang="en-US" dirty="0"/>
              <a:t>瀏覽器部分計有</a:t>
            </a:r>
            <a:r>
              <a:rPr kumimoji="1" lang="en-US" altLang="zh-TW" dirty="0"/>
              <a:t>IE8</a:t>
            </a:r>
            <a:r>
              <a:rPr kumimoji="1" lang="zh-TW" altLang="en-US" dirty="0"/>
              <a:t>、</a:t>
            </a:r>
            <a:r>
              <a:rPr kumimoji="1" lang="en-US" altLang="zh-CN" dirty="0"/>
              <a:t>IE11</a:t>
            </a:r>
            <a:r>
              <a:rPr kumimoji="1" lang="zh-CN" altLang="en-US" dirty="0"/>
              <a:t>及</a:t>
            </a:r>
            <a:r>
              <a:rPr kumimoji="1" lang="en-US" altLang="zh-CN" dirty="0"/>
              <a:t>Google Chrome</a:t>
            </a:r>
            <a:r>
              <a:rPr kumimoji="1" lang="zh-CN" altLang="en-US" dirty="0"/>
              <a:t>等不同組態設定規範。</a:t>
            </a:r>
            <a:endParaRPr kumimoji="1" lang="en-US" altLang="zh-CN" dirty="0"/>
          </a:p>
        </p:txBody>
      </p:sp>
      <p:sp>
        <p:nvSpPr>
          <p:cNvPr id="3" name="投影片編號預留位置 2">
            <a:extLst>
              <a:ext uri="{FF2B5EF4-FFF2-40B4-BE49-F238E27FC236}">
                <a16:creationId xmlns:a16="http://schemas.microsoft.com/office/drawing/2014/main" id="{529643DA-B855-4E4A-896D-47F26FECB5DF}"/>
              </a:ext>
            </a:extLst>
          </p:cNvPr>
          <p:cNvSpPr>
            <a:spLocks noGrp="1"/>
          </p:cNvSpPr>
          <p:nvPr>
            <p:ph type="sldNum" sz="quarter" idx="4"/>
          </p:nvPr>
        </p:nvSpPr>
        <p:spPr/>
        <p:txBody>
          <a:bodyPr/>
          <a:lstStyle/>
          <a:p>
            <a:pPr>
              <a:defRPr/>
            </a:pPr>
            <a:fld id="{B3BE91F7-8508-4741-9095-A222BEA02754}" type="slidenum">
              <a:rPr lang="en-US" altLang="zh-TW" smtClean="0"/>
              <a:pPr>
                <a:defRPr/>
              </a:pPr>
              <a:t>19</a:t>
            </a:fld>
            <a:r>
              <a:rPr lang="en-US" altLang="zh-TW"/>
              <a:t>.</a:t>
            </a:r>
            <a:endParaRPr lang="en-US" altLang="zh-TW" dirty="0"/>
          </a:p>
        </p:txBody>
      </p:sp>
      <p:sp>
        <p:nvSpPr>
          <p:cNvPr id="4" name="標題 3">
            <a:extLst>
              <a:ext uri="{FF2B5EF4-FFF2-40B4-BE49-F238E27FC236}">
                <a16:creationId xmlns:a16="http://schemas.microsoft.com/office/drawing/2014/main" id="{064DEDF4-05B4-3348-83D7-38AA37C5EFD1}"/>
              </a:ext>
            </a:extLst>
          </p:cNvPr>
          <p:cNvSpPr>
            <a:spLocks noGrp="1"/>
          </p:cNvSpPr>
          <p:nvPr>
            <p:ph type="title"/>
          </p:nvPr>
        </p:nvSpPr>
        <p:spPr/>
        <p:txBody>
          <a:bodyPr/>
          <a:lstStyle/>
          <a:p>
            <a:r>
              <a:rPr kumimoji="1" lang="en-US" altLang="zh-TW" dirty="0"/>
              <a:t>GPO</a:t>
            </a:r>
            <a:r>
              <a:rPr kumimoji="1" lang="zh-CN" altLang="en-US" dirty="0"/>
              <a:t>內容</a:t>
            </a:r>
            <a:endParaRPr kumimoji="1" lang="zh-TW" altLang="en-US" dirty="0"/>
          </a:p>
        </p:txBody>
      </p:sp>
    </p:spTree>
    <p:extLst>
      <p:ext uri="{BB962C8B-B14F-4D97-AF65-F5344CB8AC3E}">
        <p14:creationId xmlns:p14="http://schemas.microsoft.com/office/powerpoint/2010/main" val="3890145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F87216C-4270-4A04-8A15-014CEC6FDD57}"/>
              </a:ext>
            </a:extLst>
          </p:cNvPr>
          <p:cNvSpPr>
            <a:spLocks noGrp="1"/>
          </p:cNvSpPr>
          <p:nvPr>
            <p:ph idx="1"/>
          </p:nvPr>
        </p:nvSpPr>
        <p:spPr>
          <a:xfrm>
            <a:off x="628650" y="1753066"/>
            <a:ext cx="7886700" cy="2895133"/>
          </a:xfrm>
        </p:spPr>
        <p:txBody>
          <a:bodyPr>
            <a:normAutofit fontScale="92500" lnSpcReduction="10000"/>
          </a:bodyPr>
          <a:lstStyle/>
          <a:p>
            <a:pPr>
              <a:lnSpc>
                <a:spcPct val="150000"/>
              </a:lnSpc>
              <a:buFont typeface="Wingdings" charset="2"/>
              <a:buChar char="n"/>
            </a:pPr>
            <a:r>
              <a:rPr lang="en-US" altLang="zh-TW" sz="3200" b="1" dirty="0"/>
              <a:t>GCB</a:t>
            </a:r>
            <a:r>
              <a:rPr lang="zh-CN" altLang="en-US" sz="3200" b="1" dirty="0"/>
              <a:t>內容與效益</a:t>
            </a:r>
            <a:endParaRPr lang="en-US" altLang="zh-TW" sz="3200" b="1" dirty="0"/>
          </a:p>
          <a:p>
            <a:pPr>
              <a:lnSpc>
                <a:spcPct val="150000"/>
              </a:lnSpc>
              <a:buFont typeface="Wingdings" charset="2"/>
              <a:buChar char="n"/>
            </a:pPr>
            <a:r>
              <a:rPr lang="en-US" altLang="zh-TW" sz="3200" b="1" dirty="0"/>
              <a:t>GCB</a:t>
            </a:r>
            <a:r>
              <a:rPr lang="zh-CN" altLang="en-US" sz="3200" b="1" dirty="0"/>
              <a:t>導入需注意事項</a:t>
            </a:r>
            <a:endParaRPr lang="en-US" altLang="zh-CN" sz="3200" b="1" dirty="0"/>
          </a:p>
          <a:p>
            <a:pPr>
              <a:lnSpc>
                <a:spcPct val="150000"/>
              </a:lnSpc>
              <a:buFont typeface="Wingdings" charset="2"/>
              <a:buChar char="n"/>
            </a:pPr>
            <a:r>
              <a:rPr lang="en-US" altLang="zh-TW" sz="3200" b="1" dirty="0"/>
              <a:t>GCB</a:t>
            </a:r>
            <a:r>
              <a:rPr lang="zh-CN" altLang="en-US" sz="3200" b="1" dirty="0"/>
              <a:t>問題處置與回報機制</a:t>
            </a:r>
            <a:endParaRPr lang="en-US" altLang="zh-CN" sz="3200" b="1" dirty="0"/>
          </a:p>
          <a:p>
            <a:pPr>
              <a:lnSpc>
                <a:spcPct val="150000"/>
              </a:lnSpc>
              <a:buFont typeface="Wingdings" charset="2"/>
              <a:buChar char="n"/>
            </a:pPr>
            <a:r>
              <a:rPr lang="zh-CN" altLang="en-US" sz="3200" b="1" dirty="0"/>
              <a:t>資訊作業環境資料蒐集</a:t>
            </a:r>
            <a:endParaRPr lang="en-US" altLang="zh-TW" sz="3200" b="1" dirty="0"/>
          </a:p>
        </p:txBody>
      </p:sp>
      <p:sp>
        <p:nvSpPr>
          <p:cNvPr id="4" name="投影片編號版面配置區 3">
            <a:extLst>
              <a:ext uri="{FF2B5EF4-FFF2-40B4-BE49-F238E27FC236}">
                <a16:creationId xmlns:a16="http://schemas.microsoft.com/office/drawing/2014/main" id="{83713FF6-D135-4304-8341-9E30FC02FDC3}"/>
              </a:ext>
            </a:extLst>
          </p:cNvPr>
          <p:cNvSpPr>
            <a:spLocks noGrp="1"/>
          </p:cNvSpPr>
          <p:nvPr>
            <p:ph type="sldNum" sz="quarter" idx="4"/>
          </p:nvPr>
        </p:nvSpPr>
        <p:spPr/>
        <p:txBody>
          <a:bodyPr/>
          <a:lstStyle/>
          <a:p>
            <a:pPr>
              <a:defRPr/>
            </a:pPr>
            <a:fld id="{CB07BDB7-F319-4303-A2C7-64F63C884821}" type="slidenum">
              <a:rPr lang="en-US" altLang="zh-TW" smtClean="0"/>
              <a:pPr>
                <a:defRPr/>
              </a:pPr>
              <a:t>2</a:t>
            </a:fld>
            <a:r>
              <a:rPr lang="en-US" altLang="zh-TW"/>
              <a:t>.</a:t>
            </a:r>
            <a:endParaRPr lang="en-US" altLang="zh-TW" dirty="0"/>
          </a:p>
        </p:txBody>
      </p:sp>
      <p:sp>
        <p:nvSpPr>
          <p:cNvPr id="2" name="標題 1">
            <a:extLst>
              <a:ext uri="{FF2B5EF4-FFF2-40B4-BE49-F238E27FC236}">
                <a16:creationId xmlns:a16="http://schemas.microsoft.com/office/drawing/2014/main" id="{84D7AEC5-FF7E-48E8-ADA3-6E202AE110A3}"/>
              </a:ext>
            </a:extLst>
          </p:cNvPr>
          <p:cNvSpPr>
            <a:spLocks noGrp="1"/>
          </p:cNvSpPr>
          <p:nvPr>
            <p:ph type="title"/>
          </p:nvPr>
        </p:nvSpPr>
        <p:spPr/>
        <p:txBody>
          <a:bodyPr/>
          <a:lstStyle/>
          <a:p>
            <a:r>
              <a:rPr lang="zh-TW" altLang="en-US" dirty="0"/>
              <a:t>大       綱</a:t>
            </a:r>
          </a:p>
        </p:txBody>
      </p:sp>
    </p:spTree>
    <p:extLst>
      <p:ext uri="{BB962C8B-B14F-4D97-AF65-F5344CB8AC3E}">
        <p14:creationId xmlns:p14="http://schemas.microsoft.com/office/powerpoint/2010/main" val="3392321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48AE034-270E-924A-A6EC-9A05B3C5E7C3}"/>
              </a:ext>
            </a:extLst>
          </p:cNvPr>
          <p:cNvPicPr>
            <a:picLocks noChangeAspect="1"/>
          </p:cNvPicPr>
          <p:nvPr/>
        </p:nvPicPr>
        <p:blipFill rotWithShape="1">
          <a:blip r:embed="rId2"/>
          <a:srcRect l="730"/>
          <a:stretch/>
        </p:blipFill>
        <p:spPr>
          <a:xfrm>
            <a:off x="1344168" y="1051122"/>
            <a:ext cx="6217920" cy="5157872"/>
          </a:xfrm>
          <a:prstGeom prst="rect">
            <a:avLst/>
          </a:prstGeom>
        </p:spPr>
      </p:pic>
      <p:sp>
        <p:nvSpPr>
          <p:cNvPr id="4" name="投影片編號版面配置區 3">
            <a:extLst>
              <a:ext uri="{FF2B5EF4-FFF2-40B4-BE49-F238E27FC236}">
                <a16:creationId xmlns:a16="http://schemas.microsoft.com/office/drawing/2014/main" id="{3F7807DC-460F-4C4B-B15F-FE8F9E584A75}"/>
              </a:ext>
            </a:extLst>
          </p:cNvPr>
          <p:cNvSpPr>
            <a:spLocks noGrp="1"/>
          </p:cNvSpPr>
          <p:nvPr>
            <p:ph type="sldNum" sz="quarter" idx="4"/>
          </p:nvPr>
        </p:nvSpPr>
        <p:spPr/>
        <p:txBody>
          <a:bodyPr/>
          <a:lstStyle/>
          <a:p>
            <a:pPr>
              <a:defRPr/>
            </a:pPr>
            <a:fld id="{CB07BDB7-F319-4303-A2C7-64F63C884821}" type="slidenum">
              <a:rPr lang="en-US" altLang="zh-TW" smtClean="0"/>
              <a:pPr>
                <a:defRPr/>
              </a:pPr>
              <a:t>20</a:t>
            </a:fld>
            <a:r>
              <a:rPr lang="en-US" altLang="zh-TW"/>
              <a:t>.</a:t>
            </a:r>
            <a:endParaRPr lang="en-US" altLang="zh-TW" dirty="0"/>
          </a:p>
        </p:txBody>
      </p:sp>
      <p:sp>
        <p:nvSpPr>
          <p:cNvPr id="2" name="標題 1">
            <a:extLst>
              <a:ext uri="{FF2B5EF4-FFF2-40B4-BE49-F238E27FC236}">
                <a16:creationId xmlns:a16="http://schemas.microsoft.com/office/drawing/2014/main" id="{1D2B717C-BAF8-4211-AF28-EDB736FC10C6}"/>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TW" dirty="0"/>
              <a:t>GPO</a:t>
            </a:r>
            <a:r>
              <a:rPr lang="zh-TW" altLang="en-US" dirty="0"/>
              <a:t>檔案獲得</a:t>
            </a:r>
          </a:p>
        </p:txBody>
      </p:sp>
      <p:sp>
        <p:nvSpPr>
          <p:cNvPr id="6" name="矩形 5">
            <a:extLst>
              <a:ext uri="{FF2B5EF4-FFF2-40B4-BE49-F238E27FC236}">
                <a16:creationId xmlns:a16="http://schemas.microsoft.com/office/drawing/2014/main" id="{DD5B1572-6679-4863-B845-1BA765FCFF8A}"/>
              </a:ext>
            </a:extLst>
          </p:cNvPr>
          <p:cNvSpPr/>
          <p:nvPr/>
        </p:nvSpPr>
        <p:spPr bwMode="auto">
          <a:xfrm>
            <a:off x="1570482" y="4342160"/>
            <a:ext cx="4418838" cy="1327120"/>
          </a:xfrm>
          <a:prstGeom prst="rect">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zh-TW" altLang="en-US" sz="1050" i="0" dirty="0">
              <a:latin typeface="微軟正黑體" pitchFamily="34" charset="-120"/>
              <a:ea typeface="微軟正黑體" pitchFamily="34" charset="-120"/>
            </a:endParaRPr>
          </a:p>
        </p:txBody>
      </p:sp>
    </p:spTree>
    <p:extLst>
      <p:ext uri="{BB962C8B-B14F-4D97-AF65-F5344CB8AC3E}">
        <p14:creationId xmlns:p14="http://schemas.microsoft.com/office/powerpoint/2010/main" val="2972569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47EA3808-149F-4E29-AAC6-A51ADDC00B49}"/>
              </a:ext>
            </a:extLst>
          </p:cNvPr>
          <p:cNvSpPr>
            <a:spLocks noGrp="1"/>
          </p:cNvSpPr>
          <p:nvPr>
            <p:ph type="sldNum" sz="quarter" idx="4"/>
          </p:nvPr>
        </p:nvSpPr>
        <p:spPr/>
        <p:txBody>
          <a:bodyPr/>
          <a:lstStyle/>
          <a:p>
            <a:pPr>
              <a:defRPr/>
            </a:pPr>
            <a:fld id="{26BC47E9-D98D-4C80-8DDD-A53455D8FEDD}" type="slidenum">
              <a:rPr lang="en-US" altLang="zh-TW" smtClean="0"/>
              <a:pPr>
                <a:defRPr/>
              </a:pPr>
              <a:t>21</a:t>
            </a:fld>
            <a:r>
              <a:rPr lang="en-US" altLang="zh-TW"/>
              <a:t>.</a:t>
            </a:r>
          </a:p>
        </p:txBody>
      </p:sp>
      <p:sp>
        <p:nvSpPr>
          <p:cNvPr id="2" name="標題 1">
            <a:extLst>
              <a:ext uri="{FF2B5EF4-FFF2-40B4-BE49-F238E27FC236}">
                <a16:creationId xmlns:a16="http://schemas.microsoft.com/office/drawing/2014/main" id="{056D1298-2977-40E0-91BC-F637A4C072BB}"/>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zh-TW" dirty="0"/>
              <a:t>GCB</a:t>
            </a:r>
            <a:r>
              <a:rPr lang="zh-TW" altLang="en-US" dirty="0"/>
              <a:t> </a:t>
            </a:r>
            <a:r>
              <a:rPr lang="en-US" altLang="zh-TW" dirty="0"/>
              <a:t>Doctor</a:t>
            </a:r>
            <a:r>
              <a:rPr lang="zh-TW" altLang="en-US" dirty="0"/>
              <a:t>導入流程</a:t>
            </a:r>
          </a:p>
        </p:txBody>
      </p:sp>
      <p:graphicFrame>
        <p:nvGraphicFramePr>
          <p:cNvPr id="5" name="資料庫圖表 4"/>
          <p:cNvGraphicFramePr/>
          <p:nvPr>
            <p:extLst>
              <p:ext uri="{D42A27DB-BD31-4B8C-83A1-F6EECF244321}">
                <p14:modId xmlns:p14="http://schemas.microsoft.com/office/powerpoint/2010/main" val="1251875865"/>
              </p:ext>
            </p:extLst>
          </p:nvPr>
        </p:nvGraphicFramePr>
        <p:xfrm>
          <a:off x="893134" y="1205607"/>
          <a:ext cx="6819999" cy="4086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1478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EA6EEC-FC33-AB4D-B8D2-0B5A2BEF2FE3}"/>
              </a:ext>
            </a:extLst>
          </p:cNvPr>
          <p:cNvSpPr>
            <a:spLocks noGrp="1"/>
          </p:cNvSpPr>
          <p:nvPr>
            <p:ph type="title"/>
          </p:nvPr>
        </p:nvSpPr>
        <p:spPr/>
        <p:txBody>
          <a:bodyPr/>
          <a:lstStyle/>
          <a:p>
            <a:r>
              <a:rPr kumimoji="1" lang="en-US" altLang="zh-TW" dirty="0"/>
              <a:t>GCB</a:t>
            </a:r>
            <a:r>
              <a:rPr kumimoji="1" lang="zh-CN" altLang="en-US" dirty="0"/>
              <a:t>導入流程</a:t>
            </a:r>
            <a:endParaRPr kumimoji="1" lang="zh-TW" altLang="en-US" dirty="0"/>
          </a:p>
        </p:txBody>
      </p:sp>
      <p:sp>
        <p:nvSpPr>
          <p:cNvPr id="3" name="內容版面配置區 2">
            <a:extLst>
              <a:ext uri="{FF2B5EF4-FFF2-40B4-BE49-F238E27FC236}">
                <a16:creationId xmlns:a16="http://schemas.microsoft.com/office/drawing/2014/main" id="{11BCED1E-5DBE-4540-BFF8-C4BB7C7F6A76}"/>
              </a:ext>
            </a:extLst>
          </p:cNvPr>
          <p:cNvSpPr>
            <a:spLocks noGrp="1"/>
          </p:cNvSpPr>
          <p:nvPr>
            <p:ph idx="1"/>
          </p:nvPr>
        </p:nvSpPr>
        <p:spPr/>
        <p:txBody>
          <a:bodyPr>
            <a:normAutofit/>
          </a:bodyPr>
          <a:lstStyle/>
          <a:p>
            <a:pPr>
              <a:buFont typeface="Wingdings" pitchFamily="2" charset="2"/>
              <a:buChar char="n"/>
            </a:pPr>
            <a:r>
              <a:rPr kumimoji="1" lang="zh-CN" altLang="en-US" sz="3400" b="1" dirty="0"/>
              <a:t>佈建系統度量現況</a:t>
            </a:r>
            <a:endParaRPr kumimoji="1" lang="en-US" altLang="zh-TW" sz="3400" b="1" dirty="0"/>
          </a:p>
          <a:p>
            <a:pPr lvl="1">
              <a:lnSpc>
                <a:spcPts val="2880"/>
              </a:lnSpc>
              <a:buFont typeface="Wingdings" pitchFamily="2" charset="2"/>
              <a:buChar char="u"/>
            </a:pPr>
            <a:r>
              <a:rPr kumimoji="1" lang="zh-CN" altLang="en-US" sz="2400" dirty="0"/>
              <a:t>與機關進行訪談，依單位網路連線區段規劃及行政業</a:t>
            </a:r>
            <a:endParaRPr kumimoji="1" lang="en-US" altLang="zh-CN" sz="2400" dirty="0"/>
          </a:p>
          <a:p>
            <a:pPr marL="342900" lvl="1" indent="0">
              <a:lnSpc>
                <a:spcPts val="2880"/>
              </a:lnSpc>
              <a:buNone/>
            </a:pPr>
            <a:r>
              <a:rPr kumimoji="1" lang="zh-TW" altLang="en-US" sz="2400" dirty="0"/>
              <a:t>    </a:t>
            </a:r>
            <a:r>
              <a:rPr kumimoji="1" lang="zh-CN" altLang="en-US" sz="2400" dirty="0"/>
              <a:t>管權責，</a:t>
            </a:r>
            <a:r>
              <a:rPr kumimoji="1" lang="zh-CN" altLang="en-US" sz="2400" dirty="0">
                <a:solidFill>
                  <a:srgbClr val="FF0000"/>
                </a:solidFill>
              </a:rPr>
              <a:t>提供管理中心建置規劃建議</a:t>
            </a:r>
            <a:r>
              <a:rPr kumimoji="1" lang="zh-CN" altLang="en-US" sz="2400" dirty="0"/>
              <a:t>。</a:t>
            </a:r>
            <a:endParaRPr kumimoji="1" lang="en-US" altLang="zh-CN" sz="2400" dirty="0"/>
          </a:p>
          <a:p>
            <a:pPr lvl="1">
              <a:lnSpc>
                <a:spcPts val="2880"/>
              </a:lnSpc>
              <a:buFont typeface="Wingdings" pitchFamily="2" charset="2"/>
              <a:buChar char="u"/>
            </a:pPr>
            <a:r>
              <a:rPr kumimoji="1" lang="zh-CN" altLang="en-US" sz="2400" dirty="0"/>
              <a:t>架設管理中心並佈署安裝用戶端工具</a:t>
            </a:r>
            <a:r>
              <a:rPr kumimoji="1" lang="en-US" altLang="zh-CN" sz="2400" dirty="0"/>
              <a:t>(</a:t>
            </a:r>
            <a:r>
              <a:rPr kumimoji="1" lang="en" altLang="zh-CN" sz="2400" dirty="0"/>
              <a:t>Agent)</a:t>
            </a:r>
            <a:r>
              <a:rPr kumimoji="1" lang="zh-CN" altLang="en" sz="2400" dirty="0"/>
              <a:t>，</a:t>
            </a:r>
            <a:r>
              <a:rPr kumimoji="1" lang="zh-CN" altLang="en-US" sz="2400" dirty="0"/>
              <a:t>檢視</a:t>
            </a:r>
            <a:endParaRPr kumimoji="1" lang="en-US" altLang="zh-CN" sz="2400" dirty="0"/>
          </a:p>
          <a:p>
            <a:pPr marL="342900" lvl="1" indent="0">
              <a:lnSpc>
                <a:spcPts val="2880"/>
              </a:lnSpc>
              <a:buNone/>
            </a:pPr>
            <a:r>
              <a:rPr kumimoji="1" lang="zh-TW" altLang="en-US" sz="2400" dirty="0"/>
              <a:t>    </a:t>
            </a:r>
            <a:r>
              <a:rPr kumimoji="1" lang="zh-CN" altLang="en-US" sz="2400" dirty="0"/>
              <a:t>並</a:t>
            </a:r>
            <a:r>
              <a:rPr kumimoji="1" lang="zh-CN" altLang="en-US" sz="2400" dirty="0">
                <a:solidFill>
                  <a:srgbClr val="FF0000"/>
                </a:solidFill>
              </a:rPr>
              <a:t>度量機關電腦組態設定現況</a:t>
            </a:r>
            <a:r>
              <a:rPr kumimoji="1" lang="zh-CN" altLang="en-US" sz="2400" dirty="0"/>
              <a:t>。</a:t>
            </a:r>
            <a:endParaRPr kumimoji="1" lang="en-US" altLang="zh-CN" sz="2400" dirty="0"/>
          </a:p>
          <a:p>
            <a:pPr>
              <a:lnSpc>
                <a:spcPts val="2880"/>
              </a:lnSpc>
              <a:buFont typeface="Wingdings" pitchFamily="2" charset="2"/>
              <a:buChar char="u"/>
            </a:pPr>
            <a:r>
              <a:rPr kumimoji="1" lang="zh-CN" altLang="en-US" sz="3400" b="1" dirty="0"/>
              <a:t>建立組態範本</a:t>
            </a:r>
            <a:endParaRPr kumimoji="1" lang="en-US" altLang="zh-TW" sz="3400" b="1" dirty="0"/>
          </a:p>
          <a:p>
            <a:pPr lvl="1">
              <a:lnSpc>
                <a:spcPts val="2880"/>
              </a:lnSpc>
              <a:buFont typeface="Wingdings" pitchFamily="2" charset="2"/>
              <a:buChar char="u"/>
            </a:pPr>
            <a:r>
              <a:rPr kumimoji="1" lang="zh-TW" altLang="en-US" sz="2400" dirty="0"/>
              <a:t>與機關訪談了解資訊作業環境與需要，</a:t>
            </a:r>
            <a:r>
              <a:rPr kumimoji="1" lang="zh-TW" altLang="en-US" sz="2400" dirty="0">
                <a:solidFill>
                  <a:srgbClr val="FF0000"/>
                </a:solidFill>
              </a:rPr>
              <a:t>制定初步組態</a:t>
            </a:r>
            <a:endParaRPr kumimoji="1" lang="en-US" altLang="zh-TW" sz="2400" dirty="0">
              <a:solidFill>
                <a:srgbClr val="FF0000"/>
              </a:solidFill>
            </a:endParaRPr>
          </a:p>
          <a:p>
            <a:pPr marL="342900" lvl="1" indent="0">
              <a:lnSpc>
                <a:spcPts val="2880"/>
              </a:lnSpc>
              <a:buNone/>
            </a:pPr>
            <a:r>
              <a:rPr kumimoji="1" lang="zh-TW" altLang="en-US" sz="2400" dirty="0">
                <a:solidFill>
                  <a:srgbClr val="FF0000"/>
                </a:solidFill>
              </a:rPr>
              <a:t>    設定範本</a:t>
            </a:r>
            <a:r>
              <a:rPr kumimoji="1" lang="zh-TW" altLang="en-US" sz="2400" dirty="0"/>
              <a:t>。</a:t>
            </a:r>
            <a:endParaRPr kumimoji="1" lang="en-US" altLang="zh-TW" sz="2400" dirty="0"/>
          </a:p>
          <a:p>
            <a:pPr lvl="1">
              <a:lnSpc>
                <a:spcPts val="2880"/>
              </a:lnSpc>
              <a:buFont typeface="Wingdings" pitchFamily="2" charset="2"/>
              <a:buChar char="u"/>
            </a:pPr>
            <a:r>
              <a:rPr kumimoji="1" lang="zh-TW" altLang="en-US" sz="2400" dirty="0"/>
              <a:t>佈署初步組態設定範本並進行調整，排除干擾後，透</a:t>
            </a:r>
            <a:endParaRPr kumimoji="1" lang="en-US" altLang="zh-TW" sz="2400" dirty="0"/>
          </a:p>
          <a:p>
            <a:pPr marL="342900" lvl="1" indent="0">
              <a:lnSpc>
                <a:spcPts val="2880"/>
              </a:lnSpc>
              <a:buNone/>
            </a:pPr>
            <a:r>
              <a:rPr kumimoji="1" lang="zh-TW" altLang="en-US" sz="2400" dirty="0"/>
              <a:t>    過管理中心大量派送至資訊作業環境與作業需求相同</a:t>
            </a:r>
            <a:endParaRPr kumimoji="1" lang="en-US" altLang="zh-TW" sz="2400" dirty="0"/>
          </a:p>
          <a:p>
            <a:pPr marL="342900" lvl="1" indent="0">
              <a:lnSpc>
                <a:spcPts val="2880"/>
              </a:lnSpc>
              <a:buNone/>
            </a:pPr>
            <a:r>
              <a:rPr kumimoji="1" lang="zh-TW" altLang="en-US" sz="2400" dirty="0"/>
              <a:t>    之個人電腦，</a:t>
            </a:r>
            <a:r>
              <a:rPr kumimoji="1" lang="zh-TW" altLang="en-US" sz="2400" dirty="0">
                <a:solidFill>
                  <a:srgbClr val="FF0000"/>
                </a:solidFill>
              </a:rPr>
              <a:t>完成機關電腦</a:t>
            </a:r>
            <a:r>
              <a:rPr kumimoji="1" lang="en-US" altLang="zh-TW" sz="2400" dirty="0">
                <a:solidFill>
                  <a:srgbClr val="FF0000"/>
                </a:solidFill>
              </a:rPr>
              <a:t>GCB</a:t>
            </a:r>
            <a:r>
              <a:rPr kumimoji="1" lang="zh-TW" altLang="en-US" sz="2400" dirty="0">
                <a:solidFill>
                  <a:srgbClr val="FF0000"/>
                </a:solidFill>
              </a:rPr>
              <a:t>設定</a:t>
            </a:r>
            <a:r>
              <a:rPr kumimoji="1" lang="zh-TW" altLang="en-US" sz="2400" dirty="0"/>
              <a:t>。</a:t>
            </a:r>
            <a:endParaRPr kumimoji="1" lang="en-US" altLang="zh-TW" sz="2800" b="1" dirty="0"/>
          </a:p>
          <a:p>
            <a:pPr lvl="1">
              <a:lnSpc>
                <a:spcPts val="2880"/>
              </a:lnSpc>
              <a:buFont typeface="Wingdings" pitchFamily="2" charset="2"/>
              <a:buChar char="u"/>
            </a:pPr>
            <a:endParaRPr kumimoji="1" lang="en-US" altLang="zh-TW" sz="2400" dirty="0"/>
          </a:p>
        </p:txBody>
      </p:sp>
      <p:sp>
        <p:nvSpPr>
          <p:cNvPr id="4" name="投影片編號版面配置區 3">
            <a:extLst>
              <a:ext uri="{FF2B5EF4-FFF2-40B4-BE49-F238E27FC236}">
                <a16:creationId xmlns:a16="http://schemas.microsoft.com/office/drawing/2014/main" id="{516308CC-7B55-C542-B862-4A6EF4A56EBD}"/>
              </a:ext>
            </a:extLst>
          </p:cNvPr>
          <p:cNvSpPr>
            <a:spLocks noGrp="1"/>
          </p:cNvSpPr>
          <p:nvPr>
            <p:ph type="sldNum" sz="quarter" idx="4"/>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2740623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EA6EEC-FC33-AB4D-B8D2-0B5A2BEF2FE3}"/>
              </a:ext>
            </a:extLst>
          </p:cNvPr>
          <p:cNvSpPr>
            <a:spLocks noGrp="1"/>
          </p:cNvSpPr>
          <p:nvPr>
            <p:ph type="title"/>
          </p:nvPr>
        </p:nvSpPr>
        <p:spPr/>
        <p:txBody>
          <a:bodyPr/>
          <a:lstStyle/>
          <a:p>
            <a:r>
              <a:rPr kumimoji="1" lang="en-US" altLang="zh-TW" dirty="0"/>
              <a:t>GCB</a:t>
            </a:r>
            <a:r>
              <a:rPr kumimoji="1" lang="zh-CN" altLang="en-US" dirty="0"/>
              <a:t>導入流程</a:t>
            </a:r>
            <a:endParaRPr kumimoji="1" lang="zh-TW" altLang="en-US" dirty="0"/>
          </a:p>
        </p:txBody>
      </p:sp>
      <p:sp>
        <p:nvSpPr>
          <p:cNvPr id="3" name="內容版面配置區 2">
            <a:extLst>
              <a:ext uri="{FF2B5EF4-FFF2-40B4-BE49-F238E27FC236}">
                <a16:creationId xmlns:a16="http://schemas.microsoft.com/office/drawing/2014/main" id="{11BCED1E-5DBE-4540-BFF8-C4BB7C7F6A76}"/>
              </a:ext>
            </a:extLst>
          </p:cNvPr>
          <p:cNvSpPr>
            <a:spLocks noGrp="1"/>
          </p:cNvSpPr>
          <p:nvPr>
            <p:ph idx="1"/>
          </p:nvPr>
        </p:nvSpPr>
        <p:spPr/>
        <p:txBody>
          <a:bodyPr>
            <a:normAutofit/>
          </a:bodyPr>
          <a:lstStyle/>
          <a:p>
            <a:pPr>
              <a:buFont typeface="Wingdings" pitchFamily="2" charset="2"/>
              <a:buChar char="n"/>
            </a:pPr>
            <a:r>
              <a:rPr kumimoji="1" lang="zh-CN" altLang="en-US" sz="3400" b="1" dirty="0"/>
              <a:t>排除干擾設定例外</a:t>
            </a:r>
            <a:endParaRPr kumimoji="1" lang="en-US" altLang="zh-TW" sz="3400" b="1" dirty="0"/>
          </a:p>
          <a:p>
            <a:pPr lvl="1">
              <a:lnSpc>
                <a:spcPts val="2880"/>
              </a:lnSpc>
              <a:buFont typeface="Wingdings" pitchFamily="2" charset="2"/>
              <a:buChar char="u"/>
            </a:pPr>
            <a:r>
              <a:rPr kumimoji="1" lang="zh-CN" altLang="en-US" sz="2400" dirty="0"/>
              <a:t>持續觀察組態設定是否對使用者產生干擾，若有干擾</a:t>
            </a:r>
            <a:endParaRPr kumimoji="1" lang="en-US" altLang="zh-CN" sz="2400" dirty="0"/>
          </a:p>
          <a:p>
            <a:pPr marL="342900" lvl="1" indent="0">
              <a:lnSpc>
                <a:spcPts val="2880"/>
              </a:lnSpc>
              <a:buNone/>
            </a:pPr>
            <a:r>
              <a:rPr kumimoji="1" lang="zh-TW" altLang="en-US" sz="2400" dirty="0"/>
              <a:t>    </a:t>
            </a:r>
            <a:r>
              <a:rPr kumimoji="1" lang="zh-CN" altLang="en-US" sz="2400" dirty="0"/>
              <a:t>產生即刻處理</a:t>
            </a:r>
            <a:r>
              <a:rPr kumimoji="1" lang="zh-CN" altLang="en-US" sz="2400" dirty="0">
                <a:solidFill>
                  <a:srgbClr val="FF0000"/>
                </a:solidFill>
              </a:rPr>
              <a:t>找出引發干擾之組態項目並記錄</a:t>
            </a:r>
            <a:r>
              <a:rPr kumimoji="1" lang="zh-CN" altLang="en-US" sz="2400" dirty="0"/>
              <a:t>。</a:t>
            </a:r>
            <a:endParaRPr kumimoji="1" lang="en-US" altLang="zh-CN" sz="2400" dirty="0"/>
          </a:p>
          <a:p>
            <a:pPr lvl="1">
              <a:lnSpc>
                <a:spcPts val="2880"/>
              </a:lnSpc>
              <a:buFont typeface="Wingdings" pitchFamily="2" charset="2"/>
              <a:buChar char="u"/>
            </a:pPr>
            <a:r>
              <a:rPr kumimoji="1" lang="zh-CN" altLang="en-US" sz="2400" dirty="0"/>
              <a:t>將引發干擾之組態項目與原因製作清單提供機關，經</a:t>
            </a:r>
            <a:endParaRPr kumimoji="1" lang="en-US" altLang="zh-CN" sz="2400" dirty="0"/>
          </a:p>
          <a:p>
            <a:pPr marL="342900" lvl="1" indent="0">
              <a:lnSpc>
                <a:spcPts val="2880"/>
              </a:lnSpc>
              <a:buNone/>
            </a:pPr>
            <a:r>
              <a:rPr kumimoji="1" lang="zh-TW" altLang="en-US" sz="2400" dirty="0"/>
              <a:t>    </a:t>
            </a:r>
            <a:r>
              <a:rPr kumimoji="1" lang="zh-CN" altLang="en-US" sz="2400" dirty="0"/>
              <a:t>機關核准備查後</a:t>
            </a:r>
            <a:r>
              <a:rPr kumimoji="1" lang="zh-CN" altLang="en-US" sz="2400" dirty="0">
                <a:solidFill>
                  <a:srgbClr val="FF0000"/>
                </a:solidFill>
              </a:rPr>
              <a:t>調整組態範本再次進行更新派送</a:t>
            </a:r>
            <a:r>
              <a:rPr kumimoji="1" lang="zh-CN" altLang="en-US" sz="2400" dirty="0"/>
              <a:t>。</a:t>
            </a:r>
            <a:endParaRPr kumimoji="1" lang="en-US" altLang="zh-CN" sz="2400" dirty="0"/>
          </a:p>
          <a:p>
            <a:pPr>
              <a:lnSpc>
                <a:spcPts val="2880"/>
              </a:lnSpc>
              <a:buFont typeface="Wingdings" pitchFamily="2" charset="2"/>
              <a:buChar char="n"/>
            </a:pPr>
            <a:r>
              <a:rPr kumimoji="1" lang="zh-CN" altLang="en-US" sz="3400" b="1" dirty="0"/>
              <a:t>持續監控與更新</a:t>
            </a:r>
            <a:endParaRPr kumimoji="1" lang="en-US" altLang="zh-TW" sz="3400" b="1" dirty="0"/>
          </a:p>
          <a:p>
            <a:pPr lvl="1">
              <a:lnSpc>
                <a:spcPts val="2880"/>
              </a:lnSpc>
              <a:buFont typeface="Wingdings" pitchFamily="2" charset="2"/>
              <a:buChar char="u"/>
            </a:pPr>
            <a:r>
              <a:rPr kumimoji="1" lang="zh-TW" altLang="en-US" sz="2400" dirty="0"/>
              <a:t>若管理中心及用戶端工具更新版本，或行政院資通安</a:t>
            </a:r>
            <a:endParaRPr kumimoji="1" lang="en-US" altLang="zh-TW" sz="2400" dirty="0"/>
          </a:p>
          <a:p>
            <a:pPr marL="342900" lvl="1" indent="0">
              <a:lnSpc>
                <a:spcPts val="2880"/>
              </a:lnSpc>
              <a:buNone/>
            </a:pPr>
            <a:r>
              <a:rPr kumimoji="1" lang="zh-TW" altLang="en-US" sz="2400" dirty="0"/>
              <a:t>    全技術服務中心頒佈新的組態設定要求，則由雷擎先</a:t>
            </a:r>
            <a:endParaRPr kumimoji="1" lang="en-US" altLang="zh-TW" sz="2400" dirty="0"/>
          </a:p>
          <a:p>
            <a:pPr marL="342900" lvl="1" indent="0">
              <a:lnSpc>
                <a:spcPts val="2880"/>
              </a:lnSpc>
              <a:buNone/>
            </a:pPr>
            <a:r>
              <a:rPr kumimoji="1" lang="zh-TW" altLang="en-US" sz="2400" dirty="0"/>
              <a:t>    進進行更新服務。</a:t>
            </a:r>
            <a:endParaRPr kumimoji="1" lang="en-US" altLang="zh-TW" sz="2800" b="1" dirty="0"/>
          </a:p>
          <a:p>
            <a:pPr lvl="1">
              <a:lnSpc>
                <a:spcPts val="2880"/>
              </a:lnSpc>
              <a:buFont typeface="Wingdings" pitchFamily="2" charset="2"/>
              <a:buChar char="u"/>
            </a:pPr>
            <a:endParaRPr kumimoji="1" lang="en-US" altLang="zh-TW" sz="2400" dirty="0"/>
          </a:p>
        </p:txBody>
      </p:sp>
      <p:sp>
        <p:nvSpPr>
          <p:cNvPr id="4" name="投影片編號版面配置區 3">
            <a:extLst>
              <a:ext uri="{FF2B5EF4-FFF2-40B4-BE49-F238E27FC236}">
                <a16:creationId xmlns:a16="http://schemas.microsoft.com/office/drawing/2014/main" id="{516308CC-7B55-C542-B862-4A6EF4A56EBD}"/>
              </a:ext>
            </a:extLst>
          </p:cNvPr>
          <p:cNvSpPr>
            <a:spLocks noGrp="1"/>
          </p:cNvSpPr>
          <p:nvPr>
            <p:ph type="sldNum" sz="quarter" idx="4"/>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072279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矩形 73">
            <a:extLst>
              <a:ext uri="{FF2B5EF4-FFF2-40B4-BE49-F238E27FC236}">
                <a16:creationId xmlns:a16="http://schemas.microsoft.com/office/drawing/2014/main" id="{D33AFD14-E4DF-514C-BAA6-7090F2337E26}"/>
              </a:ext>
            </a:extLst>
          </p:cNvPr>
          <p:cNvSpPr/>
          <p:nvPr/>
        </p:nvSpPr>
        <p:spPr>
          <a:xfrm>
            <a:off x="1261533" y="4083571"/>
            <a:ext cx="7001017" cy="121006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73" name="矩形 72">
            <a:extLst>
              <a:ext uri="{FF2B5EF4-FFF2-40B4-BE49-F238E27FC236}">
                <a16:creationId xmlns:a16="http://schemas.microsoft.com/office/drawing/2014/main" id="{D62238B8-8F2C-214C-908B-2A39BAA58B7C}"/>
              </a:ext>
            </a:extLst>
          </p:cNvPr>
          <p:cNvSpPr/>
          <p:nvPr/>
        </p:nvSpPr>
        <p:spPr>
          <a:xfrm>
            <a:off x="1261533" y="2836999"/>
            <a:ext cx="7001017" cy="121006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內容版面配置區 5"/>
          <p:cNvSpPr>
            <a:spLocks noGrp="1"/>
          </p:cNvSpPr>
          <p:nvPr>
            <p:ph idx="1"/>
          </p:nvPr>
        </p:nvSpPr>
        <p:spPr>
          <a:xfrm>
            <a:off x="972106" y="1446863"/>
            <a:ext cx="3085101" cy="1112142"/>
          </a:xfrm>
          <a:ln>
            <a:solidFill>
              <a:srgbClr val="0000FF"/>
            </a:solidFill>
          </a:ln>
        </p:spPr>
        <p:txBody>
          <a:bodyPr anchor="ctr">
            <a:normAutofit fontScale="85000" lnSpcReduction="20000"/>
          </a:bodyPr>
          <a:lstStyle/>
          <a:p>
            <a:pPr>
              <a:buFont typeface="Wingdings" pitchFamily="2" charset="2"/>
              <a:buChar char="l"/>
            </a:pPr>
            <a:r>
              <a:rPr lang="zh-CN" altLang="en-US" sz="1800" b="1" dirty="0">
                <a:solidFill>
                  <a:srgbClr val="0000FF"/>
                </a:solidFill>
                <a:latin typeface="+mn-ea"/>
              </a:rPr>
              <a:t>帳號設定</a:t>
            </a:r>
            <a:endParaRPr lang="en-US" altLang="zh-CN" sz="1800" b="1" dirty="0">
              <a:solidFill>
                <a:srgbClr val="0000FF"/>
              </a:solidFill>
              <a:latin typeface="+mn-ea"/>
            </a:endParaRPr>
          </a:p>
          <a:p>
            <a:pPr>
              <a:buFont typeface="Wingdings" pitchFamily="2" charset="2"/>
              <a:buChar char="l"/>
            </a:pPr>
            <a:r>
              <a:rPr lang="zh-CN" altLang="en-US" sz="1800" b="1" dirty="0">
                <a:solidFill>
                  <a:srgbClr val="0000FF"/>
                </a:solidFill>
                <a:latin typeface="+mn-ea"/>
              </a:rPr>
              <a:t>電腦設定</a:t>
            </a:r>
            <a:endParaRPr lang="en-US" altLang="zh-CN" sz="1800" b="1" dirty="0">
              <a:solidFill>
                <a:srgbClr val="0000FF"/>
              </a:solidFill>
              <a:latin typeface="+mn-ea"/>
            </a:endParaRPr>
          </a:p>
          <a:p>
            <a:pPr>
              <a:buFont typeface="Wingdings" pitchFamily="2" charset="2"/>
              <a:buChar char="l"/>
            </a:pPr>
            <a:r>
              <a:rPr lang="zh-CN" altLang="en-US" sz="1800" b="1" dirty="0">
                <a:solidFill>
                  <a:srgbClr val="0000FF"/>
                </a:solidFill>
                <a:latin typeface="+mn-ea"/>
              </a:rPr>
              <a:t>使用者設定</a:t>
            </a:r>
            <a:endParaRPr lang="en-US" altLang="zh-CN" sz="1800" b="1" dirty="0">
              <a:solidFill>
                <a:srgbClr val="0000FF"/>
              </a:solidFill>
              <a:latin typeface="+mn-ea"/>
            </a:endParaRPr>
          </a:p>
          <a:p>
            <a:pPr>
              <a:buFont typeface="Wingdings" pitchFamily="2" charset="2"/>
              <a:buChar char="l"/>
            </a:pPr>
            <a:r>
              <a:rPr lang="zh-CN" altLang="en-US" sz="1800" b="1" dirty="0">
                <a:solidFill>
                  <a:srgbClr val="0000FF"/>
                </a:solidFill>
                <a:latin typeface="+mn-ea"/>
              </a:rPr>
              <a:t>個人防火牆設定</a:t>
            </a:r>
            <a:endParaRPr lang="en-US" altLang="zh-TW" sz="1800" b="1" dirty="0">
              <a:solidFill>
                <a:srgbClr val="0000FF"/>
              </a:solidFill>
              <a:latin typeface="+mn-ea"/>
            </a:endParaRPr>
          </a:p>
        </p:txBody>
      </p:sp>
      <p:sp>
        <p:nvSpPr>
          <p:cNvPr id="4" name="投影片編號版面配置區 3"/>
          <p:cNvSpPr>
            <a:spLocks noGrp="1"/>
          </p:cNvSpPr>
          <p:nvPr>
            <p:ph type="sldNum" sz="quarter" idx="4"/>
          </p:nvPr>
        </p:nvSpPr>
        <p:spPr/>
        <p:txBody>
          <a:bodyPr/>
          <a:lstStyle/>
          <a:p>
            <a:pPr>
              <a:defRPr/>
            </a:pPr>
            <a:fld id="{CB07BDB7-F319-4303-A2C7-64F63C884821}" type="slidenum">
              <a:rPr lang="en-US" altLang="zh-TW" smtClean="0"/>
              <a:pPr>
                <a:defRPr/>
              </a:pPr>
              <a:t>24</a:t>
            </a:fld>
            <a:r>
              <a:rPr lang="en-US" altLang="zh-TW"/>
              <a:t>.</a:t>
            </a:r>
            <a:endParaRPr lang="en-US" altLang="zh-TW" dirty="0"/>
          </a:p>
        </p:txBody>
      </p:sp>
      <p:sp>
        <p:nvSpPr>
          <p:cNvPr id="5" name="標題 4"/>
          <p:cNvSpPr>
            <a:spLocks noGrp="1"/>
          </p:cNvSpPr>
          <p:nvPr>
            <p:ph type="title"/>
          </p:nvPr>
        </p:nvSpPr>
        <p:spPr/>
        <p:txBody>
          <a:bodyPr/>
          <a:lstStyle/>
          <a:p>
            <a:r>
              <a:rPr lang="zh-TW" altLang="en-US" dirty="0"/>
              <a:t>導入</a:t>
            </a:r>
            <a:r>
              <a:rPr lang="en-US" altLang="zh-TW" dirty="0"/>
              <a:t>GCB</a:t>
            </a:r>
            <a:r>
              <a:rPr lang="zh-TW" altLang="en-US" dirty="0"/>
              <a:t>對機關的影響</a:t>
            </a:r>
          </a:p>
        </p:txBody>
      </p:sp>
      <p:sp>
        <p:nvSpPr>
          <p:cNvPr id="7" name="內容版面配置區 6"/>
          <p:cNvSpPr>
            <a:spLocks noGrp="1"/>
          </p:cNvSpPr>
          <p:nvPr>
            <p:ph sz="half" idx="4294967295"/>
          </p:nvPr>
        </p:nvSpPr>
        <p:spPr>
          <a:xfrm>
            <a:off x="5349576" y="1446865"/>
            <a:ext cx="2836334" cy="1112138"/>
          </a:xfrm>
          <a:ln/>
        </p:spPr>
        <p:style>
          <a:lnRef idx="2">
            <a:schemeClr val="accent2"/>
          </a:lnRef>
          <a:fillRef idx="1">
            <a:schemeClr val="lt1"/>
          </a:fillRef>
          <a:effectRef idx="0">
            <a:schemeClr val="accent2"/>
          </a:effectRef>
          <a:fontRef idx="minor">
            <a:schemeClr val="dk1"/>
          </a:fontRef>
        </p:style>
        <p:txBody>
          <a:bodyPr anchor="ctr">
            <a:noAutofit/>
          </a:bodyPr>
          <a:lstStyle/>
          <a:p>
            <a:pPr>
              <a:lnSpc>
                <a:spcPct val="70000"/>
              </a:lnSpc>
              <a:buFont typeface="Wingdings" pitchFamily="2" charset="2"/>
              <a:buChar char="l"/>
            </a:pPr>
            <a:r>
              <a:rPr lang="zh-TW" altLang="en-US" sz="1500" b="1" dirty="0">
                <a:solidFill>
                  <a:srgbClr val="FF0000"/>
                </a:solidFill>
                <a:latin typeface="+mn-ea"/>
                <a:ea typeface="微軟正黑體" panose="020B0604030504040204" pitchFamily="34" charset="-120"/>
              </a:rPr>
              <a:t>帳號可能無法登入</a:t>
            </a:r>
            <a:endParaRPr lang="en-US" altLang="zh-TW" sz="1500" b="1" dirty="0">
              <a:solidFill>
                <a:srgbClr val="FF0000"/>
              </a:solidFill>
              <a:latin typeface="+mn-ea"/>
              <a:ea typeface="微軟正黑體" panose="020B0604030504040204" pitchFamily="34" charset="-120"/>
            </a:endParaRPr>
          </a:p>
          <a:p>
            <a:pPr>
              <a:lnSpc>
                <a:spcPct val="70000"/>
              </a:lnSpc>
              <a:buFont typeface="Wingdings" pitchFamily="2" charset="2"/>
              <a:buChar char="l"/>
            </a:pPr>
            <a:r>
              <a:rPr lang="zh-TW" altLang="en-US" sz="1500" b="1" dirty="0">
                <a:solidFill>
                  <a:srgbClr val="FF0000"/>
                </a:solidFill>
                <a:latin typeface="+mn-ea"/>
                <a:ea typeface="微軟正黑體" panose="020B0604030504040204" pitchFamily="34" charset="-120"/>
              </a:rPr>
              <a:t>服務可能無法啟動</a:t>
            </a:r>
          </a:p>
          <a:p>
            <a:pPr>
              <a:lnSpc>
                <a:spcPct val="70000"/>
              </a:lnSpc>
              <a:buFont typeface="Wingdings" pitchFamily="2" charset="2"/>
              <a:buChar char="l"/>
            </a:pPr>
            <a:r>
              <a:rPr lang="zh-TW" altLang="en-US" sz="1500" b="1" dirty="0">
                <a:solidFill>
                  <a:srgbClr val="FF0000"/>
                </a:solidFill>
                <a:latin typeface="+mn-ea"/>
                <a:ea typeface="微軟正黑體" panose="020B0604030504040204" pitchFamily="34" charset="-120"/>
              </a:rPr>
              <a:t>程式可能無法執行</a:t>
            </a:r>
            <a:endParaRPr lang="en-US" altLang="zh-TW" sz="1500" b="1" dirty="0">
              <a:solidFill>
                <a:srgbClr val="FF0000"/>
              </a:solidFill>
              <a:latin typeface="+mn-ea"/>
              <a:ea typeface="微軟正黑體" panose="020B0604030504040204" pitchFamily="34" charset="-120"/>
            </a:endParaRPr>
          </a:p>
          <a:p>
            <a:pPr>
              <a:lnSpc>
                <a:spcPct val="70000"/>
              </a:lnSpc>
              <a:buFont typeface="Wingdings" pitchFamily="2" charset="2"/>
              <a:buChar char="l"/>
            </a:pPr>
            <a:r>
              <a:rPr lang="zh-TW" altLang="en-US" sz="1500" b="1" dirty="0">
                <a:solidFill>
                  <a:srgbClr val="FF0000"/>
                </a:solidFill>
                <a:latin typeface="+mn-ea"/>
                <a:ea typeface="微軟正黑體" panose="020B0604030504040204" pitchFamily="34" charset="-120"/>
              </a:rPr>
              <a:t>網站瀏覽有問題</a:t>
            </a:r>
            <a:endParaRPr lang="en-US" altLang="zh-TW" sz="1500" b="1" dirty="0">
              <a:solidFill>
                <a:srgbClr val="FF0000"/>
              </a:solidFill>
              <a:latin typeface="+mn-ea"/>
              <a:ea typeface="微軟正黑體" panose="020B0604030504040204" pitchFamily="34" charset="-120"/>
            </a:endParaRPr>
          </a:p>
        </p:txBody>
      </p:sp>
      <p:sp>
        <p:nvSpPr>
          <p:cNvPr id="8" name="圓角矩形 7"/>
          <p:cNvSpPr/>
          <p:nvPr/>
        </p:nvSpPr>
        <p:spPr>
          <a:xfrm>
            <a:off x="1543761" y="4236208"/>
            <a:ext cx="1941793" cy="869383"/>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rgbClr val="0000FF"/>
                </a:solidFill>
              </a:rPr>
              <a:t>正確且適當的組態調整</a:t>
            </a:r>
          </a:p>
        </p:txBody>
      </p:sp>
      <p:sp>
        <p:nvSpPr>
          <p:cNvPr id="10" name="圓角矩形 9"/>
          <p:cNvSpPr/>
          <p:nvPr/>
        </p:nvSpPr>
        <p:spPr>
          <a:xfrm>
            <a:off x="5795950" y="4236209"/>
            <a:ext cx="1945382" cy="8693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rgbClr val="FF0000"/>
                </a:solidFill>
              </a:rPr>
              <a:t>必要且適當的規範建立</a:t>
            </a:r>
          </a:p>
        </p:txBody>
      </p:sp>
      <p:sp>
        <p:nvSpPr>
          <p:cNvPr id="11" name="圓角矩形 10"/>
          <p:cNvSpPr/>
          <p:nvPr/>
        </p:nvSpPr>
        <p:spPr>
          <a:xfrm>
            <a:off x="1543760" y="2981638"/>
            <a:ext cx="1941793" cy="890410"/>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rgbClr val="0000FF"/>
                </a:solidFill>
              </a:rPr>
              <a:t>適切的</a:t>
            </a:r>
            <a:endParaRPr lang="en-US" altLang="zh-TW" sz="2400" dirty="0">
              <a:solidFill>
                <a:srgbClr val="0000FF"/>
              </a:solidFill>
            </a:endParaRPr>
          </a:p>
          <a:p>
            <a:pPr algn="ctr"/>
            <a:r>
              <a:rPr lang="zh-TW" altLang="en-US" sz="2400" dirty="0">
                <a:solidFill>
                  <a:srgbClr val="0000FF"/>
                </a:solidFill>
              </a:rPr>
              <a:t>工具</a:t>
            </a:r>
          </a:p>
        </p:txBody>
      </p:sp>
      <p:sp>
        <p:nvSpPr>
          <p:cNvPr id="12" name="圓角矩形 11"/>
          <p:cNvSpPr/>
          <p:nvPr/>
        </p:nvSpPr>
        <p:spPr>
          <a:xfrm>
            <a:off x="5795950" y="2984459"/>
            <a:ext cx="1943587" cy="8904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rgbClr val="FF0000"/>
                </a:solidFill>
              </a:rPr>
              <a:t>專業的</a:t>
            </a:r>
            <a:endParaRPr lang="en-US" altLang="zh-TW" sz="2400" dirty="0">
              <a:solidFill>
                <a:srgbClr val="FF0000"/>
              </a:solidFill>
            </a:endParaRPr>
          </a:p>
          <a:p>
            <a:pPr algn="ctr"/>
            <a:r>
              <a:rPr lang="zh-TW" altLang="en-US" sz="2400" dirty="0">
                <a:solidFill>
                  <a:srgbClr val="FF0000"/>
                </a:solidFill>
              </a:rPr>
              <a:t>顧問</a:t>
            </a:r>
          </a:p>
        </p:txBody>
      </p:sp>
      <p:sp>
        <p:nvSpPr>
          <p:cNvPr id="42" name="圓角矩形 41">
            <a:extLst>
              <a:ext uri="{FF2B5EF4-FFF2-40B4-BE49-F238E27FC236}">
                <a16:creationId xmlns:a16="http://schemas.microsoft.com/office/drawing/2014/main" id="{9FBEE813-BC61-F442-B49B-AC5661F3445B}"/>
              </a:ext>
            </a:extLst>
          </p:cNvPr>
          <p:cNvSpPr/>
          <p:nvPr/>
        </p:nvSpPr>
        <p:spPr>
          <a:xfrm>
            <a:off x="3307357" y="5544256"/>
            <a:ext cx="2764005" cy="861524"/>
          </a:xfrm>
          <a:prstGeom prst="roundRect">
            <a:avLst/>
          </a:prstGeom>
          <a:solidFill>
            <a:schemeClr val="accent2">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3000" b="1" dirty="0">
                <a:solidFill>
                  <a:srgbClr val="FF0000"/>
                </a:solidFill>
              </a:rPr>
              <a:t>安全且順暢的資訊作業環境</a:t>
            </a:r>
          </a:p>
        </p:txBody>
      </p:sp>
      <p:cxnSp>
        <p:nvCxnSpPr>
          <p:cNvPr id="69" name="肘形接點 68">
            <a:extLst>
              <a:ext uri="{FF2B5EF4-FFF2-40B4-BE49-F238E27FC236}">
                <a16:creationId xmlns:a16="http://schemas.microsoft.com/office/drawing/2014/main" id="{4328BA95-8C0F-C748-9B39-DA037BD90553}"/>
              </a:ext>
            </a:extLst>
          </p:cNvPr>
          <p:cNvCxnSpPr>
            <a:cxnSpLocks/>
            <a:stCxn id="8" idx="2"/>
            <a:endCxn id="42" idx="0"/>
          </p:cNvCxnSpPr>
          <p:nvPr/>
        </p:nvCxnSpPr>
        <p:spPr>
          <a:xfrm rot="16200000" flipH="1">
            <a:off x="3382677" y="4237572"/>
            <a:ext cx="438665" cy="2174702"/>
          </a:xfrm>
          <a:prstGeom prst="bentConnector3">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肘形接點 69">
            <a:extLst>
              <a:ext uri="{FF2B5EF4-FFF2-40B4-BE49-F238E27FC236}">
                <a16:creationId xmlns:a16="http://schemas.microsoft.com/office/drawing/2014/main" id="{EAD03BC2-D6B3-744B-9BDE-AB91A522F036}"/>
              </a:ext>
            </a:extLst>
          </p:cNvPr>
          <p:cNvCxnSpPr>
            <a:cxnSpLocks/>
            <a:stCxn id="10" idx="2"/>
            <a:endCxn id="42" idx="0"/>
          </p:cNvCxnSpPr>
          <p:nvPr/>
        </p:nvCxnSpPr>
        <p:spPr>
          <a:xfrm rot="5400000">
            <a:off x="5509669" y="4285284"/>
            <a:ext cx="438664" cy="2079281"/>
          </a:xfrm>
          <a:prstGeom prst="bentConnector3">
            <a:avLst>
              <a:gd name="adj1" fmla="val 50000"/>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5" name="矩形 74">
            <a:extLst>
              <a:ext uri="{FF2B5EF4-FFF2-40B4-BE49-F238E27FC236}">
                <a16:creationId xmlns:a16="http://schemas.microsoft.com/office/drawing/2014/main" id="{9EC0C02B-3F40-9945-86EF-B83EF7857B6D}"/>
              </a:ext>
            </a:extLst>
          </p:cNvPr>
          <p:cNvSpPr/>
          <p:nvPr/>
        </p:nvSpPr>
        <p:spPr>
          <a:xfrm>
            <a:off x="423333" y="2836999"/>
            <a:ext cx="838194" cy="121919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2800" b="1" dirty="0">
                <a:solidFill>
                  <a:schemeClr val="accent5">
                    <a:lumMod val="75000"/>
                  </a:schemeClr>
                </a:solidFill>
              </a:rPr>
              <a:t>經由</a:t>
            </a:r>
            <a:endParaRPr kumimoji="1" lang="zh-TW" altLang="en-US" b="1" dirty="0">
              <a:solidFill>
                <a:schemeClr val="accent5">
                  <a:lumMod val="75000"/>
                </a:schemeClr>
              </a:solidFill>
            </a:endParaRPr>
          </a:p>
        </p:txBody>
      </p:sp>
      <p:sp>
        <p:nvSpPr>
          <p:cNvPr id="76" name="矩形 75">
            <a:extLst>
              <a:ext uri="{FF2B5EF4-FFF2-40B4-BE49-F238E27FC236}">
                <a16:creationId xmlns:a16="http://schemas.microsoft.com/office/drawing/2014/main" id="{9B801C59-B021-734C-A6D5-D0A2EAEE18B8}"/>
              </a:ext>
            </a:extLst>
          </p:cNvPr>
          <p:cNvSpPr/>
          <p:nvPr/>
        </p:nvSpPr>
        <p:spPr>
          <a:xfrm>
            <a:off x="423333" y="4065319"/>
            <a:ext cx="838194" cy="121919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accent5">
                    <a:lumMod val="75000"/>
                  </a:schemeClr>
                </a:solidFill>
              </a:rPr>
              <a:t>進行</a:t>
            </a:r>
          </a:p>
        </p:txBody>
      </p:sp>
      <p:sp>
        <p:nvSpPr>
          <p:cNvPr id="81" name="文字方塊 80">
            <a:extLst>
              <a:ext uri="{FF2B5EF4-FFF2-40B4-BE49-F238E27FC236}">
                <a16:creationId xmlns:a16="http://schemas.microsoft.com/office/drawing/2014/main" id="{7A4E301E-A42D-2445-9C16-C81FB57072CA}"/>
              </a:ext>
            </a:extLst>
          </p:cNvPr>
          <p:cNvSpPr txBox="1"/>
          <p:nvPr/>
        </p:nvSpPr>
        <p:spPr>
          <a:xfrm>
            <a:off x="1606250" y="942831"/>
            <a:ext cx="1701107" cy="523220"/>
          </a:xfrm>
          <a:prstGeom prst="rect">
            <a:avLst/>
          </a:prstGeom>
          <a:noFill/>
        </p:spPr>
        <p:txBody>
          <a:bodyPr wrap="none" rtlCol="0">
            <a:spAutoFit/>
          </a:bodyPr>
          <a:lstStyle/>
          <a:p>
            <a:r>
              <a:rPr kumimoji="1" lang="zh-TW" altLang="en-US" sz="2800" b="1" dirty="0"/>
              <a:t>導入</a:t>
            </a:r>
            <a:r>
              <a:rPr lang="en-US" altLang="zh-TW" sz="2800" b="1" dirty="0"/>
              <a:t>GCB</a:t>
            </a:r>
            <a:endParaRPr kumimoji="1" lang="zh-TW" altLang="en-US" sz="2800" b="1" dirty="0"/>
          </a:p>
        </p:txBody>
      </p:sp>
      <p:sp>
        <p:nvSpPr>
          <p:cNvPr id="98" name="文字方塊 97">
            <a:extLst>
              <a:ext uri="{FF2B5EF4-FFF2-40B4-BE49-F238E27FC236}">
                <a16:creationId xmlns:a16="http://schemas.microsoft.com/office/drawing/2014/main" id="{0F6A9708-4EB6-4B40-A829-9584520FA6D4}"/>
              </a:ext>
            </a:extLst>
          </p:cNvPr>
          <p:cNvSpPr txBox="1"/>
          <p:nvPr/>
        </p:nvSpPr>
        <p:spPr>
          <a:xfrm>
            <a:off x="5585584" y="934637"/>
            <a:ext cx="1980029" cy="523220"/>
          </a:xfrm>
          <a:prstGeom prst="rect">
            <a:avLst/>
          </a:prstGeom>
          <a:noFill/>
        </p:spPr>
        <p:txBody>
          <a:bodyPr wrap="none" rtlCol="0">
            <a:spAutoFit/>
          </a:bodyPr>
          <a:lstStyle/>
          <a:p>
            <a:r>
              <a:rPr lang="zh-CN" altLang="en-US" sz="2800" b="1" dirty="0"/>
              <a:t>可能的影響</a:t>
            </a:r>
            <a:endParaRPr kumimoji="1" lang="zh-TW" altLang="en-US" sz="2800" b="1" dirty="0"/>
          </a:p>
        </p:txBody>
      </p:sp>
      <p:sp>
        <p:nvSpPr>
          <p:cNvPr id="2" name="向下箭號 1">
            <a:extLst>
              <a:ext uri="{FF2B5EF4-FFF2-40B4-BE49-F238E27FC236}">
                <a16:creationId xmlns:a16="http://schemas.microsoft.com/office/drawing/2014/main" id="{9C8EC2AE-3EE9-2E4F-92F2-8A6233D0A5E2}"/>
              </a:ext>
            </a:extLst>
          </p:cNvPr>
          <p:cNvSpPr/>
          <p:nvPr/>
        </p:nvSpPr>
        <p:spPr>
          <a:xfrm>
            <a:off x="2299063" y="3872048"/>
            <a:ext cx="431074" cy="3641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向下箭號 25">
            <a:extLst>
              <a:ext uri="{FF2B5EF4-FFF2-40B4-BE49-F238E27FC236}">
                <a16:creationId xmlns:a16="http://schemas.microsoft.com/office/drawing/2014/main" id="{19E8C853-6764-BE4E-A459-32B39BBC09CC}"/>
              </a:ext>
            </a:extLst>
          </p:cNvPr>
          <p:cNvSpPr/>
          <p:nvPr/>
        </p:nvSpPr>
        <p:spPr>
          <a:xfrm>
            <a:off x="6552206" y="3867081"/>
            <a:ext cx="431074" cy="36416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custDataLst>
      <p:tags r:id="rId1"/>
    </p:custDataLst>
    <p:extLst>
      <p:ext uri="{BB962C8B-B14F-4D97-AF65-F5344CB8AC3E}">
        <p14:creationId xmlns:p14="http://schemas.microsoft.com/office/powerpoint/2010/main" val="1412306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B4344FA1-303F-4E36-AB1B-187462346EA4}"/>
              </a:ext>
            </a:extLst>
          </p:cNvPr>
          <p:cNvSpPr>
            <a:spLocks noGrp="1"/>
          </p:cNvSpPr>
          <p:nvPr>
            <p:ph idx="1"/>
          </p:nvPr>
        </p:nvSpPr>
        <p:spPr>
          <a:xfrm>
            <a:off x="628649" y="1007999"/>
            <a:ext cx="8389724" cy="4893453"/>
          </a:xfrm>
        </p:spPr>
        <p:txBody>
          <a:bodyPr>
            <a:normAutofit/>
          </a:bodyPr>
          <a:lstStyle/>
          <a:p>
            <a:pPr>
              <a:buFont typeface="Wingdings" pitchFamily="2" charset="2"/>
              <a:buChar char="n"/>
            </a:pPr>
            <a:r>
              <a:rPr lang="zh-TW" altLang="en-US" sz="2400" dirty="0"/>
              <a:t>執行組態</a:t>
            </a:r>
            <a:r>
              <a:rPr lang="zh-CN" altLang="en-US" sz="2400" dirty="0"/>
              <a:t>導入</a:t>
            </a:r>
            <a:r>
              <a:rPr lang="zh-TW" altLang="en-US" sz="2400" dirty="0"/>
              <a:t>，需配合事項：</a:t>
            </a:r>
            <a:endParaRPr lang="en-US" altLang="zh-TW" sz="2400" dirty="0"/>
          </a:p>
          <a:p>
            <a:pPr>
              <a:buFont typeface="Wingdings" pitchFamily="2" charset="2"/>
              <a:buChar char="n"/>
            </a:pPr>
            <a:endParaRPr lang="en-US" altLang="zh-TW" sz="2400" dirty="0"/>
          </a:p>
          <a:p>
            <a:endParaRPr lang="en-US" altLang="zh-TW" sz="2400" dirty="0"/>
          </a:p>
          <a:p>
            <a:endParaRPr lang="en-US" altLang="zh-TW" sz="2400" dirty="0"/>
          </a:p>
          <a:p>
            <a:pPr>
              <a:lnSpc>
                <a:spcPct val="160000"/>
              </a:lnSpc>
              <a:buFont typeface="Wingdings" pitchFamily="2" charset="2"/>
              <a:buChar char="n"/>
            </a:pPr>
            <a:r>
              <a:rPr lang="zh-TW" altLang="en-US" sz="2400" dirty="0"/>
              <a:t>良好的時程規劃有助於提早達成全面導入組態的目標。</a:t>
            </a:r>
            <a:endParaRPr lang="en-US" altLang="zh-TW" sz="2400" dirty="0"/>
          </a:p>
          <a:p>
            <a:pPr>
              <a:lnSpc>
                <a:spcPct val="160000"/>
              </a:lnSpc>
              <a:buFont typeface="Wingdings" pitchFamily="2" charset="2"/>
              <a:buChar char="n"/>
            </a:pPr>
            <a:r>
              <a:rPr lang="zh-TW" altLang="en-US" sz="2400" b="1" dirty="0">
                <a:solidFill>
                  <a:srgbClr val="FF0000"/>
                </a:solidFill>
              </a:rPr>
              <a:t>組態導入需政策面與技術面的緊密配合。</a:t>
            </a:r>
            <a:endParaRPr lang="en-US" altLang="zh-TW" sz="2400" b="1" dirty="0">
              <a:solidFill>
                <a:srgbClr val="FF0000"/>
              </a:solidFill>
            </a:endParaRPr>
          </a:p>
          <a:p>
            <a:pPr lvl="1"/>
            <a:endParaRPr lang="zh-TW" altLang="en-US" dirty="0"/>
          </a:p>
        </p:txBody>
      </p:sp>
      <p:sp>
        <p:nvSpPr>
          <p:cNvPr id="4" name="投影片編號版面配置區 3">
            <a:extLst>
              <a:ext uri="{FF2B5EF4-FFF2-40B4-BE49-F238E27FC236}">
                <a16:creationId xmlns:a16="http://schemas.microsoft.com/office/drawing/2014/main" id="{34ED35F9-8E23-4F4D-814D-004C22CA8238}"/>
              </a:ext>
            </a:extLst>
          </p:cNvPr>
          <p:cNvSpPr>
            <a:spLocks noGrp="1"/>
          </p:cNvSpPr>
          <p:nvPr>
            <p:ph type="sldNum" sz="quarter" idx="4"/>
          </p:nvPr>
        </p:nvSpPr>
        <p:spPr/>
        <p:txBody>
          <a:bodyPr/>
          <a:lstStyle/>
          <a:p>
            <a:pPr>
              <a:defRPr/>
            </a:pPr>
            <a:fld id="{CB07BDB7-F319-4303-A2C7-64F63C884821}" type="slidenum">
              <a:rPr lang="en-US" altLang="zh-TW" smtClean="0"/>
              <a:pPr>
                <a:defRPr/>
              </a:pPr>
              <a:t>25</a:t>
            </a:fld>
            <a:r>
              <a:rPr lang="en-US" altLang="zh-TW"/>
              <a:t>.</a:t>
            </a:r>
            <a:endParaRPr lang="en-US" altLang="zh-TW" dirty="0"/>
          </a:p>
        </p:txBody>
      </p:sp>
      <p:sp>
        <p:nvSpPr>
          <p:cNvPr id="2" name="標題 1">
            <a:extLst>
              <a:ext uri="{FF2B5EF4-FFF2-40B4-BE49-F238E27FC236}">
                <a16:creationId xmlns:a16="http://schemas.microsoft.com/office/drawing/2014/main" id="{3391A92E-3E25-44AE-B50D-1F4840664AE6}"/>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normAutofit/>
          </a:bodyPr>
          <a:lstStyle/>
          <a:p>
            <a:r>
              <a:rPr lang="zh-TW" altLang="en-US" dirty="0"/>
              <a:t>組態導入配合事項</a:t>
            </a:r>
          </a:p>
        </p:txBody>
      </p:sp>
      <p:sp>
        <p:nvSpPr>
          <p:cNvPr id="6" name="文字方塊 5">
            <a:extLst>
              <a:ext uri="{FF2B5EF4-FFF2-40B4-BE49-F238E27FC236}">
                <a16:creationId xmlns:a16="http://schemas.microsoft.com/office/drawing/2014/main" id="{C6C55F71-9408-0C43-88CF-FB326170F381}"/>
              </a:ext>
            </a:extLst>
          </p:cNvPr>
          <p:cNvSpPr txBox="1"/>
          <p:nvPr/>
        </p:nvSpPr>
        <p:spPr>
          <a:xfrm>
            <a:off x="705443" y="1158703"/>
            <a:ext cx="7836408" cy="1877437"/>
          </a:xfrm>
          <a:prstGeom prst="rect">
            <a:avLst/>
          </a:prstGeom>
          <a:noFill/>
        </p:spPr>
        <p:txBody>
          <a:bodyPr wrap="square" numCol="1" rtlCol="0">
            <a:spAutoFit/>
          </a:bodyPr>
          <a:lstStyle/>
          <a:p>
            <a:pPr lvl="1"/>
            <a:endParaRPr lang="en-US" altLang="zh-TW" b="1" dirty="0"/>
          </a:p>
          <a:p>
            <a:pPr marL="300150" lvl="2" indent="-177750">
              <a:lnSpc>
                <a:spcPts val="2400"/>
              </a:lnSpc>
              <a:buFont typeface="Wingdings" pitchFamily="2" charset="2"/>
              <a:buChar char="Ø"/>
            </a:pPr>
            <a:r>
              <a:rPr lang="zh-CN" altLang="en-US" dirty="0">
                <a:solidFill>
                  <a:srgbClr val="FF0000"/>
                </a:solidFill>
              </a:rPr>
              <a:t>提供單位資訊作業環境資料與環境設定需求，建立初始組態範本。</a:t>
            </a:r>
            <a:endParaRPr lang="en-US" altLang="zh-TW" dirty="0">
              <a:solidFill>
                <a:srgbClr val="FF0000"/>
              </a:solidFill>
            </a:endParaRPr>
          </a:p>
          <a:p>
            <a:pPr marL="300150" lvl="2" indent="-177750">
              <a:lnSpc>
                <a:spcPts val="2400"/>
              </a:lnSpc>
              <a:buFont typeface="Wingdings" pitchFamily="2" charset="2"/>
              <a:buChar char="Ø"/>
            </a:pPr>
            <a:r>
              <a:rPr lang="zh-TW" altLang="en-US" dirty="0">
                <a:solidFill>
                  <a:srgbClr val="FF0000"/>
                </a:solidFill>
              </a:rPr>
              <a:t>遴選具代表的用戶電腦及使用環境，協同進行初始組態導入測試。</a:t>
            </a:r>
          </a:p>
          <a:p>
            <a:pPr marL="300150" lvl="2" indent="-177750">
              <a:lnSpc>
                <a:spcPts val="2400"/>
              </a:lnSpc>
              <a:buFont typeface="Wingdings" pitchFamily="2" charset="2"/>
              <a:buChar char="Ø"/>
            </a:pPr>
            <a:r>
              <a:rPr lang="zh-TW" altLang="en-US" dirty="0"/>
              <a:t>支援進行測試與干擾排除。</a:t>
            </a:r>
          </a:p>
          <a:p>
            <a:pPr marL="300150" lvl="2" indent="-177750">
              <a:lnSpc>
                <a:spcPts val="2400"/>
              </a:lnSpc>
              <a:buFont typeface="Wingdings" pitchFamily="2" charset="2"/>
              <a:buChar char="Ø"/>
            </a:pPr>
            <a:r>
              <a:rPr lang="zh-TW" altLang="en-US" dirty="0"/>
              <a:t>由用戶使用確認後建立範本再套用至全機關。</a:t>
            </a:r>
          </a:p>
          <a:p>
            <a:endParaRPr kumimoji="1" lang="zh-TW" altLang="en-US" dirty="0"/>
          </a:p>
        </p:txBody>
      </p:sp>
    </p:spTree>
    <p:extLst>
      <p:ext uri="{BB962C8B-B14F-4D97-AF65-F5344CB8AC3E}">
        <p14:creationId xmlns:p14="http://schemas.microsoft.com/office/powerpoint/2010/main" val="3897051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492DB82B-751B-43B7-8591-D214E6147A55}"/>
              </a:ext>
            </a:extLst>
          </p:cNvPr>
          <p:cNvSpPr>
            <a:spLocks noGrp="1"/>
          </p:cNvSpPr>
          <p:nvPr>
            <p:ph type="sldNum" sz="quarter" idx="4"/>
          </p:nvPr>
        </p:nvSpPr>
        <p:spPr/>
        <p:txBody>
          <a:bodyPr/>
          <a:lstStyle/>
          <a:p>
            <a:pPr>
              <a:defRPr/>
            </a:pPr>
            <a:fld id="{26BC47E9-D98D-4C80-8DDD-A53455D8FEDD}" type="slidenum">
              <a:rPr lang="en-US" altLang="zh-TW" smtClean="0"/>
              <a:pPr>
                <a:defRPr/>
              </a:pPr>
              <a:t>26</a:t>
            </a:fld>
            <a:r>
              <a:rPr lang="en-US" altLang="zh-TW"/>
              <a:t>.</a:t>
            </a:r>
          </a:p>
        </p:txBody>
      </p:sp>
      <p:sp>
        <p:nvSpPr>
          <p:cNvPr id="2" name="標題 1">
            <a:extLst>
              <a:ext uri="{FF2B5EF4-FFF2-40B4-BE49-F238E27FC236}">
                <a16:creationId xmlns:a16="http://schemas.microsoft.com/office/drawing/2014/main" id="{94A4E12E-834E-46F5-ADAE-BE06B0FC15DB}"/>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dirty="0"/>
              <a:t>導入前準備</a:t>
            </a:r>
            <a:r>
              <a:rPr lang="en-US" altLang="zh-TW" dirty="0"/>
              <a:t>-</a:t>
            </a:r>
            <a:r>
              <a:rPr lang="zh-TW" altLang="en-US" dirty="0"/>
              <a:t>確認密碼有效期</a:t>
            </a:r>
          </a:p>
        </p:txBody>
      </p:sp>
      <p:grpSp>
        <p:nvGrpSpPr>
          <p:cNvPr id="8" name="群組 7">
            <a:extLst>
              <a:ext uri="{FF2B5EF4-FFF2-40B4-BE49-F238E27FC236}">
                <a16:creationId xmlns:a16="http://schemas.microsoft.com/office/drawing/2014/main" id="{4DC59A4D-4EB4-4709-B94C-5D9BBBBD7AB1}"/>
              </a:ext>
            </a:extLst>
          </p:cNvPr>
          <p:cNvGrpSpPr/>
          <p:nvPr/>
        </p:nvGrpSpPr>
        <p:grpSpPr>
          <a:xfrm>
            <a:off x="299822" y="1407383"/>
            <a:ext cx="8827245" cy="4602425"/>
            <a:chOff x="299822" y="1407383"/>
            <a:chExt cx="8827245" cy="4602425"/>
          </a:xfrm>
        </p:grpSpPr>
        <p:pic>
          <p:nvPicPr>
            <p:cNvPr id="4" name="內容版面配置區 6">
              <a:extLst>
                <a:ext uri="{FF2B5EF4-FFF2-40B4-BE49-F238E27FC236}">
                  <a16:creationId xmlns:a16="http://schemas.microsoft.com/office/drawing/2014/main" id="{D2001E55-98A1-486A-82B8-7E083C919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822" y="1407383"/>
              <a:ext cx="3770759" cy="3880854"/>
            </a:xfrm>
            <a:prstGeom prst="rect">
              <a:avLst/>
            </a:prstGeom>
          </p:spPr>
        </p:pic>
        <p:pic>
          <p:nvPicPr>
            <p:cNvPr id="5" name="內容版面配置區 5">
              <a:extLst>
                <a:ext uri="{FF2B5EF4-FFF2-40B4-BE49-F238E27FC236}">
                  <a16:creationId xmlns:a16="http://schemas.microsoft.com/office/drawing/2014/main" id="{42425B8A-BE04-4D34-93E9-C1F79EB5A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232" y="2895976"/>
              <a:ext cx="5236475" cy="3113832"/>
            </a:xfrm>
            <a:prstGeom prst="rect">
              <a:avLst/>
            </a:prstGeom>
          </p:spPr>
        </p:pic>
        <p:sp>
          <p:nvSpPr>
            <p:cNvPr id="6" name="矩形 5">
              <a:extLst>
                <a:ext uri="{FF2B5EF4-FFF2-40B4-BE49-F238E27FC236}">
                  <a16:creationId xmlns:a16="http://schemas.microsoft.com/office/drawing/2014/main" id="{A62C4B9B-AD3D-4967-9522-742A42D1ECF6}"/>
                </a:ext>
              </a:extLst>
            </p:cNvPr>
            <p:cNvSpPr/>
            <p:nvPr/>
          </p:nvSpPr>
          <p:spPr>
            <a:xfrm>
              <a:off x="375325" y="3437925"/>
              <a:ext cx="1233342" cy="2704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endParaRPr>
            </a:p>
          </p:txBody>
        </p:sp>
        <p:sp>
          <p:nvSpPr>
            <p:cNvPr id="7" name="文字方塊 6">
              <a:extLst>
                <a:ext uri="{FF2B5EF4-FFF2-40B4-BE49-F238E27FC236}">
                  <a16:creationId xmlns:a16="http://schemas.microsoft.com/office/drawing/2014/main" id="{8689CBA0-6E1B-4121-9820-78D116A355D6}"/>
                </a:ext>
              </a:extLst>
            </p:cNvPr>
            <p:cNvSpPr txBox="1"/>
            <p:nvPr/>
          </p:nvSpPr>
          <p:spPr>
            <a:xfrm>
              <a:off x="3985916" y="2112020"/>
              <a:ext cx="5141151" cy="369332"/>
            </a:xfrm>
            <a:prstGeom prst="rect">
              <a:avLst/>
            </a:prstGeom>
            <a:noFill/>
          </p:spPr>
          <p:txBody>
            <a:bodyPr wrap="square" rtlCol="0">
              <a:spAutoFit/>
            </a:bodyPr>
            <a:lstStyle/>
            <a:p>
              <a:pPr fontAlgn="base">
                <a:spcBef>
                  <a:spcPct val="0"/>
                </a:spcBef>
                <a:spcAft>
                  <a:spcPct val="0"/>
                </a:spcAft>
              </a:pPr>
              <a:r>
                <a:rPr kumimoji="1" lang="zh-TW" altLang="en-US" b="1" i="1" dirty="0">
                  <a:solidFill>
                    <a:srgbClr val="FF0000"/>
                  </a:solidFill>
                  <a:latin typeface="+mn-lt"/>
                  <a:ea typeface="+mn-ea"/>
                </a:rPr>
                <a:t>密碼永久有效，則</a:t>
              </a:r>
              <a:r>
                <a:rPr kumimoji="1" lang="en-US" altLang="zh-TW" b="1" i="1" dirty="0">
                  <a:solidFill>
                    <a:srgbClr val="FF0000"/>
                  </a:solidFill>
                  <a:latin typeface="+mn-lt"/>
                  <a:ea typeface="+mn-ea"/>
                </a:rPr>
                <a:t>Account Policy#1~5</a:t>
              </a:r>
              <a:r>
                <a:rPr kumimoji="1" lang="zh-TW" altLang="en-US" b="1" i="1" dirty="0">
                  <a:solidFill>
                    <a:srgbClr val="FF0000"/>
                  </a:solidFill>
                  <a:latin typeface="+mn-lt"/>
                  <a:ea typeface="+mn-ea"/>
                </a:rPr>
                <a:t>無法生效</a:t>
              </a:r>
            </a:p>
          </p:txBody>
        </p:sp>
      </p:grpSp>
    </p:spTree>
    <p:extLst>
      <p:ext uri="{BB962C8B-B14F-4D97-AF65-F5344CB8AC3E}">
        <p14:creationId xmlns:p14="http://schemas.microsoft.com/office/powerpoint/2010/main" val="3450173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a:extLst>
              <a:ext uri="{FF2B5EF4-FFF2-40B4-BE49-F238E27FC236}">
                <a16:creationId xmlns:a16="http://schemas.microsoft.com/office/drawing/2014/main" id="{BAB54D82-A091-4927-8CCE-7754C01FADF7}"/>
              </a:ext>
            </a:extLst>
          </p:cNvPr>
          <p:cNvSpPr>
            <a:spLocks noGrp="1"/>
          </p:cNvSpPr>
          <p:nvPr>
            <p:ph idx="1"/>
          </p:nvPr>
        </p:nvSpPr>
        <p:spPr/>
        <p:txBody>
          <a:bodyPr/>
          <a:lstStyle/>
          <a:p>
            <a:r>
              <a:rPr lang="en-US" altLang="zh-TW" dirty="0"/>
              <a:t>Internet Explorer</a:t>
            </a:r>
            <a:r>
              <a:rPr lang="zh-TW" altLang="en-US" dirty="0"/>
              <a:t>開啟外網</a:t>
            </a:r>
            <a:r>
              <a:rPr lang="en-US" altLang="zh-TW" dirty="0"/>
              <a:t>(</a:t>
            </a:r>
            <a:r>
              <a:rPr lang="zh-TW" altLang="en-US" dirty="0"/>
              <a:t>如奇摩、</a:t>
            </a:r>
            <a:r>
              <a:rPr lang="en-US" altLang="zh-TW" dirty="0"/>
              <a:t>google</a:t>
            </a:r>
            <a:r>
              <a:rPr lang="zh-TW" altLang="en-US" dirty="0"/>
              <a:t>等</a:t>
            </a:r>
            <a:r>
              <a:rPr lang="en-US" altLang="zh-TW" dirty="0"/>
              <a:t>)</a:t>
            </a:r>
            <a:r>
              <a:rPr lang="zh-TW" altLang="en-US" dirty="0"/>
              <a:t>，會造成延遲與無法正常關閉之情況。</a:t>
            </a:r>
          </a:p>
          <a:p>
            <a:r>
              <a:rPr lang="zh-TW" altLang="en-US" dirty="0"/>
              <a:t>影響項次：</a:t>
            </a:r>
          </a:p>
          <a:p>
            <a:pPr lvl="1"/>
            <a:r>
              <a:rPr lang="en-US" altLang="zh-TW" dirty="0"/>
              <a:t>IE 8</a:t>
            </a:r>
          </a:p>
          <a:p>
            <a:pPr lvl="2"/>
            <a:r>
              <a:rPr lang="en-US" altLang="zh-TW" dirty="0"/>
              <a:t>#12 </a:t>
            </a:r>
            <a:r>
              <a:rPr lang="zh-TW" altLang="en-US" dirty="0"/>
              <a:t>：安全性區域：只使用電腦設定 </a:t>
            </a:r>
          </a:p>
          <a:p>
            <a:pPr lvl="2"/>
            <a:r>
              <a:rPr lang="en-US" altLang="zh-TW" dirty="0"/>
              <a:t>#59 </a:t>
            </a:r>
            <a:r>
              <a:rPr lang="zh-TW" altLang="en-US" dirty="0"/>
              <a:t>：開啟受保護模式 </a:t>
            </a:r>
            <a:r>
              <a:rPr lang="en-US" altLang="zh-TW" dirty="0"/>
              <a:t>- </a:t>
            </a:r>
            <a:r>
              <a:rPr lang="zh-TW" altLang="en-US" dirty="0"/>
              <a:t>網際網路區域 </a:t>
            </a:r>
          </a:p>
        </p:txBody>
      </p:sp>
      <p:sp>
        <p:nvSpPr>
          <p:cNvPr id="3" name="投影片編號版面配置區 2">
            <a:extLst>
              <a:ext uri="{FF2B5EF4-FFF2-40B4-BE49-F238E27FC236}">
                <a16:creationId xmlns:a16="http://schemas.microsoft.com/office/drawing/2014/main" id="{EBC96CBB-81AF-45D6-BA16-2827AF3820E9}"/>
              </a:ext>
            </a:extLst>
          </p:cNvPr>
          <p:cNvSpPr>
            <a:spLocks noGrp="1"/>
          </p:cNvSpPr>
          <p:nvPr>
            <p:ph type="sldNum" sz="quarter" idx="4"/>
          </p:nvPr>
        </p:nvSpPr>
        <p:spPr/>
        <p:txBody>
          <a:bodyPr/>
          <a:lstStyle/>
          <a:p>
            <a:pPr>
              <a:defRPr/>
            </a:pPr>
            <a:fld id="{26BC47E9-D98D-4C80-8DDD-A53455D8FEDD}" type="slidenum">
              <a:rPr lang="en-US" altLang="zh-TW" smtClean="0"/>
              <a:pPr>
                <a:defRPr/>
              </a:pPr>
              <a:t>27</a:t>
            </a:fld>
            <a:r>
              <a:rPr lang="en-US" altLang="zh-TW"/>
              <a:t>.</a:t>
            </a:r>
          </a:p>
        </p:txBody>
      </p:sp>
      <p:sp>
        <p:nvSpPr>
          <p:cNvPr id="2" name="標題 1">
            <a:extLst>
              <a:ext uri="{FF2B5EF4-FFF2-40B4-BE49-F238E27FC236}">
                <a16:creationId xmlns:a16="http://schemas.microsoft.com/office/drawing/2014/main" id="{A251E87D-83D4-4156-BC16-50B0E59407DB}"/>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normAutofit/>
          </a:bodyPr>
          <a:lstStyle/>
          <a:p>
            <a:r>
              <a:rPr lang="zh-TW" altLang="en-US" dirty="0"/>
              <a:t>導入前準備</a:t>
            </a:r>
            <a:r>
              <a:rPr lang="en-US" altLang="zh-TW" dirty="0"/>
              <a:t>-</a:t>
            </a:r>
            <a:r>
              <a:rPr lang="zh-TW" altLang="en-US" dirty="0"/>
              <a:t>確認常用網站或服務</a:t>
            </a:r>
          </a:p>
        </p:txBody>
      </p:sp>
      <p:pic>
        <p:nvPicPr>
          <p:cNvPr id="5" name="Picture 3" descr="\\vmware-host\Shared Folders\图片\Snip20170314_52.png">
            <a:extLst>
              <a:ext uri="{FF2B5EF4-FFF2-40B4-BE49-F238E27FC236}">
                <a16:creationId xmlns:a16="http://schemas.microsoft.com/office/drawing/2014/main" id="{6B1695C9-277E-457F-B7C9-68051E9CC849}"/>
              </a:ext>
            </a:extLst>
          </p:cNvPr>
          <p:cNvPicPr>
            <a:picLocks noChangeAspect="1" noChangeArrowheads="1"/>
          </p:cNvPicPr>
          <p:nvPr/>
        </p:nvPicPr>
        <p:blipFill>
          <a:blip r:embed="rId2"/>
          <a:srcRect/>
          <a:stretch>
            <a:fillRect/>
          </a:stretch>
        </p:blipFill>
        <p:spPr bwMode="auto">
          <a:xfrm>
            <a:off x="2658910" y="3370092"/>
            <a:ext cx="4841257" cy="2370994"/>
          </a:xfrm>
          <a:prstGeom prst="rect">
            <a:avLst/>
          </a:prstGeom>
          <a:noFill/>
        </p:spPr>
      </p:pic>
    </p:spTree>
    <p:extLst>
      <p:ext uri="{BB962C8B-B14F-4D97-AF65-F5344CB8AC3E}">
        <p14:creationId xmlns:p14="http://schemas.microsoft.com/office/powerpoint/2010/main" val="3425848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8162A76-C8A0-4CDC-999A-FB6833C3C1EB}"/>
              </a:ext>
            </a:extLst>
          </p:cNvPr>
          <p:cNvSpPr>
            <a:spLocks noGrp="1"/>
          </p:cNvSpPr>
          <p:nvPr>
            <p:ph idx="1"/>
          </p:nvPr>
        </p:nvSpPr>
        <p:spPr>
          <a:xfrm>
            <a:off x="628650" y="1008000"/>
            <a:ext cx="7886700" cy="1841526"/>
          </a:xfrm>
        </p:spPr>
        <p:txBody>
          <a:bodyPr/>
          <a:lstStyle/>
          <a:p>
            <a:r>
              <a:rPr lang="zh-TW" altLang="en-US" dirty="0"/>
              <a:t>技服中心提供</a:t>
            </a:r>
          </a:p>
          <a:p>
            <a:pPr lvl="1"/>
            <a:r>
              <a:rPr lang="en-US" altLang="zh-TW" dirty="0"/>
              <a:t>http://www.nccst.nat.gov.tw/GCB</a:t>
            </a:r>
          </a:p>
          <a:p>
            <a:r>
              <a:rPr lang="en-US" altLang="zh-TW" dirty="0"/>
              <a:t>GCB Doctors</a:t>
            </a:r>
            <a:r>
              <a:rPr lang="zh-TW" altLang="en-US" dirty="0"/>
              <a:t>內建常見的組態例外清單</a:t>
            </a:r>
            <a:endParaRPr lang="en-US" altLang="zh-TW" dirty="0"/>
          </a:p>
          <a:p>
            <a:r>
              <a:rPr lang="zh-TW" altLang="en-US" b="1" dirty="0">
                <a:solidFill>
                  <a:srgbClr val="FF0000"/>
                </a:solidFill>
              </a:rPr>
              <a:t>組態導入前將由本公司進行建置需求</a:t>
            </a:r>
            <a:r>
              <a:rPr lang="zh-CN" altLang="en-US" b="1" dirty="0">
                <a:solidFill>
                  <a:srgbClr val="FF0000"/>
                </a:solidFill>
              </a:rPr>
              <a:t>與資訊作業環境</a:t>
            </a:r>
            <a:r>
              <a:rPr lang="zh-TW" altLang="en-US" b="1" dirty="0">
                <a:solidFill>
                  <a:srgbClr val="FF0000"/>
                </a:solidFill>
              </a:rPr>
              <a:t>訪談，預先排除可能干擾。</a:t>
            </a:r>
          </a:p>
          <a:p>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9D5A3167-FD90-464A-9969-91B5D51FDD12}"/>
              </a:ext>
            </a:extLst>
          </p:cNvPr>
          <p:cNvSpPr>
            <a:spLocks noGrp="1"/>
          </p:cNvSpPr>
          <p:nvPr>
            <p:ph type="sldNum" sz="quarter" idx="4"/>
          </p:nvPr>
        </p:nvSpPr>
        <p:spPr/>
        <p:txBody>
          <a:bodyPr/>
          <a:lstStyle/>
          <a:p>
            <a:pPr>
              <a:defRPr/>
            </a:pPr>
            <a:fld id="{CB07BDB7-F319-4303-A2C7-64F63C884821}" type="slidenum">
              <a:rPr lang="en-US" altLang="zh-TW" smtClean="0"/>
              <a:pPr>
                <a:defRPr/>
              </a:pPr>
              <a:t>28</a:t>
            </a:fld>
            <a:r>
              <a:rPr lang="en-US" altLang="zh-TW"/>
              <a:t>.</a:t>
            </a:r>
            <a:endParaRPr lang="en-US" altLang="zh-TW" dirty="0"/>
          </a:p>
        </p:txBody>
      </p:sp>
      <p:sp>
        <p:nvSpPr>
          <p:cNvPr id="2" name="標題 1">
            <a:extLst>
              <a:ext uri="{FF2B5EF4-FFF2-40B4-BE49-F238E27FC236}">
                <a16:creationId xmlns:a16="http://schemas.microsoft.com/office/drawing/2014/main" id="{6FE5DB45-1760-4344-A5F7-EEF727855CEB}"/>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dirty="0"/>
              <a:t>已知造成影響的組態清單</a:t>
            </a:r>
          </a:p>
        </p:txBody>
      </p:sp>
      <p:pic>
        <p:nvPicPr>
          <p:cNvPr id="5" name="圖片 4">
            <a:extLst>
              <a:ext uri="{FF2B5EF4-FFF2-40B4-BE49-F238E27FC236}">
                <a16:creationId xmlns:a16="http://schemas.microsoft.com/office/drawing/2014/main" id="{E02DDBB6-0362-494C-A738-FF5997F56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212977"/>
            <a:ext cx="4317371" cy="2238637"/>
          </a:xfrm>
          <a:prstGeom prst="rect">
            <a:avLst/>
          </a:prstGeom>
        </p:spPr>
      </p:pic>
      <p:pic>
        <p:nvPicPr>
          <p:cNvPr id="6" name="內容版面配置區 4">
            <a:extLst>
              <a:ext uri="{FF2B5EF4-FFF2-40B4-BE49-F238E27FC236}">
                <a16:creationId xmlns:a16="http://schemas.microsoft.com/office/drawing/2014/main" id="{F395B256-2097-46B7-8DF9-89D377EAEE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0" y="3138837"/>
            <a:ext cx="4248472" cy="2312777"/>
          </a:xfrm>
          <a:prstGeom prst="rect">
            <a:avLst/>
          </a:prstGeom>
          <a:noFill/>
          <a:ln w="9525">
            <a:noFill/>
            <a:miter lim="800000"/>
            <a:headEnd/>
            <a:tailEnd/>
          </a:ln>
        </p:spPr>
      </p:pic>
    </p:spTree>
    <p:extLst>
      <p:ext uri="{BB962C8B-B14F-4D97-AF65-F5344CB8AC3E}">
        <p14:creationId xmlns:p14="http://schemas.microsoft.com/office/powerpoint/2010/main" val="1159111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C0043B-B1CC-4849-BE8B-7D01D96E2DD8}"/>
              </a:ext>
            </a:extLst>
          </p:cNvPr>
          <p:cNvSpPr>
            <a:spLocks noGrp="1"/>
          </p:cNvSpPr>
          <p:nvPr>
            <p:ph type="title"/>
          </p:nvPr>
        </p:nvSpPr>
        <p:spPr/>
        <p:txBody>
          <a:bodyPr>
            <a:normAutofit/>
          </a:bodyPr>
          <a:lstStyle/>
          <a:p>
            <a:r>
              <a:rPr lang="en-US" altLang="zh-TW" dirty="0"/>
              <a:t>GCB</a:t>
            </a:r>
            <a:r>
              <a:rPr lang="zh-TW" altLang="en-US" dirty="0"/>
              <a:t>問題處置與回報機制</a:t>
            </a:r>
          </a:p>
        </p:txBody>
      </p:sp>
      <p:sp>
        <p:nvSpPr>
          <p:cNvPr id="4" name="投影片編號版面配置區 3">
            <a:extLst>
              <a:ext uri="{FF2B5EF4-FFF2-40B4-BE49-F238E27FC236}">
                <a16:creationId xmlns:a16="http://schemas.microsoft.com/office/drawing/2014/main" id="{32F4F2A0-E2A9-403A-A5DF-3FF232429A28}"/>
              </a:ext>
            </a:extLst>
          </p:cNvPr>
          <p:cNvSpPr>
            <a:spLocks noGrp="1"/>
          </p:cNvSpPr>
          <p:nvPr>
            <p:ph type="sldNum" sz="quarter" idx="4"/>
          </p:nvPr>
        </p:nvSpPr>
        <p:spPr/>
        <p:txBody>
          <a:bodyPr/>
          <a:lstStyle/>
          <a:p>
            <a:fld id="{86CB4B4D-7CA3-9044-876B-883B54F8677D}" type="slidenum">
              <a:rPr lang="en-US" altLang="zh-TW" smtClean="0"/>
              <a:t>29</a:t>
            </a:fld>
            <a:endParaRPr lang="zh-TW" altLang="en-US"/>
          </a:p>
        </p:txBody>
      </p:sp>
    </p:spTree>
    <p:extLst>
      <p:ext uri="{BB962C8B-B14F-4D97-AF65-F5344CB8AC3E}">
        <p14:creationId xmlns:p14="http://schemas.microsoft.com/office/powerpoint/2010/main" val="126433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C0043B-B1CC-4849-BE8B-7D01D96E2DD8}"/>
              </a:ext>
            </a:extLst>
          </p:cNvPr>
          <p:cNvSpPr>
            <a:spLocks noGrp="1"/>
          </p:cNvSpPr>
          <p:nvPr>
            <p:ph type="title"/>
          </p:nvPr>
        </p:nvSpPr>
        <p:spPr/>
        <p:txBody>
          <a:bodyPr>
            <a:normAutofit/>
          </a:bodyPr>
          <a:lstStyle/>
          <a:p>
            <a:r>
              <a:rPr lang="en-US" altLang="zh-TW" dirty="0"/>
              <a:t>GCB</a:t>
            </a:r>
            <a:r>
              <a:rPr lang="zh-CN" altLang="en-US" dirty="0"/>
              <a:t>內容與效益</a:t>
            </a:r>
            <a:endParaRPr lang="zh-TW" altLang="en-US" dirty="0"/>
          </a:p>
        </p:txBody>
      </p:sp>
      <p:sp>
        <p:nvSpPr>
          <p:cNvPr id="4" name="投影片編號版面配置區 3">
            <a:extLst>
              <a:ext uri="{FF2B5EF4-FFF2-40B4-BE49-F238E27FC236}">
                <a16:creationId xmlns:a16="http://schemas.microsoft.com/office/drawing/2014/main" id="{32F4F2A0-E2A9-403A-A5DF-3FF232429A28}"/>
              </a:ext>
            </a:extLst>
          </p:cNvPr>
          <p:cNvSpPr>
            <a:spLocks noGrp="1"/>
          </p:cNvSpPr>
          <p:nvPr>
            <p:ph type="sldNum" sz="quarter" idx="4"/>
          </p:nvPr>
        </p:nvSpPr>
        <p:spPr/>
        <p:txBody>
          <a:bodyPr/>
          <a:lstStyle/>
          <a:p>
            <a:fld id="{86CB4B4D-7CA3-9044-876B-883B54F8677D}" type="slidenum">
              <a:rPr lang="en-US" altLang="zh-TW" smtClean="0"/>
              <a:t>3</a:t>
            </a:fld>
            <a:endParaRPr lang="zh-TW" altLang="en-US"/>
          </a:p>
        </p:txBody>
      </p:sp>
    </p:spTree>
    <p:extLst>
      <p:ext uri="{BB962C8B-B14F-4D97-AF65-F5344CB8AC3E}">
        <p14:creationId xmlns:p14="http://schemas.microsoft.com/office/powerpoint/2010/main" val="102545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6">
            <a:extLst>
              <a:ext uri="{FF2B5EF4-FFF2-40B4-BE49-F238E27FC236}">
                <a16:creationId xmlns:a16="http://schemas.microsoft.com/office/drawing/2014/main" id="{F9A6A7E7-1BD5-F449-A165-656222553B04}"/>
              </a:ext>
            </a:extLst>
          </p:cNvPr>
          <p:cNvGraphicFramePr>
            <a:graphicFrameLocks noGrp="1"/>
          </p:cNvGraphicFramePr>
          <p:nvPr>
            <p:ph idx="1"/>
            <p:extLst>
              <p:ext uri="{D42A27DB-BD31-4B8C-83A1-F6EECF244321}">
                <p14:modId xmlns:p14="http://schemas.microsoft.com/office/powerpoint/2010/main" val="637977387"/>
              </p:ext>
            </p:extLst>
          </p:nvPr>
        </p:nvGraphicFramePr>
        <p:xfrm>
          <a:off x="628650" y="1008063"/>
          <a:ext cx="7886700" cy="5113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預留位置 2">
            <a:extLst>
              <a:ext uri="{FF2B5EF4-FFF2-40B4-BE49-F238E27FC236}">
                <a16:creationId xmlns:a16="http://schemas.microsoft.com/office/drawing/2014/main" id="{598404A1-5BE3-4C4C-AC16-29C8FE520CF5}"/>
              </a:ext>
            </a:extLst>
          </p:cNvPr>
          <p:cNvSpPr>
            <a:spLocks noGrp="1"/>
          </p:cNvSpPr>
          <p:nvPr>
            <p:ph type="sldNum" sz="quarter" idx="4"/>
          </p:nvPr>
        </p:nvSpPr>
        <p:spPr/>
        <p:txBody>
          <a:bodyPr/>
          <a:lstStyle/>
          <a:p>
            <a:pPr>
              <a:defRPr/>
            </a:pPr>
            <a:fld id="{B3BE91F7-8508-4741-9095-A222BEA02754}" type="slidenum">
              <a:rPr lang="en-US" altLang="zh-TW" smtClean="0"/>
              <a:pPr>
                <a:defRPr/>
              </a:pPr>
              <a:t>30</a:t>
            </a:fld>
            <a:r>
              <a:rPr lang="en-US" altLang="zh-TW"/>
              <a:t>.</a:t>
            </a:r>
            <a:endParaRPr lang="en-US" altLang="zh-TW" dirty="0"/>
          </a:p>
        </p:txBody>
      </p:sp>
      <p:sp>
        <p:nvSpPr>
          <p:cNvPr id="4" name="標題 3">
            <a:extLst>
              <a:ext uri="{FF2B5EF4-FFF2-40B4-BE49-F238E27FC236}">
                <a16:creationId xmlns:a16="http://schemas.microsoft.com/office/drawing/2014/main" id="{41AA7E0F-95DA-7047-BE4B-406AE1ABD19C}"/>
              </a:ext>
            </a:extLst>
          </p:cNvPr>
          <p:cNvSpPr>
            <a:spLocks noGrp="1"/>
          </p:cNvSpPr>
          <p:nvPr>
            <p:ph type="title"/>
          </p:nvPr>
        </p:nvSpPr>
        <p:spPr/>
        <p:txBody>
          <a:bodyPr/>
          <a:lstStyle/>
          <a:p>
            <a:r>
              <a:rPr lang="zh-TW" altLang="en-US" dirty="0"/>
              <a:t>組態導入後問題處理方式</a:t>
            </a:r>
            <a:endParaRPr kumimoji="1" lang="zh-TW" altLang="en-US" dirty="0"/>
          </a:p>
        </p:txBody>
      </p:sp>
    </p:spTree>
    <p:extLst>
      <p:ext uri="{BB962C8B-B14F-4D97-AF65-F5344CB8AC3E}">
        <p14:creationId xmlns:p14="http://schemas.microsoft.com/office/powerpoint/2010/main" val="3440199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kumimoji="1" lang="zh-TW" altLang="en-US" dirty="0"/>
              <a:t>ＧＣＢ導入干擾分類處理流程</a:t>
            </a:r>
          </a:p>
        </p:txBody>
      </p:sp>
      <p:sp>
        <p:nvSpPr>
          <p:cNvPr id="5" name="結束點 4"/>
          <p:cNvSpPr/>
          <p:nvPr/>
        </p:nvSpPr>
        <p:spPr>
          <a:xfrm>
            <a:off x="1783617" y="1220830"/>
            <a:ext cx="1456661" cy="499731"/>
          </a:xfrm>
          <a:prstGeom prst="flowChartTermina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600" dirty="0">
                <a:solidFill>
                  <a:schemeClr val="tx1"/>
                </a:solidFill>
              </a:rPr>
              <a:t>組態導入</a:t>
            </a:r>
            <a:endParaRPr kumimoji="1" lang="en-US" altLang="zh-TW" sz="1600" dirty="0">
              <a:solidFill>
                <a:schemeClr val="tx1"/>
              </a:solidFill>
            </a:endParaRPr>
          </a:p>
          <a:p>
            <a:pPr algn="ctr"/>
            <a:r>
              <a:rPr kumimoji="1" lang="zh-TW" altLang="en-US" sz="1600" dirty="0">
                <a:solidFill>
                  <a:schemeClr val="tx1"/>
                </a:solidFill>
              </a:rPr>
              <a:t>發生干擾</a:t>
            </a:r>
          </a:p>
        </p:txBody>
      </p:sp>
      <p:sp>
        <p:nvSpPr>
          <p:cNvPr id="6" name="決策 5"/>
          <p:cNvSpPr/>
          <p:nvPr/>
        </p:nvSpPr>
        <p:spPr>
          <a:xfrm>
            <a:off x="1570947" y="2067604"/>
            <a:ext cx="1892595" cy="907601"/>
          </a:xfrm>
          <a:prstGeom prst="flowChartDecisi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200" dirty="0">
                <a:solidFill>
                  <a:schemeClr val="tx1"/>
                </a:solidFill>
              </a:rPr>
              <a:t>還原組態並重開機是否解除干擾</a:t>
            </a:r>
          </a:p>
        </p:txBody>
      </p:sp>
      <p:sp>
        <p:nvSpPr>
          <p:cNvPr id="10" name="決策 9"/>
          <p:cNvSpPr/>
          <p:nvPr/>
        </p:nvSpPr>
        <p:spPr>
          <a:xfrm>
            <a:off x="1570946" y="3407306"/>
            <a:ext cx="1892595" cy="907601"/>
          </a:xfrm>
          <a:prstGeom prst="flowChartDecisi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200" dirty="0">
                <a:solidFill>
                  <a:schemeClr val="tx1"/>
                </a:solidFill>
              </a:rPr>
              <a:t>再次套用相同組態是否仍有干擾</a:t>
            </a:r>
          </a:p>
        </p:txBody>
      </p:sp>
      <p:sp>
        <p:nvSpPr>
          <p:cNvPr id="11" name="決策 10"/>
          <p:cNvSpPr/>
          <p:nvPr/>
        </p:nvSpPr>
        <p:spPr>
          <a:xfrm>
            <a:off x="3957291" y="1396264"/>
            <a:ext cx="1892595" cy="907601"/>
          </a:xfrm>
          <a:prstGeom prst="flowChartDecisi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200">
                <a:solidFill>
                  <a:schemeClr val="tx1"/>
                </a:solidFill>
              </a:rPr>
              <a:t>還原組態是否成功</a:t>
            </a:r>
            <a:endParaRPr kumimoji="1" lang="zh-TW" altLang="en-US" sz="1200" dirty="0">
              <a:solidFill>
                <a:schemeClr val="tx1"/>
              </a:solidFill>
            </a:endParaRPr>
          </a:p>
        </p:txBody>
      </p:sp>
      <p:sp>
        <p:nvSpPr>
          <p:cNvPr id="12" name="決策 11"/>
          <p:cNvSpPr/>
          <p:nvPr/>
        </p:nvSpPr>
        <p:spPr>
          <a:xfrm>
            <a:off x="3957290" y="2656900"/>
            <a:ext cx="1892595" cy="907601"/>
          </a:xfrm>
          <a:prstGeom prst="flowChartDecisi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200" dirty="0">
                <a:solidFill>
                  <a:schemeClr val="tx1"/>
                </a:solidFill>
              </a:rPr>
              <a:t>干擾是否導入前即存在</a:t>
            </a:r>
          </a:p>
        </p:txBody>
      </p:sp>
      <p:sp>
        <p:nvSpPr>
          <p:cNvPr id="13" name="決策 12"/>
          <p:cNvSpPr/>
          <p:nvPr/>
        </p:nvSpPr>
        <p:spPr>
          <a:xfrm>
            <a:off x="3957289" y="3869691"/>
            <a:ext cx="1892595" cy="907601"/>
          </a:xfrm>
          <a:prstGeom prst="flowChartDecisi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200" dirty="0">
                <a:solidFill>
                  <a:schemeClr val="tx1"/>
                </a:solidFill>
              </a:rPr>
              <a:t>驗證其他電腦是否有相同狀況</a:t>
            </a:r>
          </a:p>
        </p:txBody>
      </p:sp>
      <p:sp>
        <p:nvSpPr>
          <p:cNvPr id="14" name="橢圓 13"/>
          <p:cNvSpPr/>
          <p:nvPr/>
        </p:nvSpPr>
        <p:spPr>
          <a:xfrm>
            <a:off x="2070675" y="5058633"/>
            <a:ext cx="893135" cy="7017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100" dirty="0">
                <a:solidFill>
                  <a:schemeClr val="tx1"/>
                </a:solidFill>
              </a:rPr>
              <a:t>進行組態干擾排除</a:t>
            </a:r>
          </a:p>
        </p:txBody>
      </p:sp>
      <p:sp>
        <p:nvSpPr>
          <p:cNvPr id="15" name="橢圓 14"/>
          <p:cNvSpPr/>
          <p:nvPr/>
        </p:nvSpPr>
        <p:spPr>
          <a:xfrm>
            <a:off x="6545633" y="1499189"/>
            <a:ext cx="893135" cy="70174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100" dirty="0">
                <a:solidFill>
                  <a:schemeClr val="tx1"/>
                </a:solidFill>
              </a:rPr>
              <a:t>ＧＣＢ軟體故障排除</a:t>
            </a:r>
          </a:p>
        </p:txBody>
      </p:sp>
      <p:sp>
        <p:nvSpPr>
          <p:cNvPr id="16" name="橢圓 15"/>
          <p:cNvSpPr/>
          <p:nvPr/>
        </p:nvSpPr>
        <p:spPr>
          <a:xfrm>
            <a:off x="6545632" y="2764467"/>
            <a:ext cx="893135" cy="70174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100" dirty="0">
                <a:solidFill>
                  <a:schemeClr val="tx1"/>
                </a:solidFill>
              </a:rPr>
              <a:t>交由單位維護商處理</a:t>
            </a:r>
          </a:p>
        </p:txBody>
      </p:sp>
      <p:sp>
        <p:nvSpPr>
          <p:cNvPr id="17" name="橢圓 16"/>
          <p:cNvSpPr/>
          <p:nvPr/>
        </p:nvSpPr>
        <p:spPr>
          <a:xfrm>
            <a:off x="6511427" y="3976580"/>
            <a:ext cx="893135" cy="70174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100" dirty="0">
                <a:solidFill>
                  <a:schemeClr val="tx1"/>
                </a:solidFill>
              </a:rPr>
              <a:t>單一個案處理</a:t>
            </a:r>
          </a:p>
        </p:txBody>
      </p:sp>
      <p:cxnSp>
        <p:nvCxnSpPr>
          <p:cNvPr id="19" name="肘形接點 18"/>
          <p:cNvCxnSpPr>
            <a:stCxn id="5" idx="2"/>
            <a:endCxn id="6" idx="0"/>
          </p:cNvCxnSpPr>
          <p:nvPr/>
        </p:nvCxnSpPr>
        <p:spPr>
          <a:xfrm rot="16200000" flipH="1">
            <a:off x="2341075" y="1891433"/>
            <a:ext cx="347043" cy="5297"/>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6" idx="2"/>
            <a:endCxn id="10" idx="0"/>
          </p:cNvCxnSpPr>
          <p:nvPr/>
        </p:nvCxnSpPr>
        <p:spPr>
          <a:xfrm rot="5400000">
            <a:off x="2301195" y="3191255"/>
            <a:ext cx="432101" cy="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肘形接點 22"/>
          <p:cNvCxnSpPr>
            <a:stCxn id="10" idx="2"/>
            <a:endCxn id="14" idx="0"/>
          </p:cNvCxnSpPr>
          <p:nvPr/>
        </p:nvCxnSpPr>
        <p:spPr>
          <a:xfrm rot="5400000">
            <a:off x="2145381" y="4686770"/>
            <a:ext cx="743726" cy="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肘形接點 25"/>
          <p:cNvCxnSpPr>
            <a:stCxn id="6" idx="3"/>
            <a:endCxn id="11" idx="1"/>
          </p:cNvCxnSpPr>
          <p:nvPr/>
        </p:nvCxnSpPr>
        <p:spPr>
          <a:xfrm flipV="1">
            <a:off x="3463542" y="1850065"/>
            <a:ext cx="493749" cy="67134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肘形接點 28"/>
          <p:cNvCxnSpPr/>
          <p:nvPr/>
        </p:nvCxnSpPr>
        <p:spPr>
          <a:xfrm flipV="1">
            <a:off x="5871152" y="1850064"/>
            <a:ext cx="695747" cy="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肘形接點 31"/>
          <p:cNvCxnSpPr>
            <a:stCxn id="11" idx="2"/>
            <a:endCxn id="12" idx="0"/>
          </p:cNvCxnSpPr>
          <p:nvPr/>
        </p:nvCxnSpPr>
        <p:spPr>
          <a:xfrm rot="5400000">
            <a:off x="4727072" y="2480382"/>
            <a:ext cx="353035" cy="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肘形接點 34"/>
          <p:cNvCxnSpPr>
            <a:stCxn id="12" idx="2"/>
            <a:endCxn id="13" idx="0"/>
          </p:cNvCxnSpPr>
          <p:nvPr/>
        </p:nvCxnSpPr>
        <p:spPr>
          <a:xfrm rot="5400000">
            <a:off x="4750993" y="3717096"/>
            <a:ext cx="305190" cy="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肘形接點 38"/>
          <p:cNvCxnSpPr>
            <a:stCxn id="12" idx="3"/>
            <a:endCxn id="16" idx="2"/>
          </p:cNvCxnSpPr>
          <p:nvPr/>
        </p:nvCxnSpPr>
        <p:spPr>
          <a:xfrm>
            <a:off x="5849885" y="3110701"/>
            <a:ext cx="695747" cy="464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p:cNvCxnSpPr>
            <a:stCxn id="13" idx="3"/>
            <a:endCxn id="17" idx="2"/>
          </p:cNvCxnSpPr>
          <p:nvPr/>
        </p:nvCxnSpPr>
        <p:spPr>
          <a:xfrm>
            <a:off x="5849884" y="4323492"/>
            <a:ext cx="661543" cy="396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肘形接點 46"/>
          <p:cNvCxnSpPr>
            <a:stCxn id="13" idx="2"/>
            <a:endCxn id="14" idx="0"/>
          </p:cNvCxnSpPr>
          <p:nvPr/>
        </p:nvCxnSpPr>
        <p:spPr>
          <a:xfrm rot="5400000">
            <a:off x="3569745" y="3724790"/>
            <a:ext cx="281341" cy="2386344"/>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1" name="文字方塊 50"/>
          <p:cNvSpPr txBox="1"/>
          <p:nvPr/>
        </p:nvSpPr>
        <p:spPr>
          <a:xfrm>
            <a:off x="2460696" y="2977736"/>
            <a:ext cx="415498" cy="369332"/>
          </a:xfrm>
          <a:prstGeom prst="rect">
            <a:avLst/>
          </a:prstGeom>
          <a:noFill/>
        </p:spPr>
        <p:txBody>
          <a:bodyPr wrap="none" rtlCol="0">
            <a:spAutoFit/>
          </a:bodyPr>
          <a:lstStyle/>
          <a:p>
            <a:r>
              <a:rPr kumimoji="1" lang="zh-TW" altLang="en-US" dirty="0"/>
              <a:t>是</a:t>
            </a:r>
            <a:endParaRPr kumimoji="1" lang="en-US" altLang="zh-TW" dirty="0"/>
          </a:p>
        </p:txBody>
      </p:sp>
      <p:sp>
        <p:nvSpPr>
          <p:cNvPr id="52" name="文字方塊 51"/>
          <p:cNvSpPr txBox="1"/>
          <p:nvPr/>
        </p:nvSpPr>
        <p:spPr>
          <a:xfrm>
            <a:off x="4899271" y="4689301"/>
            <a:ext cx="415498" cy="369332"/>
          </a:xfrm>
          <a:prstGeom prst="rect">
            <a:avLst/>
          </a:prstGeom>
          <a:noFill/>
        </p:spPr>
        <p:txBody>
          <a:bodyPr wrap="none" rtlCol="0">
            <a:spAutoFit/>
          </a:bodyPr>
          <a:lstStyle/>
          <a:p>
            <a:r>
              <a:rPr kumimoji="1" lang="zh-TW" altLang="en-US"/>
              <a:t>是</a:t>
            </a:r>
            <a:endParaRPr kumimoji="1" lang="en-US" altLang="zh-TW" dirty="0"/>
          </a:p>
        </p:txBody>
      </p:sp>
      <p:sp>
        <p:nvSpPr>
          <p:cNvPr id="53" name="文字方塊 52"/>
          <p:cNvSpPr txBox="1"/>
          <p:nvPr/>
        </p:nvSpPr>
        <p:spPr>
          <a:xfrm>
            <a:off x="2460696" y="4377676"/>
            <a:ext cx="415498" cy="369332"/>
          </a:xfrm>
          <a:prstGeom prst="rect">
            <a:avLst/>
          </a:prstGeom>
          <a:noFill/>
        </p:spPr>
        <p:txBody>
          <a:bodyPr wrap="none" rtlCol="0">
            <a:spAutoFit/>
          </a:bodyPr>
          <a:lstStyle/>
          <a:p>
            <a:r>
              <a:rPr kumimoji="1" lang="zh-TW" altLang="en-US"/>
              <a:t>是</a:t>
            </a:r>
            <a:endParaRPr kumimoji="1" lang="en-US" altLang="zh-TW" dirty="0"/>
          </a:p>
        </p:txBody>
      </p:sp>
      <p:sp>
        <p:nvSpPr>
          <p:cNvPr id="54" name="文字方塊 53"/>
          <p:cNvSpPr txBox="1"/>
          <p:nvPr/>
        </p:nvSpPr>
        <p:spPr>
          <a:xfrm>
            <a:off x="5987571" y="2743718"/>
            <a:ext cx="415498" cy="369332"/>
          </a:xfrm>
          <a:prstGeom prst="rect">
            <a:avLst/>
          </a:prstGeom>
          <a:noFill/>
        </p:spPr>
        <p:txBody>
          <a:bodyPr wrap="none" rtlCol="0">
            <a:spAutoFit/>
          </a:bodyPr>
          <a:lstStyle/>
          <a:p>
            <a:r>
              <a:rPr kumimoji="1" lang="zh-TW" altLang="en-US"/>
              <a:t>是</a:t>
            </a:r>
            <a:endParaRPr kumimoji="1" lang="en-US" altLang="zh-TW" dirty="0"/>
          </a:p>
        </p:txBody>
      </p:sp>
      <p:sp>
        <p:nvSpPr>
          <p:cNvPr id="55" name="文字方塊 54"/>
          <p:cNvSpPr txBox="1"/>
          <p:nvPr/>
        </p:nvSpPr>
        <p:spPr>
          <a:xfrm>
            <a:off x="4899271" y="2254848"/>
            <a:ext cx="415498" cy="369332"/>
          </a:xfrm>
          <a:prstGeom prst="rect">
            <a:avLst/>
          </a:prstGeom>
          <a:noFill/>
        </p:spPr>
        <p:txBody>
          <a:bodyPr wrap="none" rtlCol="0">
            <a:spAutoFit/>
          </a:bodyPr>
          <a:lstStyle/>
          <a:p>
            <a:r>
              <a:rPr kumimoji="1" lang="zh-TW" altLang="en-US"/>
              <a:t>是</a:t>
            </a:r>
            <a:endParaRPr kumimoji="1" lang="en-US" altLang="zh-TW" dirty="0"/>
          </a:p>
        </p:txBody>
      </p:sp>
      <p:sp>
        <p:nvSpPr>
          <p:cNvPr id="56" name="文字方塊 55"/>
          <p:cNvSpPr txBox="1"/>
          <p:nvPr/>
        </p:nvSpPr>
        <p:spPr>
          <a:xfrm>
            <a:off x="6015438" y="3993155"/>
            <a:ext cx="415498" cy="369332"/>
          </a:xfrm>
          <a:prstGeom prst="rect">
            <a:avLst/>
          </a:prstGeom>
          <a:noFill/>
        </p:spPr>
        <p:txBody>
          <a:bodyPr wrap="none" rtlCol="0">
            <a:spAutoFit/>
          </a:bodyPr>
          <a:lstStyle/>
          <a:p>
            <a:r>
              <a:rPr kumimoji="1" lang="zh-TW" altLang="en-US" dirty="0"/>
              <a:t>否</a:t>
            </a:r>
            <a:endParaRPr kumimoji="1" lang="en-US" altLang="zh-TW" dirty="0"/>
          </a:p>
        </p:txBody>
      </p:sp>
      <p:sp>
        <p:nvSpPr>
          <p:cNvPr id="57" name="文字方塊 56"/>
          <p:cNvSpPr txBox="1"/>
          <p:nvPr/>
        </p:nvSpPr>
        <p:spPr>
          <a:xfrm>
            <a:off x="5987571" y="1471504"/>
            <a:ext cx="415498" cy="369332"/>
          </a:xfrm>
          <a:prstGeom prst="rect">
            <a:avLst/>
          </a:prstGeom>
          <a:noFill/>
        </p:spPr>
        <p:txBody>
          <a:bodyPr wrap="none" rtlCol="0">
            <a:spAutoFit/>
          </a:bodyPr>
          <a:lstStyle/>
          <a:p>
            <a:r>
              <a:rPr kumimoji="1" lang="zh-TW" altLang="en-US" dirty="0"/>
              <a:t>否</a:t>
            </a:r>
            <a:endParaRPr kumimoji="1" lang="en-US" altLang="zh-TW" dirty="0"/>
          </a:p>
        </p:txBody>
      </p:sp>
      <p:sp>
        <p:nvSpPr>
          <p:cNvPr id="59" name="文字方塊 58"/>
          <p:cNvSpPr txBox="1"/>
          <p:nvPr/>
        </p:nvSpPr>
        <p:spPr>
          <a:xfrm>
            <a:off x="3324636" y="2131720"/>
            <a:ext cx="415498" cy="369332"/>
          </a:xfrm>
          <a:prstGeom prst="rect">
            <a:avLst/>
          </a:prstGeom>
          <a:noFill/>
        </p:spPr>
        <p:txBody>
          <a:bodyPr wrap="none" rtlCol="0">
            <a:spAutoFit/>
          </a:bodyPr>
          <a:lstStyle/>
          <a:p>
            <a:r>
              <a:rPr kumimoji="1" lang="zh-TW" altLang="en-US" dirty="0"/>
              <a:t>否</a:t>
            </a:r>
            <a:endParaRPr kumimoji="1" lang="en-US" altLang="zh-TW" dirty="0"/>
          </a:p>
        </p:txBody>
      </p:sp>
      <p:sp>
        <p:nvSpPr>
          <p:cNvPr id="60" name="文字方塊 59"/>
          <p:cNvSpPr txBox="1"/>
          <p:nvPr/>
        </p:nvSpPr>
        <p:spPr>
          <a:xfrm>
            <a:off x="3329823" y="3487943"/>
            <a:ext cx="415498" cy="369332"/>
          </a:xfrm>
          <a:prstGeom prst="rect">
            <a:avLst/>
          </a:prstGeom>
          <a:noFill/>
        </p:spPr>
        <p:txBody>
          <a:bodyPr wrap="none" rtlCol="0">
            <a:spAutoFit/>
          </a:bodyPr>
          <a:lstStyle/>
          <a:p>
            <a:r>
              <a:rPr kumimoji="1" lang="zh-TW" altLang="en-US" dirty="0"/>
              <a:t>否</a:t>
            </a:r>
            <a:endParaRPr kumimoji="1" lang="en-US" altLang="zh-TW" dirty="0"/>
          </a:p>
        </p:txBody>
      </p:sp>
      <p:cxnSp>
        <p:nvCxnSpPr>
          <p:cNvPr id="61" name="肘形接點 60"/>
          <p:cNvCxnSpPr>
            <a:stCxn id="10" idx="3"/>
            <a:endCxn id="13" idx="1"/>
          </p:cNvCxnSpPr>
          <p:nvPr/>
        </p:nvCxnSpPr>
        <p:spPr>
          <a:xfrm>
            <a:off x="3463541" y="3861107"/>
            <a:ext cx="493748" cy="462385"/>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4" name="文字方塊 63"/>
          <p:cNvSpPr txBox="1"/>
          <p:nvPr/>
        </p:nvSpPr>
        <p:spPr>
          <a:xfrm>
            <a:off x="4899271" y="3466216"/>
            <a:ext cx="415498" cy="369332"/>
          </a:xfrm>
          <a:prstGeom prst="rect">
            <a:avLst/>
          </a:prstGeom>
          <a:noFill/>
        </p:spPr>
        <p:txBody>
          <a:bodyPr wrap="none" rtlCol="0">
            <a:spAutoFit/>
          </a:bodyPr>
          <a:lstStyle/>
          <a:p>
            <a:r>
              <a:rPr kumimoji="1" lang="zh-TW" altLang="en-US" dirty="0"/>
              <a:t>否</a:t>
            </a:r>
            <a:endParaRPr kumimoji="1" lang="en-US" altLang="zh-TW" dirty="0"/>
          </a:p>
        </p:txBody>
      </p:sp>
    </p:spTree>
    <p:extLst>
      <p:ext uri="{BB962C8B-B14F-4D97-AF65-F5344CB8AC3E}">
        <p14:creationId xmlns:p14="http://schemas.microsoft.com/office/powerpoint/2010/main" val="4182218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kumimoji="1" lang="zh-TW" altLang="en" dirty="0">
                <a:solidFill>
                  <a:schemeClr val="tx1"/>
                </a:solidFill>
              </a:rPr>
              <a:t>ＧＣＢ</a:t>
            </a:r>
            <a:r>
              <a:rPr kumimoji="1" lang="zh-TW" altLang="en-US" dirty="0">
                <a:solidFill>
                  <a:schemeClr val="tx1"/>
                </a:solidFill>
              </a:rPr>
              <a:t>導入干擾排除處理流程</a:t>
            </a:r>
          </a:p>
        </p:txBody>
      </p:sp>
      <p:sp>
        <p:nvSpPr>
          <p:cNvPr id="6" name="決策 5"/>
          <p:cNvSpPr/>
          <p:nvPr/>
        </p:nvSpPr>
        <p:spPr>
          <a:xfrm>
            <a:off x="1742869" y="2153315"/>
            <a:ext cx="1440000" cy="648000"/>
          </a:xfrm>
          <a:prstGeom prst="flowChartDecisi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100" dirty="0">
                <a:solidFill>
                  <a:schemeClr val="tx1"/>
                </a:solidFill>
              </a:rPr>
              <a:t>是否為網頁</a:t>
            </a:r>
          </a:p>
        </p:txBody>
      </p:sp>
      <p:sp>
        <p:nvSpPr>
          <p:cNvPr id="11" name="決策 10"/>
          <p:cNvSpPr/>
          <p:nvPr/>
        </p:nvSpPr>
        <p:spPr>
          <a:xfrm>
            <a:off x="3575541" y="2147436"/>
            <a:ext cx="1620000" cy="648000"/>
          </a:xfrm>
          <a:prstGeom prst="flowChartDecisi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100" dirty="0">
                <a:solidFill>
                  <a:schemeClr val="tx1"/>
                </a:solidFill>
              </a:rPr>
              <a:t>是否為軟體干擾</a:t>
            </a:r>
          </a:p>
        </p:txBody>
      </p:sp>
      <p:sp>
        <p:nvSpPr>
          <p:cNvPr id="12" name="決策 11"/>
          <p:cNvSpPr/>
          <p:nvPr/>
        </p:nvSpPr>
        <p:spPr>
          <a:xfrm>
            <a:off x="1557486" y="3020572"/>
            <a:ext cx="1800000" cy="900000"/>
          </a:xfrm>
          <a:prstGeom prst="flowChartDecisi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100" dirty="0">
                <a:solidFill>
                  <a:schemeClr val="tx1"/>
                </a:solidFill>
              </a:rPr>
              <a:t>干擾是否在已知例外清單中</a:t>
            </a:r>
          </a:p>
        </p:txBody>
      </p:sp>
      <p:sp>
        <p:nvSpPr>
          <p:cNvPr id="13" name="決策 12"/>
          <p:cNvSpPr/>
          <p:nvPr/>
        </p:nvSpPr>
        <p:spPr>
          <a:xfrm>
            <a:off x="1499310" y="4975608"/>
            <a:ext cx="1892595" cy="648000"/>
          </a:xfrm>
          <a:prstGeom prst="flowChartDecisi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100" dirty="0">
                <a:solidFill>
                  <a:schemeClr val="tx1"/>
                </a:solidFill>
              </a:rPr>
              <a:t>驗證干擾是否排除</a:t>
            </a:r>
          </a:p>
        </p:txBody>
      </p:sp>
      <p:sp>
        <p:nvSpPr>
          <p:cNvPr id="15" name="橢圓 14"/>
          <p:cNvSpPr/>
          <p:nvPr/>
        </p:nvSpPr>
        <p:spPr>
          <a:xfrm>
            <a:off x="6182090" y="4079661"/>
            <a:ext cx="893135" cy="70174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100" dirty="0">
                <a:solidFill>
                  <a:schemeClr val="tx1"/>
                </a:solidFill>
              </a:rPr>
              <a:t>未知組態排除</a:t>
            </a:r>
          </a:p>
        </p:txBody>
      </p:sp>
      <p:sp>
        <p:nvSpPr>
          <p:cNvPr id="16" name="橢圓 15"/>
          <p:cNvSpPr/>
          <p:nvPr/>
        </p:nvSpPr>
        <p:spPr>
          <a:xfrm>
            <a:off x="3836840" y="5424385"/>
            <a:ext cx="893135" cy="701749"/>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100" dirty="0">
                <a:solidFill>
                  <a:schemeClr val="tx1"/>
                </a:solidFill>
              </a:rPr>
              <a:t>回報紀錄單</a:t>
            </a:r>
          </a:p>
        </p:txBody>
      </p:sp>
      <p:cxnSp>
        <p:nvCxnSpPr>
          <p:cNvPr id="19" name="肘形接點 18"/>
          <p:cNvCxnSpPr>
            <a:cxnSpLocks/>
            <a:stCxn id="41" idx="4"/>
            <a:endCxn id="6" idx="0"/>
          </p:cNvCxnSpPr>
          <p:nvPr/>
        </p:nvCxnSpPr>
        <p:spPr>
          <a:xfrm rot="5400000">
            <a:off x="2363732" y="2052143"/>
            <a:ext cx="200309" cy="2034"/>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肘形接點 19"/>
          <p:cNvCxnSpPr>
            <a:cxnSpLocks/>
            <a:stCxn id="6" idx="2"/>
            <a:endCxn id="12" idx="0"/>
          </p:cNvCxnSpPr>
          <p:nvPr/>
        </p:nvCxnSpPr>
        <p:spPr>
          <a:xfrm rot="5400000">
            <a:off x="2350550" y="2908252"/>
            <a:ext cx="219257" cy="5383"/>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肘形接點 22"/>
          <p:cNvCxnSpPr>
            <a:cxnSpLocks/>
            <a:stCxn id="16" idx="6"/>
            <a:endCxn id="44" idx="1"/>
          </p:cNvCxnSpPr>
          <p:nvPr/>
        </p:nvCxnSpPr>
        <p:spPr>
          <a:xfrm flipV="1">
            <a:off x="4729975" y="5774022"/>
            <a:ext cx="1082148" cy="1238"/>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肘形接點 25"/>
          <p:cNvCxnSpPr>
            <a:cxnSpLocks/>
            <a:stCxn id="6" idx="3"/>
            <a:endCxn id="11" idx="1"/>
          </p:cNvCxnSpPr>
          <p:nvPr/>
        </p:nvCxnSpPr>
        <p:spPr>
          <a:xfrm flipV="1">
            <a:off x="3182869" y="2471436"/>
            <a:ext cx="392672" cy="5879"/>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肘形接點 28"/>
          <p:cNvCxnSpPr>
            <a:cxnSpLocks/>
            <a:stCxn id="11" idx="3"/>
            <a:endCxn id="66" idx="1"/>
          </p:cNvCxnSpPr>
          <p:nvPr/>
        </p:nvCxnSpPr>
        <p:spPr>
          <a:xfrm flipV="1">
            <a:off x="5195541" y="2469904"/>
            <a:ext cx="623227" cy="153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肘形接點 31"/>
          <p:cNvCxnSpPr>
            <a:cxnSpLocks/>
            <a:stCxn id="11" idx="2"/>
            <a:endCxn id="12" idx="0"/>
          </p:cNvCxnSpPr>
          <p:nvPr/>
        </p:nvCxnSpPr>
        <p:spPr>
          <a:xfrm rot="5400000">
            <a:off x="3308946" y="1943977"/>
            <a:ext cx="225136" cy="1928055"/>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肘形接點 34"/>
          <p:cNvCxnSpPr>
            <a:cxnSpLocks/>
            <a:stCxn id="43" idx="3"/>
            <a:endCxn id="15" idx="2"/>
          </p:cNvCxnSpPr>
          <p:nvPr/>
        </p:nvCxnSpPr>
        <p:spPr>
          <a:xfrm>
            <a:off x="3133670" y="4424036"/>
            <a:ext cx="3048420" cy="650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肘形接點 38"/>
          <p:cNvCxnSpPr>
            <a:cxnSpLocks/>
            <a:stCxn id="66" idx="2"/>
            <a:endCxn id="12" idx="0"/>
          </p:cNvCxnSpPr>
          <p:nvPr/>
        </p:nvCxnSpPr>
        <p:spPr>
          <a:xfrm rot="5400000">
            <a:off x="4429793" y="821597"/>
            <a:ext cx="226668" cy="417128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p:cNvCxnSpPr>
            <a:cxnSpLocks/>
            <a:stCxn id="12" idx="2"/>
            <a:endCxn id="43" idx="0"/>
          </p:cNvCxnSpPr>
          <p:nvPr/>
        </p:nvCxnSpPr>
        <p:spPr>
          <a:xfrm rot="5400000">
            <a:off x="2359816" y="4008008"/>
            <a:ext cx="185107" cy="10234"/>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肘形接點 46"/>
          <p:cNvCxnSpPr>
            <a:cxnSpLocks/>
            <a:stCxn id="13" idx="2"/>
            <a:endCxn id="16" idx="2"/>
          </p:cNvCxnSpPr>
          <p:nvPr/>
        </p:nvCxnSpPr>
        <p:spPr>
          <a:xfrm rot="16200000" flipH="1">
            <a:off x="3065398" y="5003818"/>
            <a:ext cx="151652" cy="1391232"/>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1" name="文字方塊 50"/>
          <p:cNvSpPr txBox="1"/>
          <p:nvPr/>
        </p:nvSpPr>
        <p:spPr>
          <a:xfrm>
            <a:off x="2699702" y="2840994"/>
            <a:ext cx="415498" cy="369332"/>
          </a:xfrm>
          <a:prstGeom prst="rect">
            <a:avLst/>
          </a:prstGeom>
          <a:noFill/>
        </p:spPr>
        <p:txBody>
          <a:bodyPr wrap="none" rtlCol="0">
            <a:spAutoFit/>
          </a:bodyPr>
          <a:lstStyle/>
          <a:p>
            <a:r>
              <a:rPr kumimoji="1" lang="zh-TW" altLang="en-US" dirty="0"/>
              <a:t>是</a:t>
            </a:r>
            <a:endParaRPr kumimoji="1" lang="en-US" altLang="zh-TW" dirty="0"/>
          </a:p>
        </p:txBody>
      </p:sp>
      <p:sp>
        <p:nvSpPr>
          <p:cNvPr id="52" name="文字方塊 51"/>
          <p:cNvSpPr txBox="1"/>
          <p:nvPr/>
        </p:nvSpPr>
        <p:spPr>
          <a:xfrm>
            <a:off x="1847624" y="5589355"/>
            <a:ext cx="415498" cy="369332"/>
          </a:xfrm>
          <a:prstGeom prst="rect">
            <a:avLst/>
          </a:prstGeom>
          <a:noFill/>
        </p:spPr>
        <p:txBody>
          <a:bodyPr wrap="none" rtlCol="0">
            <a:spAutoFit/>
          </a:bodyPr>
          <a:lstStyle/>
          <a:p>
            <a:r>
              <a:rPr kumimoji="1" lang="zh-TW" altLang="en-US" dirty="0"/>
              <a:t>是</a:t>
            </a:r>
            <a:endParaRPr kumimoji="1" lang="en-US" altLang="zh-TW" dirty="0"/>
          </a:p>
        </p:txBody>
      </p:sp>
      <p:sp>
        <p:nvSpPr>
          <p:cNvPr id="53" name="文字方塊 52"/>
          <p:cNvSpPr txBox="1"/>
          <p:nvPr/>
        </p:nvSpPr>
        <p:spPr>
          <a:xfrm>
            <a:off x="1843467" y="4715680"/>
            <a:ext cx="415498" cy="369332"/>
          </a:xfrm>
          <a:prstGeom prst="rect">
            <a:avLst/>
          </a:prstGeom>
          <a:noFill/>
        </p:spPr>
        <p:txBody>
          <a:bodyPr wrap="none" rtlCol="0">
            <a:spAutoFit/>
          </a:bodyPr>
          <a:lstStyle/>
          <a:p>
            <a:r>
              <a:rPr kumimoji="1" lang="zh-TW" altLang="en-US" dirty="0"/>
              <a:t>是</a:t>
            </a:r>
            <a:endParaRPr kumimoji="1" lang="en-US" altLang="zh-TW" dirty="0"/>
          </a:p>
        </p:txBody>
      </p:sp>
      <p:sp>
        <p:nvSpPr>
          <p:cNvPr id="54" name="文字方塊 53"/>
          <p:cNvSpPr txBox="1"/>
          <p:nvPr/>
        </p:nvSpPr>
        <p:spPr>
          <a:xfrm>
            <a:off x="5318544" y="2860103"/>
            <a:ext cx="415498" cy="369332"/>
          </a:xfrm>
          <a:prstGeom prst="rect">
            <a:avLst/>
          </a:prstGeom>
          <a:noFill/>
        </p:spPr>
        <p:txBody>
          <a:bodyPr wrap="none" rtlCol="0">
            <a:spAutoFit/>
          </a:bodyPr>
          <a:lstStyle/>
          <a:p>
            <a:r>
              <a:rPr kumimoji="1" lang="zh-TW" altLang="en-US" dirty="0"/>
              <a:t>是</a:t>
            </a:r>
            <a:endParaRPr kumimoji="1" lang="en-US" altLang="zh-TW" dirty="0"/>
          </a:p>
        </p:txBody>
      </p:sp>
      <p:sp>
        <p:nvSpPr>
          <p:cNvPr id="55" name="文字方塊 54"/>
          <p:cNvSpPr txBox="1"/>
          <p:nvPr/>
        </p:nvSpPr>
        <p:spPr>
          <a:xfrm>
            <a:off x="4209603" y="2868092"/>
            <a:ext cx="415498" cy="369332"/>
          </a:xfrm>
          <a:prstGeom prst="rect">
            <a:avLst/>
          </a:prstGeom>
          <a:noFill/>
        </p:spPr>
        <p:txBody>
          <a:bodyPr wrap="none" rtlCol="0">
            <a:spAutoFit/>
          </a:bodyPr>
          <a:lstStyle/>
          <a:p>
            <a:r>
              <a:rPr kumimoji="1" lang="zh-TW" altLang="en-US" dirty="0"/>
              <a:t>是</a:t>
            </a:r>
            <a:endParaRPr kumimoji="1" lang="en-US" altLang="zh-TW" dirty="0"/>
          </a:p>
        </p:txBody>
      </p:sp>
      <p:sp>
        <p:nvSpPr>
          <p:cNvPr id="56" name="文字方塊 55"/>
          <p:cNvSpPr txBox="1"/>
          <p:nvPr/>
        </p:nvSpPr>
        <p:spPr>
          <a:xfrm>
            <a:off x="5818768" y="4947618"/>
            <a:ext cx="415498" cy="369332"/>
          </a:xfrm>
          <a:prstGeom prst="rect">
            <a:avLst/>
          </a:prstGeom>
          <a:noFill/>
        </p:spPr>
        <p:txBody>
          <a:bodyPr wrap="none" rtlCol="0">
            <a:spAutoFit/>
          </a:bodyPr>
          <a:lstStyle/>
          <a:p>
            <a:r>
              <a:rPr kumimoji="1" lang="zh-TW" altLang="en-US" dirty="0"/>
              <a:t>否</a:t>
            </a:r>
            <a:endParaRPr kumimoji="1" lang="en-US" altLang="zh-TW" dirty="0"/>
          </a:p>
        </p:txBody>
      </p:sp>
      <p:sp>
        <p:nvSpPr>
          <p:cNvPr id="57" name="文字方塊 56"/>
          <p:cNvSpPr txBox="1"/>
          <p:nvPr/>
        </p:nvSpPr>
        <p:spPr>
          <a:xfrm>
            <a:off x="5287248" y="2100572"/>
            <a:ext cx="415498" cy="369332"/>
          </a:xfrm>
          <a:prstGeom prst="rect">
            <a:avLst/>
          </a:prstGeom>
          <a:noFill/>
        </p:spPr>
        <p:txBody>
          <a:bodyPr wrap="none" rtlCol="0">
            <a:spAutoFit/>
          </a:bodyPr>
          <a:lstStyle/>
          <a:p>
            <a:r>
              <a:rPr kumimoji="1" lang="zh-TW" altLang="en-US" dirty="0"/>
              <a:t>否</a:t>
            </a:r>
            <a:endParaRPr kumimoji="1" lang="en-US" altLang="zh-TW" dirty="0"/>
          </a:p>
        </p:txBody>
      </p:sp>
      <p:sp>
        <p:nvSpPr>
          <p:cNvPr id="59" name="文字方塊 58"/>
          <p:cNvSpPr txBox="1"/>
          <p:nvPr/>
        </p:nvSpPr>
        <p:spPr>
          <a:xfrm>
            <a:off x="3091142" y="2061679"/>
            <a:ext cx="415498" cy="369332"/>
          </a:xfrm>
          <a:prstGeom prst="rect">
            <a:avLst/>
          </a:prstGeom>
          <a:noFill/>
        </p:spPr>
        <p:txBody>
          <a:bodyPr wrap="none" rtlCol="0">
            <a:spAutoFit/>
          </a:bodyPr>
          <a:lstStyle/>
          <a:p>
            <a:r>
              <a:rPr kumimoji="1" lang="zh-TW" altLang="en-US" dirty="0"/>
              <a:t>否</a:t>
            </a:r>
            <a:endParaRPr kumimoji="1" lang="en-US" altLang="zh-TW" dirty="0"/>
          </a:p>
        </p:txBody>
      </p:sp>
      <p:sp>
        <p:nvSpPr>
          <p:cNvPr id="60" name="文字方塊 59"/>
          <p:cNvSpPr txBox="1"/>
          <p:nvPr/>
        </p:nvSpPr>
        <p:spPr>
          <a:xfrm>
            <a:off x="4075658" y="3987638"/>
            <a:ext cx="415498" cy="369332"/>
          </a:xfrm>
          <a:prstGeom prst="rect">
            <a:avLst/>
          </a:prstGeom>
          <a:noFill/>
        </p:spPr>
        <p:txBody>
          <a:bodyPr wrap="none" rtlCol="0">
            <a:spAutoFit/>
          </a:bodyPr>
          <a:lstStyle/>
          <a:p>
            <a:r>
              <a:rPr kumimoji="1" lang="zh-TW" altLang="en-US" dirty="0"/>
              <a:t>否</a:t>
            </a:r>
            <a:endParaRPr kumimoji="1" lang="en-US" altLang="zh-TW" dirty="0"/>
          </a:p>
        </p:txBody>
      </p:sp>
      <p:cxnSp>
        <p:nvCxnSpPr>
          <p:cNvPr id="61" name="肘形接點 60"/>
          <p:cNvCxnSpPr>
            <a:cxnSpLocks/>
            <a:stCxn id="66" idx="2"/>
            <a:endCxn id="15" idx="0"/>
          </p:cNvCxnSpPr>
          <p:nvPr/>
        </p:nvCxnSpPr>
        <p:spPr>
          <a:xfrm rot="5400000">
            <a:off x="5985835" y="3436727"/>
            <a:ext cx="1285757" cy="11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4" name="文字方塊 63"/>
          <p:cNvSpPr txBox="1"/>
          <p:nvPr/>
        </p:nvSpPr>
        <p:spPr>
          <a:xfrm>
            <a:off x="6588383" y="3319272"/>
            <a:ext cx="415498" cy="369332"/>
          </a:xfrm>
          <a:prstGeom prst="rect">
            <a:avLst/>
          </a:prstGeom>
          <a:noFill/>
        </p:spPr>
        <p:txBody>
          <a:bodyPr wrap="none" rtlCol="0">
            <a:spAutoFit/>
          </a:bodyPr>
          <a:lstStyle/>
          <a:p>
            <a:r>
              <a:rPr kumimoji="1" lang="zh-TW" altLang="en-US" dirty="0"/>
              <a:t>否</a:t>
            </a:r>
            <a:endParaRPr kumimoji="1" lang="en-US" altLang="zh-TW" dirty="0"/>
          </a:p>
        </p:txBody>
      </p:sp>
      <p:sp>
        <p:nvSpPr>
          <p:cNvPr id="41" name="橢圓 40">
            <a:extLst>
              <a:ext uri="{FF2B5EF4-FFF2-40B4-BE49-F238E27FC236}">
                <a16:creationId xmlns:a16="http://schemas.microsoft.com/office/drawing/2014/main" id="{36DA7DD8-AB8D-4FA0-9628-F884ACCE4F5A}"/>
              </a:ext>
            </a:extLst>
          </p:cNvPr>
          <p:cNvSpPr/>
          <p:nvPr/>
        </p:nvSpPr>
        <p:spPr>
          <a:xfrm>
            <a:off x="2018335" y="1251257"/>
            <a:ext cx="893135" cy="7017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100" dirty="0">
                <a:solidFill>
                  <a:schemeClr val="tx1"/>
                </a:solidFill>
              </a:rPr>
              <a:t>進行組態干擾排除</a:t>
            </a:r>
          </a:p>
        </p:txBody>
      </p:sp>
      <p:sp>
        <p:nvSpPr>
          <p:cNvPr id="43" name="決策 9">
            <a:extLst>
              <a:ext uri="{FF2B5EF4-FFF2-40B4-BE49-F238E27FC236}">
                <a16:creationId xmlns:a16="http://schemas.microsoft.com/office/drawing/2014/main" id="{841B1E62-F578-49B9-8D75-15EE21658BEA}"/>
              </a:ext>
            </a:extLst>
          </p:cNvPr>
          <p:cNvSpPr/>
          <p:nvPr/>
        </p:nvSpPr>
        <p:spPr>
          <a:xfrm>
            <a:off x="1760834" y="4105679"/>
            <a:ext cx="1372836" cy="63671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100" dirty="0">
                <a:solidFill>
                  <a:schemeClr val="tx1"/>
                </a:solidFill>
              </a:rPr>
              <a:t>執行已知例外清單套用並重開機</a:t>
            </a:r>
          </a:p>
        </p:txBody>
      </p:sp>
      <p:sp>
        <p:nvSpPr>
          <p:cNvPr id="44" name="結束點 4">
            <a:extLst>
              <a:ext uri="{FF2B5EF4-FFF2-40B4-BE49-F238E27FC236}">
                <a16:creationId xmlns:a16="http://schemas.microsoft.com/office/drawing/2014/main" id="{1A90BC8B-C847-4433-9EF0-CE1F9CCCB731}"/>
              </a:ext>
            </a:extLst>
          </p:cNvPr>
          <p:cNvSpPr/>
          <p:nvPr/>
        </p:nvSpPr>
        <p:spPr>
          <a:xfrm>
            <a:off x="5812123" y="5524156"/>
            <a:ext cx="884627" cy="499731"/>
          </a:xfrm>
          <a:prstGeom prst="flowChartTermina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100" dirty="0">
                <a:solidFill>
                  <a:schemeClr val="tx1"/>
                </a:solidFill>
              </a:rPr>
              <a:t>結束</a:t>
            </a:r>
          </a:p>
        </p:txBody>
      </p:sp>
      <p:sp>
        <p:nvSpPr>
          <p:cNvPr id="66" name="決策 9">
            <a:extLst>
              <a:ext uri="{FF2B5EF4-FFF2-40B4-BE49-F238E27FC236}">
                <a16:creationId xmlns:a16="http://schemas.microsoft.com/office/drawing/2014/main" id="{CA0ED471-09D6-4C9E-A656-70816703EF3B}"/>
              </a:ext>
            </a:extLst>
          </p:cNvPr>
          <p:cNvSpPr/>
          <p:nvPr/>
        </p:nvSpPr>
        <p:spPr>
          <a:xfrm>
            <a:off x="5818768" y="2145904"/>
            <a:ext cx="1620000" cy="648000"/>
          </a:xfrm>
          <a:prstGeom prst="flowChartDecisi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100" dirty="0">
                <a:solidFill>
                  <a:schemeClr val="tx1"/>
                </a:solidFill>
              </a:rPr>
              <a:t>是否為硬體干擾</a:t>
            </a:r>
          </a:p>
        </p:txBody>
      </p:sp>
      <p:cxnSp>
        <p:nvCxnSpPr>
          <p:cNvPr id="106" name="肘形接點 46">
            <a:extLst>
              <a:ext uri="{FF2B5EF4-FFF2-40B4-BE49-F238E27FC236}">
                <a16:creationId xmlns:a16="http://schemas.microsoft.com/office/drawing/2014/main" id="{72EF08B4-65DA-42FD-BC77-650DF72FEF12}"/>
              </a:ext>
            </a:extLst>
          </p:cNvPr>
          <p:cNvCxnSpPr>
            <a:cxnSpLocks/>
            <a:stCxn id="43" idx="2"/>
            <a:endCxn id="13" idx="0"/>
          </p:cNvCxnSpPr>
          <p:nvPr/>
        </p:nvCxnSpPr>
        <p:spPr>
          <a:xfrm rot="5400000">
            <a:off x="2329822" y="4858178"/>
            <a:ext cx="233216" cy="1644"/>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9" name="肘形接點 34">
            <a:extLst>
              <a:ext uri="{FF2B5EF4-FFF2-40B4-BE49-F238E27FC236}">
                <a16:creationId xmlns:a16="http://schemas.microsoft.com/office/drawing/2014/main" id="{50E649E7-31E8-4980-93F3-C166105404D7}"/>
              </a:ext>
            </a:extLst>
          </p:cNvPr>
          <p:cNvCxnSpPr>
            <a:cxnSpLocks/>
            <a:stCxn id="13" idx="3"/>
            <a:endCxn id="15" idx="4"/>
          </p:cNvCxnSpPr>
          <p:nvPr/>
        </p:nvCxnSpPr>
        <p:spPr>
          <a:xfrm flipV="1">
            <a:off x="3391905" y="4781410"/>
            <a:ext cx="3236753" cy="51819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9" name="文字方塊 198">
            <a:extLst>
              <a:ext uri="{FF2B5EF4-FFF2-40B4-BE49-F238E27FC236}">
                <a16:creationId xmlns:a16="http://schemas.microsoft.com/office/drawing/2014/main" id="{D3DE1134-6B32-4CCE-9F9E-347FA8DE8C1F}"/>
              </a:ext>
            </a:extLst>
          </p:cNvPr>
          <p:cNvSpPr txBox="1"/>
          <p:nvPr/>
        </p:nvSpPr>
        <p:spPr>
          <a:xfrm>
            <a:off x="1958699" y="3769361"/>
            <a:ext cx="415498" cy="369332"/>
          </a:xfrm>
          <a:prstGeom prst="rect">
            <a:avLst/>
          </a:prstGeom>
          <a:noFill/>
        </p:spPr>
        <p:txBody>
          <a:bodyPr wrap="none" rtlCol="0">
            <a:spAutoFit/>
          </a:bodyPr>
          <a:lstStyle/>
          <a:p>
            <a:r>
              <a:rPr kumimoji="1" lang="zh-TW" altLang="en-US" dirty="0"/>
              <a:t>是</a:t>
            </a:r>
            <a:endParaRPr kumimoji="1" lang="en-US" altLang="zh-TW" dirty="0"/>
          </a:p>
        </p:txBody>
      </p:sp>
    </p:spTree>
    <p:extLst>
      <p:ext uri="{BB962C8B-B14F-4D97-AF65-F5344CB8AC3E}">
        <p14:creationId xmlns:p14="http://schemas.microsoft.com/office/powerpoint/2010/main" val="221691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內容版面配置區 6">
            <a:extLst>
              <a:ext uri="{FF2B5EF4-FFF2-40B4-BE49-F238E27FC236}">
                <a16:creationId xmlns:a16="http://schemas.microsoft.com/office/drawing/2014/main" id="{4B0A2B57-E4E8-2746-AF97-A73413FAADDF}"/>
              </a:ext>
            </a:extLst>
          </p:cNvPr>
          <p:cNvPicPr>
            <a:picLocks noChangeAspect="1"/>
          </p:cNvPicPr>
          <p:nvPr/>
        </p:nvPicPr>
        <p:blipFill>
          <a:blip r:embed="rId2"/>
          <a:stretch>
            <a:fillRect/>
          </a:stretch>
        </p:blipFill>
        <p:spPr>
          <a:xfrm>
            <a:off x="528066" y="1446510"/>
            <a:ext cx="7886700" cy="3372809"/>
          </a:xfrm>
          <a:prstGeom prst="rect">
            <a:avLst/>
          </a:prstGeom>
        </p:spPr>
      </p:pic>
      <p:sp>
        <p:nvSpPr>
          <p:cNvPr id="3" name="內容版面配置區 2">
            <a:extLst>
              <a:ext uri="{FF2B5EF4-FFF2-40B4-BE49-F238E27FC236}">
                <a16:creationId xmlns:a16="http://schemas.microsoft.com/office/drawing/2014/main" id="{37F52C9C-16BE-42A8-BFB3-703C34704495}"/>
              </a:ext>
            </a:extLst>
          </p:cNvPr>
          <p:cNvSpPr>
            <a:spLocks noGrp="1"/>
          </p:cNvSpPr>
          <p:nvPr>
            <p:ph idx="1"/>
          </p:nvPr>
        </p:nvSpPr>
        <p:spPr>
          <a:xfrm>
            <a:off x="528066" y="1007752"/>
            <a:ext cx="2866225" cy="387612"/>
          </a:xfrm>
        </p:spPr>
        <p:txBody>
          <a:bodyPr>
            <a:normAutofit/>
          </a:bodyPr>
          <a:lstStyle/>
          <a:p>
            <a:r>
              <a:rPr lang="en-US" altLang="zh-TW" dirty="0"/>
              <a:t>GCB</a:t>
            </a:r>
            <a:r>
              <a:rPr lang="zh-TW" altLang="en-US" dirty="0"/>
              <a:t> </a:t>
            </a:r>
            <a:r>
              <a:rPr lang="en-US" altLang="zh-TW" dirty="0"/>
              <a:t>Server(</a:t>
            </a:r>
            <a:r>
              <a:rPr lang="zh-CN" altLang="en-US" dirty="0"/>
              <a:t>遠端</a:t>
            </a:r>
            <a:r>
              <a:rPr lang="en-US" altLang="zh-TW" dirty="0"/>
              <a:t>) </a:t>
            </a:r>
          </a:p>
          <a:p>
            <a:endParaRPr lang="zh-TW" altLang="en-US" dirty="0"/>
          </a:p>
        </p:txBody>
      </p:sp>
      <p:sp>
        <p:nvSpPr>
          <p:cNvPr id="5" name="投影片編號版面配置區 4">
            <a:extLst>
              <a:ext uri="{FF2B5EF4-FFF2-40B4-BE49-F238E27FC236}">
                <a16:creationId xmlns:a16="http://schemas.microsoft.com/office/drawing/2014/main" id="{FFDFC327-AE02-4612-A57F-819833E94329}"/>
              </a:ext>
            </a:extLst>
          </p:cNvPr>
          <p:cNvSpPr>
            <a:spLocks noGrp="1"/>
          </p:cNvSpPr>
          <p:nvPr>
            <p:ph type="sldNum" sz="quarter" idx="4"/>
          </p:nvPr>
        </p:nvSpPr>
        <p:spPr/>
        <p:txBody>
          <a:bodyPr/>
          <a:lstStyle/>
          <a:p>
            <a:pPr>
              <a:defRPr/>
            </a:pPr>
            <a:fld id="{107F3C21-CD3F-47F0-A9DA-327F2C74ECFA}" type="slidenum">
              <a:rPr lang="en-US" altLang="zh-TW" smtClean="0"/>
              <a:pPr>
                <a:defRPr/>
              </a:pPr>
              <a:t>33</a:t>
            </a:fld>
            <a:r>
              <a:rPr lang="en-US" altLang="zh-TW"/>
              <a:t>.</a:t>
            </a:r>
          </a:p>
        </p:txBody>
      </p:sp>
      <p:sp>
        <p:nvSpPr>
          <p:cNvPr id="2" name="標題 1">
            <a:extLst>
              <a:ext uri="{FF2B5EF4-FFF2-40B4-BE49-F238E27FC236}">
                <a16:creationId xmlns:a16="http://schemas.microsoft.com/office/drawing/2014/main" id="{F2CB08DB-EDA1-415D-807D-0191BFAEE87E}"/>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dirty="0"/>
              <a:t>組態還原</a:t>
            </a:r>
            <a:r>
              <a:rPr lang="en-US" altLang="zh-TW" dirty="0"/>
              <a:t>-</a:t>
            </a:r>
            <a:r>
              <a:rPr lang="zh-CN" altLang="en-US" dirty="0"/>
              <a:t>遠端</a:t>
            </a:r>
            <a:endParaRPr lang="zh-TW" altLang="en-US" dirty="0"/>
          </a:p>
        </p:txBody>
      </p:sp>
      <p:sp>
        <p:nvSpPr>
          <p:cNvPr id="9" name="圓角矩形 5">
            <a:extLst>
              <a:ext uri="{FF2B5EF4-FFF2-40B4-BE49-F238E27FC236}">
                <a16:creationId xmlns:a16="http://schemas.microsoft.com/office/drawing/2014/main" id="{24D61F55-383F-4F2B-8275-56ED50A8B6B9}"/>
              </a:ext>
            </a:extLst>
          </p:cNvPr>
          <p:cNvSpPr/>
          <p:nvPr/>
        </p:nvSpPr>
        <p:spPr>
          <a:xfrm>
            <a:off x="5355829" y="4872539"/>
            <a:ext cx="1762524" cy="625079"/>
          </a:xfrm>
          <a:prstGeom prst="roundRect">
            <a:avLst/>
          </a:prstGeom>
          <a:ln w="57150">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zh-TW" altLang="en-US" sz="1200" dirty="0"/>
              <a:t>組態→依用戶端的作業環境點選名稱後面為</a:t>
            </a:r>
            <a:r>
              <a:rPr lang="en-US" altLang="zh-TW" sz="1200" dirty="0"/>
              <a:t>NULL</a:t>
            </a:r>
            <a:r>
              <a:rPr lang="zh-CN" altLang="en-US" sz="1200" dirty="0"/>
              <a:t>的</a:t>
            </a:r>
            <a:r>
              <a:rPr lang="zh-TW" altLang="en-US" sz="1200" dirty="0"/>
              <a:t>組態</a:t>
            </a:r>
          </a:p>
        </p:txBody>
      </p:sp>
      <p:sp>
        <p:nvSpPr>
          <p:cNvPr id="18" name="矩形 17">
            <a:extLst>
              <a:ext uri="{FF2B5EF4-FFF2-40B4-BE49-F238E27FC236}">
                <a16:creationId xmlns:a16="http://schemas.microsoft.com/office/drawing/2014/main" id="{202D24EA-98F7-264F-BC7A-62B4E64A2B41}"/>
              </a:ext>
            </a:extLst>
          </p:cNvPr>
          <p:cNvSpPr/>
          <p:nvPr/>
        </p:nvSpPr>
        <p:spPr>
          <a:xfrm>
            <a:off x="3630168" y="3941064"/>
            <a:ext cx="1426464" cy="23774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 name="矩形 18">
            <a:extLst>
              <a:ext uri="{FF2B5EF4-FFF2-40B4-BE49-F238E27FC236}">
                <a16:creationId xmlns:a16="http://schemas.microsoft.com/office/drawing/2014/main" id="{41FB0F36-ECE9-BE4E-AB84-7A4459ED0652}"/>
              </a:ext>
            </a:extLst>
          </p:cNvPr>
          <p:cNvSpPr/>
          <p:nvPr/>
        </p:nvSpPr>
        <p:spPr>
          <a:xfrm>
            <a:off x="5309234" y="3941064"/>
            <a:ext cx="1649349" cy="2377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266276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FFDFC327-AE02-4612-A57F-819833E94329}"/>
              </a:ext>
            </a:extLst>
          </p:cNvPr>
          <p:cNvSpPr>
            <a:spLocks noGrp="1"/>
          </p:cNvSpPr>
          <p:nvPr>
            <p:ph type="sldNum" sz="quarter" idx="4"/>
          </p:nvPr>
        </p:nvSpPr>
        <p:spPr/>
        <p:txBody>
          <a:bodyPr/>
          <a:lstStyle/>
          <a:p>
            <a:pPr>
              <a:defRPr/>
            </a:pPr>
            <a:fld id="{107F3C21-CD3F-47F0-A9DA-327F2C74ECFA}" type="slidenum">
              <a:rPr lang="en-US" altLang="zh-TW" smtClean="0"/>
              <a:pPr>
                <a:defRPr/>
              </a:pPr>
              <a:t>34</a:t>
            </a:fld>
            <a:r>
              <a:rPr lang="en-US" altLang="zh-TW"/>
              <a:t>.</a:t>
            </a:r>
          </a:p>
        </p:txBody>
      </p:sp>
      <p:sp>
        <p:nvSpPr>
          <p:cNvPr id="2" name="標題 1">
            <a:extLst>
              <a:ext uri="{FF2B5EF4-FFF2-40B4-BE49-F238E27FC236}">
                <a16:creationId xmlns:a16="http://schemas.microsoft.com/office/drawing/2014/main" id="{F2CB08DB-EDA1-415D-807D-0191BFAEE87E}"/>
              </a:ext>
            </a:extLst>
          </p:cNvPr>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dirty="0"/>
              <a:t>組態還原</a:t>
            </a:r>
            <a:r>
              <a:rPr lang="en-US" altLang="zh-TW" dirty="0"/>
              <a:t>-</a:t>
            </a:r>
            <a:r>
              <a:rPr lang="zh-CN" altLang="en-US" dirty="0"/>
              <a:t>用戶本地端</a:t>
            </a:r>
            <a:endParaRPr lang="zh-TW" altLang="en-US" dirty="0"/>
          </a:p>
        </p:txBody>
      </p:sp>
      <p:sp>
        <p:nvSpPr>
          <p:cNvPr id="4" name="內容版面配置區 3">
            <a:extLst>
              <a:ext uri="{FF2B5EF4-FFF2-40B4-BE49-F238E27FC236}">
                <a16:creationId xmlns:a16="http://schemas.microsoft.com/office/drawing/2014/main" id="{85E6E452-EF2D-49B4-9511-EEFB9DA4ACDB}"/>
              </a:ext>
            </a:extLst>
          </p:cNvPr>
          <p:cNvSpPr>
            <a:spLocks noGrp="1"/>
          </p:cNvSpPr>
          <p:nvPr>
            <p:ph sz="half" idx="4294967295"/>
          </p:nvPr>
        </p:nvSpPr>
        <p:spPr>
          <a:xfrm>
            <a:off x="628650" y="1025658"/>
            <a:ext cx="4038600" cy="518577"/>
          </a:xfrm>
        </p:spPr>
        <p:txBody>
          <a:bodyPr>
            <a:normAutofit/>
          </a:bodyPr>
          <a:lstStyle/>
          <a:p>
            <a:r>
              <a:rPr lang="en-US" altLang="zh-TW" dirty="0"/>
              <a:t>GCB Agent(</a:t>
            </a:r>
            <a:r>
              <a:rPr lang="zh-CN" altLang="en-US" dirty="0"/>
              <a:t>用戶本地端</a:t>
            </a:r>
            <a:r>
              <a:rPr lang="en-US" altLang="zh-TW" dirty="0"/>
              <a:t>)</a:t>
            </a:r>
          </a:p>
          <a:p>
            <a:endParaRPr lang="zh-TW" altLang="en-US" dirty="0"/>
          </a:p>
        </p:txBody>
      </p:sp>
      <p:pic>
        <p:nvPicPr>
          <p:cNvPr id="14" name="內容版面配置區 4">
            <a:extLst>
              <a:ext uri="{FF2B5EF4-FFF2-40B4-BE49-F238E27FC236}">
                <a16:creationId xmlns:a16="http://schemas.microsoft.com/office/drawing/2014/main" id="{382464D9-860E-B342-88E3-019CB6286F7F}"/>
              </a:ext>
            </a:extLst>
          </p:cNvPr>
          <p:cNvPicPr>
            <a:picLocks noChangeAspect="1"/>
          </p:cNvPicPr>
          <p:nvPr/>
        </p:nvPicPr>
        <p:blipFill>
          <a:blip r:embed="rId2"/>
          <a:stretch>
            <a:fillRect/>
          </a:stretch>
        </p:blipFill>
        <p:spPr>
          <a:xfrm>
            <a:off x="1693908" y="1691320"/>
            <a:ext cx="5417548" cy="3815267"/>
          </a:xfrm>
          <a:prstGeom prst="rect">
            <a:avLst/>
          </a:prstGeom>
        </p:spPr>
      </p:pic>
      <p:sp>
        <p:nvSpPr>
          <p:cNvPr id="16" name="圓角矩形 5">
            <a:extLst>
              <a:ext uri="{FF2B5EF4-FFF2-40B4-BE49-F238E27FC236}">
                <a16:creationId xmlns:a16="http://schemas.microsoft.com/office/drawing/2014/main" id="{AE0762BA-48FE-1649-A744-A5A14B9ACCE1}"/>
              </a:ext>
            </a:extLst>
          </p:cNvPr>
          <p:cNvSpPr/>
          <p:nvPr/>
        </p:nvSpPr>
        <p:spPr>
          <a:xfrm>
            <a:off x="4402682" y="5653672"/>
            <a:ext cx="1762524" cy="625079"/>
          </a:xfrm>
          <a:prstGeom prst="roundRect">
            <a:avLst/>
          </a:prstGeom>
          <a:ln w="57150">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zh-TW" altLang="en-US" sz="1200" dirty="0"/>
              <a:t>備份檔→由最新版的備份逐步還原至初始組態</a:t>
            </a:r>
          </a:p>
        </p:txBody>
      </p:sp>
      <p:sp>
        <p:nvSpPr>
          <p:cNvPr id="17" name="矩形 16">
            <a:extLst>
              <a:ext uri="{FF2B5EF4-FFF2-40B4-BE49-F238E27FC236}">
                <a16:creationId xmlns:a16="http://schemas.microsoft.com/office/drawing/2014/main" id="{243C07F0-D903-DC4A-83DB-FB72EA94029C}"/>
              </a:ext>
            </a:extLst>
          </p:cNvPr>
          <p:cNvSpPr/>
          <p:nvPr/>
        </p:nvSpPr>
        <p:spPr>
          <a:xfrm>
            <a:off x="2779776" y="1865376"/>
            <a:ext cx="2011680" cy="49160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矩形 17">
            <a:extLst>
              <a:ext uri="{FF2B5EF4-FFF2-40B4-BE49-F238E27FC236}">
                <a16:creationId xmlns:a16="http://schemas.microsoft.com/office/drawing/2014/main" id="{1649B957-4B48-7145-9B02-B80B18E21BF4}"/>
              </a:ext>
            </a:extLst>
          </p:cNvPr>
          <p:cNvSpPr/>
          <p:nvPr/>
        </p:nvSpPr>
        <p:spPr>
          <a:xfrm>
            <a:off x="4791457" y="2356982"/>
            <a:ext cx="868680" cy="17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642210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C0043B-B1CC-4849-BE8B-7D01D96E2DD8}"/>
              </a:ext>
            </a:extLst>
          </p:cNvPr>
          <p:cNvSpPr>
            <a:spLocks noGrp="1"/>
          </p:cNvSpPr>
          <p:nvPr>
            <p:ph type="title"/>
          </p:nvPr>
        </p:nvSpPr>
        <p:spPr/>
        <p:txBody>
          <a:bodyPr>
            <a:normAutofit/>
          </a:bodyPr>
          <a:lstStyle/>
          <a:p>
            <a:r>
              <a:rPr lang="zh-CN" altLang="en-US" dirty="0"/>
              <a:t>資訊作業環境資料蒐集</a:t>
            </a:r>
            <a:endParaRPr lang="zh-TW" altLang="en-US" dirty="0"/>
          </a:p>
        </p:txBody>
      </p:sp>
      <p:sp>
        <p:nvSpPr>
          <p:cNvPr id="4" name="投影片編號版面配置區 3">
            <a:extLst>
              <a:ext uri="{FF2B5EF4-FFF2-40B4-BE49-F238E27FC236}">
                <a16:creationId xmlns:a16="http://schemas.microsoft.com/office/drawing/2014/main" id="{32F4F2A0-E2A9-403A-A5DF-3FF232429A28}"/>
              </a:ext>
            </a:extLst>
          </p:cNvPr>
          <p:cNvSpPr>
            <a:spLocks noGrp="1"/>
          </p:cNvSpPr>
          <p:nvPr>
            <p:ph type="sldNum" sz="quarter" idx="4"/>
          </p:nvPr>
        </p:nvSpPr>
        <p:spPr/>
        <p:txBody>
          <a:bodyPr/>
          <a:lstStyle/>
          <a:p>
            <a:fld id="{86CB4B4D-7CA3-9044-876B-883B54F8677D}" type="slidenum">
              <a:rPr lang="en-US" altLang="zh-TW" smtClean="0"/>
              <a:t>35</a:t>
            </a:fld>
            <a:endParaRPr lang="zh-TW" altLang="en-US"/>
          </a:p>
        </p:txBody>
      </p:sp>
    </p:spTree>
    <p:extLst>
      <p:ext uri="{BB962C8B-B14F-4D97-AF65-F5344CB8AC3E}">
        <p14:creationId xmlns:p14="http://schemas.microsoft.com/office/powerpoint/2010/main" val="4136468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4CD2AB7E-2305-8340-A801-B70B2C2B1FFD}"/>
              </a:ext>
            </a:extLst>
          </p:cNvPr>
          <p:cNvSpPr>
            <a:spLocks noGrp="1"/>
          </p:cNvSpPr>
          <p:nvPr>
            <p:ph idx="1"/>
          </p:nvPr>
        </p:nvSpPr>
        <p:spPr>
          <a:xfrm>
            <a:off x="628650" y="1007999"/>
            <a:ext cx="7886700" cy="5397779"/>
          </a:xfrm>
        </p:spPr>
        <p:txBody>
          <a:bodyPr>
            <a:normAutofit/>
          </a:bodyPr>
          <a:lstStyle/>
          <a:p>
            <a:pPr>
              <a:buFont typeface="Wingdings" pitchFamily="2" charset="2"/>
              <a:buChar char="n"/>
            </a:pPr>
            <a:r>
              <a:rPr kumimoji="1" lang="zh-TW" altLang="en-US" sz="2800" b="1" dirty="0"/>
              <a:t>目的</a:t>
            </a:r>
            <a:r>
              <a:rPr kumimoji="1" lang="zh-TW" altLang="en-US" sz="2800" dirty="0"/>
              <a:t>：</a:t>
            </a:r>
            <a:endParaRPr kumimoji="1" lang="en-US" altLang="zh-TW" sz="2800" dirty="0"/>
          </a:p>
          <a:p>
            <a:pPr marL="288000" indent="0">
              <a:lnSpc>
                <a:spcPts val="2880"/>
              </a:lnSpc>
              <a:buNone/>
            </a:pPr>
            <a:r>
              <a:rPr kumimoji="1" lang="zh-TW" altLang="en-US" sz="2400" dirty="0">
                <a:solidFill>
                  <a:srgbClr val="FF0000"/>
                </a:solidFill>
              </a:rPr>
              <a:t>了解目前機關</a:t>
            </a:r>
            <a:r>
              <a:rPr kumimoji="1" lang="zh-TW" altLang="en-US" sz="2400" dirty="0"/>
              <a:t>「資訊作業使用環境」、「系統與使用者組態設定」、 「資安防護現況」、「政府機關（構）資通安全責任等級分級作業規定」及</a:t>
            </a:r>
            <a:r>
              <a:rPr kumimoji="1" lang="zh-TW" altLang="en-US" sz="2400" dirty="0">
                <a:solidFill>
                  <a:srgbClr val="FF0000"/>
                </a:solidFill>
              </a:rPr>
              <a:t>相關規範</a:t>
            </a:r>
            <a:r>
              <a:rPr kumimoji="1" lang="zh-TW" altLang="en-US" sz="2400" dirty="0"/>
              <a:t>。</a:t>
            </a:r>
            <a:endParaRPr kumimoji="1" lang="en-US" altLang="zh-TW" sz="2400" dirty="0"/>
          </a:p>
          <a:p>
            <a:pPr>
              <a:buFont typeface="Wingdings" pitchFamily="2" charset="2"/>
              <a:buChar char="n"/>
            </a:pPr>
            <a:r>
              <a:rPr kumimoji="1" lang="zh-CN" altLang="en-US" sz="2800" b="1" dirty="0"/>
              <a:t>效益</a:t>
            </a:r>
            <a:r>
              <a:rPr kumimoji="1" lang="zh-CN" altLang="en-US" sz="2800" dirty="0"/>
              <a:t>：</a:t>
            </a:r>
            <a:endParaRPr kumimoji="1" lang="en-US" altLang="zh-CN" sz="2800" dirty="0"/>
          </a:p>
          <a:p>
            <a:pPr marL="288000" indent="0">
              <a:lnSpc>
                <a:spcPts val="2880"/>
              </a:lnSpc>
              <a:buNone/>
            </a:pPr>
            <a:r>
              <a:rPr kumimoji="1" lang="zh-TW" altLang="en-US" sz="2400" dirty="0"/>
              <a:t>依不同之資訊作業環境與作業需求，協助各單位建立適切之初始組態設定值，</a:t>
            </a:r>
            <a:r>
              <a:rPr kumimoji="1" lang="zh-CN" altLang="en-US" sz="2400" dirty="0"/>
              <a:t>先期了解機關資訊作業環境資料，可</a:t>
            </a:r>
            <a:r>
              <a:rPr kumimoji="1" lang="zh-CN" altLang="en-US" sz="2400" dirty="0">
                <a:solidFill>
                  <a:srgbClr val="FF0000"/>
                </a:solidFill>
              </a:rPr>
              <a:t>預先排除組態導入後可能產生之干擾</a:t>
            </a:r>
            <a:r>
              <a:rPr kumimoji="1" lang="en-US" altLang="zh-CN" sz="2400" dirty="0"/>
              <a:t>	</a:t>
            </a:r>
            <a:r>
              <a:rPr kumimoji="1" lang="zh-CN" altLang="en-US" sz="2400" dirty="0"/>
              <a:t>，讓</a:t>
            </a:r>
            <a:r>
              <a:rPr kumimoji="1" lang="en-US" altLang="zh-CN" sz="2400" dirty="0"/>
              <a:t>GCB</a:t>
            </a:r>
            <a:r>
              <a:rPr kumimoji="1" lang="zh-CN" altLang="en-US" sz="2400" dirty="0"/>
              <a:t>組態工作更快速也更順利。</a:t>
            </a:r>
            <a:endParaRPr kumimoji="1" lang="en-US" altLang="zh-CN" sz="2400" dirty="0"/>
          </a:p>
        </p:txBody>
      </p:sp>
      <p:sp>
        <p:nvSpPr>
          <p:cNvPr id="3" name="投影片編號預留位置 2">
            <a:extLst>
              <a:ext uri="{FF2B5EF4-FFF2-40B4-BE49-F238E27FC236}">
                <a16:creationId xmlns:a16="http://schemas.microsoft.com/office/drawing/2014/main" id="{529643DA-B855-4E4A-896D-47F26FECB5DF}"/>
              </a:ext>
            </a:extLst>
          </p:cNvPr>
          <p:cNvSpPr>
            <a:spLocks noGrp="1"/>
          </p:cNvSpPr>
          <p:nvPr>
            <p:ph type="sldNum" sz="quarter" idx="4"/>
          </p:nvPr>
        </p:nvSpPr>
        <p:spPr/>
        <p:txBody>
          <a:bodyPr/>
          <a:lstStyle/>
          <a:p>
            <a:pPr>
              <a:defRPr/>
            </a:pPr>
            <a:fld id="{B3BE91F7-8508-4741-9095-A222BEA02754}" type="slidenum">
              <a:rPr lang="en-US" altLang="zh-TW" smtClean="0"/>
              <a:pPr>
                <a:defRPr/>
              </a:pPr>
              <a:t>36</a:t>
            </a:fld>
            <a:r>
              <a:rPr lang="en-US" altLang="zh-TW"/>
              <a:t>.</a:t>
            </a:r>
            <a:endParaRPr lang="en-US" altLang="zh-TW" dirty="0"/>
          </a:p>
        </p:txBody>
      </p:sp>
      <p:sp>
        <p:nvSpPr>
          <p:cNvPr id="4" name="標題 3">
            <a:extLst>
              <a:ext uri="{FF2B5EF4-FFF2-40B4-BE49-F238E27FC236}">
                <a16:creationId xmlns:a16="http://schemas.microsoft.com/office/drawing/2014/main" id="{064DEDF4-05B4-3348-83D7-38AA37C5EFD1}"/>
              </a:ext>
            </a:extLst>
          </p:cNvPr>
          <p:cNvSpPr>
            <a:spLocks noGrp="1"/>
          </p:cNvSpPr>
          <p:nvPr>
            <p:ph type="title"/>
          </p:nvPr>
        </p:nvSpPr>
        <p:spPr/>
        <p:txBody>
          <a:bodyPr/>
          <a:lstStyle/>
          <a:p>
            <a:r>
              <a:rPr kumimoji="1" lang="zh-CN" altLang="en-US" dirty="0"/>
              <a:t>資料蒐集目的與效益</a:t>
            </a:r>
            <a:endParaRPr kumimoji="1" lang="zh-TW" altLang="en-US" dirty="0"/>
          </a:p>
        </p:txBody>
      </p:sp>
    </p:spTree>
    <p:extLst>
      <p:ext uri="{BB962C8B-B14F-4D97-AF65-F5344CB8AC3E}">
        <p14:creationId xmlns:p14="http://schemas.microsoft.com/office/powerpoint/2010/main" val="2908054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4CD2AB7E-2305-8340-A801-B70B2C2B1FFD}"/>
              </a:ext>
            </a:extLst>
          </p:cNvPr>
          <p:cNvSpPr>
            <a:spLocks noGrp="1"/>
          </p:cNvSpPr>
          <p:nvPr>
            <p:ph idx="1"/>
          </p:nvPr>
        </p:nvSpPr>
        <p:spPr>
          <a:xfrm>
            <a:off x="628650" y="1007999"/>
            <a:ext cx="7886700" cy="5397779"/>
          </a:xfrm>
        </p:spPr>
        <p:txBody>
          <a:bodyPr>
            <a:normAutofit/>
          </a:bodyPr>
          <a:lstStyle/>
          <a:p>
            <a:pPr>
              <a:buFont typeface="Wingdings" pitchFamily="2" charset="2"/>
              <a:buChar char="n"/>
            </a:pPr>
            <a:r>
              <a:rPr kumimoji="1" lang="zh-TW" altLang="en-US" sz="2800" dirty="0"/>
              <a:t>用戶端資訊作業環境：</a:t>
            </a:r>
            <a:endParaRPr kumimoji="1" lang="en-US" altLang="zh-TW" sz="2800" dirty="0"/>
          </a:p>
          <a:p>
            <a:pPr lvl="1">
              <a:spcBef>
                <a:spcPts val="1575"/>
              </a:spcBef>
              <a:spcAft>
                <a:spcPts val="600"/>
              </a:spcAft>
              <a:buFont typeface="Wingdings" pitchFamily="2" charset="2"/>
              <a:buChar char="u"/>
            </a:pPr>
            <a:r>
              <a:rPr kumimoji="1" lang="zh-TW" altLang="en-US" sz="2800" b="1" dirty="0"/>
              <a:t>軟體資產</a:t>
            </a:r>
            <a:r>
              <a:rPr kumimoji="1" lang="zh-TW" altLang="en-US" sz="2800" dirty="0"/>
              <a:t>：</a:t>
            </a:r>
            <a:r>
              <a:rPr kumimoji="1" lang="zh-CN" altLang="en-US" sz="2800" dirty="0"/>
              <a:t>由</a:t>
            </a:r>
            <a:r>
              <a:rPr kumimoji="1" lang="en-US" altLang="zh-TW" sz="2800" dirty="0"/>
              <a:t>Agent</a:t>
            </a:r>
            <a:r>
              <a:rPr kumimoji="1" lang="zh-CN" altLang="en-US" sz="2800" dirty="0"/>
              <a:t>回報及單位提供</a:t>
            </a:r>
            <a:endParaRPr kumimoji="1" lang="en-US" altLang="zh-TW" sz="2800" dirty="0"/>
          </a:p>
          <a:p>
            <a:pPr lvl="1">
              <a:spcBef>
                <a:spcPts val="1575"/>
              </a:spcBef>
              <a:spcAft>
                <a:spcPts val="600"/>
              </a:spcAft>
              <a:buFont typeface="Wingdings" pitchFamily="2" charset="2"/>
              <a:buChar char="u"/>
            </a:pPr>
            <a:r>
              <a:rPr kumimoji="1" lang="zh-TW" altLang="en-US" sz="2800" b="1" dirty="0"/>
              <a:t>常用網站</a:t>
            </a:r>
            <a:r>
              <a:rPr kumimoji="1" lang="zh-TW" altLang="en-US" sz="2800" dirty="0"/>
              <a:t>：</a:t>
            </a:r>
            <a:r>
              <a:rPr kumimoji="1" lang="zh-CN" altLang="en-US" sz="2800" dirty="0"/>
              <a:t>匯出我的最愛</a:t>
            </a:r>
            <a:r>
              <a:rPr kumimoji="1" lang="en-US" altLang="zh-CN" sz="2800" dirty="0"/>
              <a:t>(</a:t>
            </a:r>
            <a:r>
              <a:rPr kumimoji="1" lang="zh-CN" altLang="en-US" sz="2800" dirty="0"/>
              <a:t>書籤</a:t>
            </a:r>
            <a:r>
              <a:rPr kumimoji="1" lang="en-US" altLang="zh-CN" sz="2800" dirty="0"/>
              <a:t>)</a:t>
            </a:r>
            <a:endParaRPr kumimoji="1" lang="en-US" altLang="zh-TW" sz="2800" dirty="0"/>
          </a:p>
          <a:p>
            <a:pPr lvl="1">
              <a:spcBef>
                <a:spcPts val="1575"/>
              </a:spcBef>
              <a:spcAft>
                <a:spcPts val="600"/>
              </a:spcAft>
              <a:buFont typeface="Wingdings" pitchFamily="2" charset="2"/>
              <a:buChar char="u"/>
            </a:pPr>
            <a:r>
              <a:rPr kumimoji="1" lang="zh-TW" altLang="en-US" sz="2800" b="1" dirty="0"/>
              <a:t>輸出、入設備資料交換方式</a:t>
            </a:r>
            <a:r>
              <a:rPr kumimoji="1" lang="zh-TW" altLang="en-US" sz="2800" dirty="0"/>
              <a:t>：</a:t>
            </a:r>
            <a:r>
              <a:rPr kumimoji="1" lang="zh-CN" altLang="en-US" sz="2800" dirty="0"/>
              <a:t>由單位提供</a:t>
            </a:r>
            <a:endParaRPr kumimoji="1" lang="en-US" altLang="zh-CN" sz="2800" dirty="0"/>
          </a:p>
        </p:txBody>
      </p:sp>
      <p:sp>
        <p:nvSpPr>
          <p:cNvPr id="3" name="投影片編號預留位置 2">
            <a:extLst>
              <a:ext uri="{FF2B5EF4-FFF2-40B4-BE49-F238E27FC236}">
                <a16:creationId xmlns:a16="http://schemas.microsoft.com/office/drawing/2014/main" id="{529643DA-B855-4E4A-896D-47F26FECB5DF}"/>
              </a:ext>
            </a:extLst>
          </p:cNvPr>
          <p:cNvSpPr>
            <a:spLocks noGrp="1"/>
          </p:cNvSpPr>
          <p:nvPr>
            <p:ph type="sldNum" sz="quarter" idx="4"/>
          </p:nvPr>
        </p:nvSpPr>
        <p:spPr/>
        <p:txBody>
          <a:bodyPr/>
          <a:lstStyle/>
          <a:p>
            <a:pPr>
              <a:defRPr/>
            </a:pPr>
            <a:fld id="{B3BE91F7-8508-4741-9095-A222BEA02754}" type="slidenum">
              <a:rPr lang="en-US" altLang="zh-TW" smtClean="0"/>
              <a:pPr>
                <a:defRPr/>
              </a:pPr>
              <a:t>37</a:t>
            </a:fld>
            <a:r>
              <a:rPr lang="en-US" altLang="zh-TW"/>
              <a:t>.</a:t>
            </a:r>
            <a:endParaRPr lang="en-US" altLang="zh-TW" dirty="0"/>
          </a:p>
        </p:txBody>
      </p:sp>
      <p:sp>
        <p:nvSpPr>
          <p:cNvPr id="4" name="標題 3">
            <a:extLst>
              <a:ext uri="{FF2B5EF4-FFF2-40B4-BE49-F238E27FC236}">
                <a16:creationId xmlns:a16="http://schemas.microsoft.com/office/drawing/2014/main" id="{064DEDF4-05B4-3348-83D7-38AA37C5EFD1}"/>
              </a:ext>
            </a:extLst>
          </p:cNvPr>
          <p:cNvSpPr>
            <a:spLocks noGrp="1"/>
          </p:cNvSpPr>
          <p:nvPr>
            <p:ph type="title"/>
          </p:nvPr>
        </p:nvSpPr>
        <p:spPr/>
        <p:txBody>
          <a:bodyPr/>
          <a:lstStyle/>
          <a:p>
            <a:r>
              <a:rPr kumimoji="1" lang="zh-CN" altLang="en-US" dirty="0"/>
              <a:t>資料蒐集對象</a:t>
            </a:r>
            <a:endParaRPr kumimoji="1" lang="zh-TW" altLang="en-US" dirty="0"/>
          </a:p>
        </p:txBody>
      </p:sp>
    </p:spTree>
    <p:extLst>
      <p:ext uri="{BB962C8B-B14F-4D97-AF65-F5344CB8AC3E}">
        <p14:creationId xmlns:p14="http://schemas.microsoft.com/office/powerpoint/2010/main" val="3812081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C0043B-B1CC-4849-BE8B-7D01D96E2DD8}"/>
              </a:ext>
            </a:extLst>
          </p:cNvPr>
          <p:cNvSpPr>
            <a:spLocks noGrp="1"/>
          </p:cNvSpPr>
          <p:nvPr>
            <p:ph type="title"/>
          </p:nvPr>
        </p:nvSpPr>
        <p:spPr/>
        <p:txBody>
          <a:bodyPr>
            <a:normAutofit/>
          </a:bodyPr>
          <a:lstStyle/>
          <a:p>
            <a:r>
              <a:rPr lang="zh-CN" altLang="en-US" dirty="0"/>
              <a:t>研討</a:t>
            </a:r>
            <a:endParaRPr lang="zh-TW" altLang="en-US" dirty="0"/>
          </a:p>
        </p:txBody>
      </p:sp>
      <p:sp>
        <p:nvSpPr>
          <p:cNvPr id="4" name="投影片編號版面配置區 3">
            <a:extLst>
              <a:ext uri="{FF2B5EF4-FFF2-40B4-BE49-F238E27FC236}">
                <a16:creationId xmlns:a16="http://schemas.microsoft.com/office/drawing/2014/main" id="{32F4F2A0-E2A9-403A-A5DF-3FF232429A28}"/>
              </a:ext>
            </a:extLst>
          </p:cNvPr>
          <p:cNvSpPr>
            <a:spLocks noGrp="1"/>
          </p:cNvSpPr>
          <p:nvPr>
            <p:ph type="sldNum" sz="quarter" idx="4"/>
          </p:nvPr>
        </p:nvSpPr>
        <p:spPr/>
        <p:txBody>
          <a:bodyPr/>
          <a:lstStyle/>
          <a:p>
            <a:fld id="{86CB4B4D-7CA3-9044-876B-883B54F8677D}" type="slidenum">
              <a:rPr lang="en-US" altLang="zh-TW" smtClean="0"/>
              <a:t>38</a:t>
            </a:fld>
            <a:endParaRPr lang="zh-TW" altLang="en-US"/>
          </a:p>
        </p:txBody>
      </p:sp>
    </p:spTree>
    <p:extLst>
      <p:ext uri="{BB962C8B-B14F-4D97-AF65-F5344CB8AC3E}">
        <p14:creationId xmlns:p14="http://schemas.microsoft.com/office/powerpoint/2010/main" val="2239195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628650" y="1008000"/>
            <a:ext cx="7886700" cy="3079368"/>
          </a:xfrm>
        </p:spPr>
        <p:txBody>
          <a:bodyPr>
            <a:normAutofit/>
          </a:bodyPr>
          <a:lstStyle/>
          <a:p>
            <a:pPr>
              <a:lnSpc>
                <a:spcPct val="150000"/>
              </a:lnSpc>
            </a:pPr>
            <a:r>
              <a:rPr kumimoji="1" lang="zh-TW" altLang="en-US" sz="2400" dirty="0"/>
              <a:t>政府組態基準</a:t>
            </a:r>
            <a:r>
              <a:rPr kumimoji="1" lang="en-US" altLang="zh-TW" sz="2400" dirty="0"/>
              <a:t>(Government Configuration Baseline</a:t>
            </a:r>
            <a:r>
              <a:rPr kumimoji="1" lang="zh-TW" altLang="en-US" sz="2400" dirty="0"/>
              <a:t>，以下簡稱</a:t>
            </a:r>
            <a:r>
              <a:rPr kumimoji="1" lang="en-US" altLang="zh-TW" sz="2400" dirty="0"/>
              <a:t>GCB)</a:t>
            </a:r>
            <a:r>
              <a:rPr kumimoji="1" lang="zh-TW" altLang="en-US" sz="2400" dirty="0"/>
              <a:t>目的在於</a:t>
            </a:r>
            <a:r>
              <a:rPr kumimoji="1" lang="zh-TW" altLang="en-US" sz="2400" dirty="0">
                <a:solidFill>
                  <a:srgbClr val="FF0000"/>
                </a:solidFill>
              </a:rPr>
              <a:t>規範資通訊設備</a:t>
            </a:r>
            <a:r>
              <a:rPr kumimoji="1" lang="en-US" altLang="zh-TW" sz="2400" dirty="0"/>
              <a:t>(</a:t>
            </a:r>
            <a:r>
              <a:rPr kumimoji="1" lang="zh-TW" altLang="en-US" sz="2400" dirty="0"/>
              <a:t>如</a:t>
            </a:r>
            <a:r>
              <a:rPr kumimoji="1" lang="en-US" altLang="zh-TW" sz="2400" dirty="0"/>
              <a:t>:</a:t>
            </a:r>
            <a:r>
              <a:rPr kumimoji="1" lang="zh-TW" altLang="en-US" sz="2400" dirty="0"/>
              <a:t>個人電腦、伺服器主機及網通設備</a:t>
            </a:r>
            <a:r>
              <a:rPr kumimoji="1" lang="en-US" altLang="zh-TW" sz="2400" dirty="0"/>
              <a:t>)</a:t>
            </a:r>
            <a:r>
              <a:rPr kumimoji="1" lang="zh-TW" altLang="en-US" sz="2400" dirty="0"/>
              <a:t>的</a:t>
            </a:r>
            <a:r>
              <a:rPr kumimoji="1" lang="zh-TW" altLang="en-US" sz="2400" dirty="0">
                <a:solidFill>
                  <a:srgbClr val="FF0000"/>
                </a:solidFill>
              </a:rPr>
              <a:t>一致性安全設定</a:t>
            </a:r>
            <a:r>
              <a:rPr kumimoji="1" lang="en-US" altLang="zh-TW" sz="2400" dirty="0"/>
              <a:t>(</a:t>
            </a:r>
            <a:r>
              <a:rPr kumimoji="1" lang="zh-TW" altLang="en-US" sz="2400" dirty="0"/>
              <a:t>如</a:t>
            </a:r>
            <a:r>
              <a:rPr kumimoji="1" lang="en-US" altLang="zh-TW" sz="2400" dirty="0"/>
              <a:t>:</a:t>
            </a:r>
            <a:r>
              <a:rPr kumimoji="1" lang="zh-TW" altLang="en-US" sz="2400" dirty="0"/>
              <a:t>密碼長度、更新期限等</a:t>
            </a:r>
            <a:r>
              <a:rPr kumimoji="1" lang="en-US" altLang="zh-TW" sz="2400" dirty="0"/>
              <a:t>)</a:t>
            </a:r>
            <a:r>
              <a:rPr kumimoji="1" lang="zh-TW" altLang="en-US" sz="2400" dirty="0"/>
              <a:t>，以</a:t>
            </a:r>
            <a:r>
              <a:rPr kumimoji="1" lang="zh-TW" altLang="en-US" sz="2400" dirty="0">
                <a:solidFill>
                  <a:srgbClr val="FF0000"/>
                </a:solidFill>
              </a:rPr>
              <a:t>降低成為駭客入侵的管道</a:t>
            </a:r>
            <a:r>
              <a:rPr kumimoji="1" lang="zh-TW" altLang="en-US" sz="2400" dirty="0"/>
              <a:t>，進而引發資安事件之疑慮。</a:t>
            </a:r>
          </a:p>
        </p:txBody>
      </p:sp>
      <p:sp>
        <p:nvSpPr>
          <p:cNvPr id="3" name="投影片編號版面配置區 2"/>
          <p:cNvSpPr>
            <a:spLocks noGrp="1"/>
          </p:cNvSpPr>
          <p:nvPr>
            <p:ph type="sldNum" sz="quarter" idx="4"/>
          </p:nvPr>
        </p:nvSpPr>
        <p:spPr/>
        <p:txBody>
          <a:bodyPr/>
          <a:lstStyle/>
          <a:p>
            <a:pPr>
              <a:defRPr/>
            </a:pPr>
            <a:fld id="{B3BE91F7-8508-4741-9095-A222BEA02754}" type="slidenum">
              <a:rPr lang="en-US" altLang="zh-TW" smtClean="0"/>
              <a:pPr>
                <a:defRPr/>
              </a:pPr>
              <a:t>4</a:t>
            </a:fld>
            <a:r>
              <a:rPr lang="en-US" altLang="zh-TW"/>
              <a:t>.</a:t>
            </a:r>
            <a:endParaRPr lang="en-US" altLang="zh-TW" dirty="0"/>
          </a:p>
        </p:txBody>
      </p:sp>
      <p:sp>
        <p:nvSpPr>
          <p:cNvPr id="4" name="標題 3"/>
          <p:cNvSpPr>
            <a:spLocks noGrp="1"/>
          </p:cNvSpPr>
          <p:nvPr>
            <p:ph type="title"/>
          </p:nvPr>
        </p:nvSpPr>
        <p:spPr/>
        <p:txBody>
          <a:bodyPr/>
          <a:lstStyle/>
          <a:p>
            <a:r>
              <a:rPr kumimoji="1" lang="zh-TW" altLang="en-US" dirty="0"/>
              <a:t>何謂</a:t>
            </a:r>
            <a:r>
              <a:rPr kumimoji="1" lang="en-US" altLang="zh-TW" dirty="0"/>
              <a:t>GCB</a:t>
            </a:r>
            <a:endParaRPr kumimoji="1" lang="zh-TW" altLang="en-US" dirty="0"/>
          </a:p>
        </p:txBody>
      </p:sp>
      <p:sp>
        <p:nvSpPr>
          <p:cNvPr id="5" name="文字方塊 4"/>
          <p:cNvSpPr txBox="1"/>
          <p:nvPr/>
        </p:nvSpPr>
        <p:spPr>
          <a:xfrm>
            <a:off x="758952" y="5888736"/>
            <a:ext cx="5327099" cy="369332"/>
          </a:xfrm>
          <a:prstGeom prst="rect">
            <a:avLst/>
          </a:prstGeom>
          <a:noFill/>
        </p:spPr>
        <p:txBody>
          <a:bodyPr wrap="none" rtlCol="0">
            <a:spAutoFit/>
          </a:bodyPr>
          <a:lstStyle/>
          <a:p>
            <a:r>
              <a:rPr kumimoji="1" lang="zh-TW" altLang="en-US" dirty="0"/>
              <a:t>資料來源</a:t>
            </a:r>
            <a:r>
              <a:rPr lang="zh-TW" altLang="en-US" dirty="0"/>
              <a:t>：行政院國家資通安全會報技術服務中心 </a:t>
            </a:r>
            <a:endParaRPr kumimoji="1" lang="zh-TW" altLang="en-US" dirty="0"/>
          </a:p>
        </p:txBody>
      </p:sp>
    </p:spTree>
    <p:extLst>
      <p:ext uri="{BB962C8B-B14F-4D97-AF65-F5344CB8AC3E}">
        <p14:creationId xmlns:p14="http://schemas.microsoft.com/office/powerpoint/2010/main" val="1798728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a:extLst>
              <a:ext uri="{FF2B5EF4-FFF2-40B4-BE49-F238E27FC236}">
                <a16:creationId xmlns:a16="http://schemas.microsoft.com/office/drawing/2014/main" id="{51136E2D-56BF-504D-AE53-3E653E6B432B}"/>
              </a:ext>
            </a:extLst>
          </p:cNvPr>
          <p:cNvGraphicFramePr>
            <a:graphicFrameLocks noGrp="1"/>
          </p:cNvGraphicFramePr>
          <p:nvPr>
            <p:ph idx="1"/>
            <p:extLst>
              <p:ext uri="{D42A27DB-BD31-4B8C-83A1-F6EECF244321}">
                <p14:modId xmlns:p14="http://schemas.microsoft.com/office/powerpoint/2010/main" val="138047114"/>
              </p:ext>
            </p:extLst>
          </p:nvPr>
        </p:nvGraphicFramePr>
        <p:xfrm>
          <a:off x="628650" y="1008063"/>
          <a:ext cx="7886700" cy="5113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預留位置 2">
            <a:extLst>
              <a:ext uri="{FF2B5EF4-FFF2-40B4-BE49-F238E27FC236}">
                <a16:creationId xmlns:a16="http://schemas.microsoft.com/office/drawing/2014/main" id="{8A5A0458-F993-9B45-87EB-52AFE0DBA265}"/>
              </a:ext>
            </a:extLst>
          </p:cNvPr>
          <p:cNvSpPr>
            <a:spLocks noGrp="1"/>
          </p:cNvSpPr>
          <p:nvPr>
            <p:ph type="sldNum" sz="quarter" idx="4"/>
          </p:nvPr>
        </p:nvSpPr>
        <p:spPr/>
        <p:txBody>
          <a:bodyPr/>
          <a:lstStyle/>
          <a:p>
            <a:pPr>
              <a:defRPr/>
            </a:pPr>
            <a:fld id="{B3BE91F7-8508-4741-9095-A222BEA02754}" type="slidenum">
              <a:rPr lang="en-US" altLang="zh-TW" smtClean="0"/>
              <a:pPr>
                <a:defRPr/>
              </a:pPr>
              <a:t>5</a:t>
            </a:fld>
            <a:r>
              <a:rPr lang="en-US" altLang="zh-TW"/>
              <a:t>.</a:t>
            </a:r>
            <a:endParaRPr lang="en-US" altLang="zh-TW" dirty="0"/>
          </a:p>
        </p:txBody>
      </p:sp>
      <p:sp>
        <p:nvSpPr>
          <p:cNvPr id="4" name="標題 3">
            <a:extLst>
              <a:ext uri="{FF2B5EF4-FFF2-40B4-BE49-F238E27FC236}">
                <a16:creationId xmlns:a16="http://schemas.microsoft.com/office/drawing/2014/main" id="{FD6E2E18-E329-5847-B35C-CEF9DB91658D}"/>
              </a:ext>
            </a:extLst>
          </p:cNvPr>
          <p:cNvSpPr>
            <a:spLocks noGrp="1"/>
          </p:cNvSpPr>
          <p:nvPr>
            <p:ph type="title"/>
          </p:nvPr>
        </p:nvSpPr>
        <p:spPr/>
        <p:txBody>
          <a:bodyPr/>
          <a:lstStyle/>
          <a:p>
            <a:r>
              <a:rPr kumimoji="1" lang="zh-TW" altLang="en-US" dirty="0"/>
              <a:t>資安案例</a:t>
            </a:r>
            <a:r>
              <a:rPr kumimoji="1" lang="en-US" altLang="zh-TW" dirty="0"/>
              <a:t>1-</a:t>
            </a:r>
            <a:r>
              <a:rPr kumimoji="1" lang="zh-CN" altLang="en-US" dirty="0"/>
              <a:t>密碼強度不足</a:t>
            </a:r>
            <a:endParaRPr kumimoji="1" lang="zh-TW" altLang="en-US" dirty="0"/>
          </a:p>
        </p:txBody>
      </p:sp>
      <p:sp>
        <p:nvSpPr>
          <p:cNvPr id="6" name="文字方塊 5">
            <a:extLst>
              <a:ext uri="{FF2B5EF4-FFF2-40B4-BE49-F238E27FC236}">
                <a16:creationId xmlns:a16="http://schemas.microsoft.com/office/drawing/2014/main" id="{DFD8F999-5EB9-C946-937F-32F49C59FCA3}"/>
              </a:ext>
            </a:extLst>
          </p:cNvPr>
          <p:cNvSpPr txBox="1"/>
          <p:nvPr/>
        </p:nvSpPr>
        <p:spPr>
          <a:xfrm>
            <a:off x="628650" y="6121400"/>
            <a:ext cx="5327099" cy="369332"/>
          </a:xfrm>
          <a:prstGeom prst="rect">
            <a:avLst/>
          </a:prstGeom>
          <a:noFill/>
        </p:spPr>
        <p:txBody>
          <a:bodyPr wrap="none" rtlCol="0">
            <a:spAutoFit/>
          </a:bodyPr>
          <a:lstStyle/>
          <a:p>
            <a:r>
              <a:rPr kumimoji="1" lang="zh-TW" altLang="en-US" dirty="0"/>
              <a:t>資料來源</a:t>
            </a:r>
            <a:r>
              <a:rPr lang="zh-TW" altLang="en-US" dirty="0"/>
              <a:t>：行政院國家資通安全會報技術服務中心 </a:t>
            </a:r>
            <a:endParaRPr kumimoji="1" lang="zh-TW" altLang="en-US" dirty="0"/>
          </a:p>
        </p:txBody>
      </p:sp>
    </p:spTree>
    <p:extLst>
      <p:ext uri="{BB962C8B-B14F-4D97-AF65-F5344CB8AC3E}">
        <p14:creationId xmlns:p14="http://schemas.microsoft.com/office/powerpoint/2010/main" val="2473394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741CBDCD-D5A3-4E4E-88B4-18A87CCA1BBB}"/>
              </a:ext>
            </a:extLst>
          </p:cNvPr>
          <p:cNvSpPr>
            <a:spLocks noGrp="1"/>
          </p:cNvSpPr>
          <p:nvPr>
            <p:ph idx="1"/>
          </p:nvPr>
        </p:nvSpPr>
        <p:spPr/>
        <p:txBody>
          <a:bodyPr>
            <a:normAutofit/>
          </a:bodyPr>
          <a:lstStyle/>
          <a:p>
            <a:r>
              <a:rPr kumimoji="1" lang="zh-CN" altLang="en-US" b="1" dirty="0">
                <a:solidFill>
                  <a:srgbClr val="FF0000"/>
                </a:solidFill>
              </a:rPr>
              <a:t>防止帳號被入侵</a:t>
            </a:r>
            <a:r>
              <a:rPr kumimoji="1" lang="zh-CN" altLang="en-US" dirty="0"/>
              <a:t>：</a:t>
            </a:r>
            <a:endParaRPr kumimoji="1" lang="en-US" altLang="zh-CN" dirty="0"/>
          </a:p>
          <a:p>
            <a:pPr lvl="1"/>
            <a:r>
              <a:rPr kumimoji="1" lang="zh-CN" altLang="en-US" dirty="0"/>
              <a:t>增加入侵難度：密碼複雜度要求：</a:t>
            </a:r>
            <a:r>
              <a:rPr kumimoji="1" lang="en-US" altLang="zh-CN" dirty="0"/>
              <a:t>account policy-4</a:t>
            </a:r>
          </a:p>
          <a:p>
            <a:pPr lvl="1"/>
            <a:r>
              <a:rPr kumimoji="1" lang="zh-CN" altLang="en-US" dirty="0"/>
              <a:t>增加入侵難度：密碼長度要求：</a:t>
            </a:r>
            <a:r>
              <a:rPr kumimoji="1" lang="en-US" altLang="zh-CN" dirty="0"/>
              <a:t>account policy-3</a:t>
            </a:r>
          </a:p>
          <a:p>
            <a:pPr lvl="1"/>
            <a:r>
              <a:rPr kumimoji="1" lang="zh-CN" altLang="en-US" dirty="0"/>
              <a:t>增加入侵難度：密碼定期變更：</a:t>
            </a:r>
            <a:r>
              <a:rPr kumimoji="1" lang="en-US" altLang="zh-CN" dirty="0"/>
              <a:t>account policy-2</a:t>
            </a:r>
          </a:p>
          <a:p>
            <a:pPr lvl="1"/>
            <a:r>
              <a:rPr kumimoji="1" lang="zh-CN" altLang="en-US" dirty="0"/>
              <a:t>增加入侵難度：密碼錯誤次數限制（連錯</a:t>
            </a:r>
            <a:r>
              <a:rPr kumimoji="1" lang="en-US" altLang="zh-CN" dirty="0"/>
              <a:t>5</a:t>
            </a:r>
            <a:r>
              <a:rPr kumimoji="1" lang="zh-CN" altLang="en-US" dirty="0"/>
              <a:t>次鎖</a:t>
            </a:r>
            <a:r>
              <a:rPr kumimoji="1" lang="en-US" altLang="zh-CN" dirty="0"/>
              <a:t>15</a:t>
            </a:r>
            <a:r>
              <a:rPr kumimoji="1" lang="zh-CN" altLang="en-US" dirty="0"/>
              <a:t>分鐘）：</a:t>
            </a:r>
            <a:r>
              <a:rPr kumimoji="1" lang="en-US" altLang="zh-CN" dirty="0"/>
              <a:t>account policy-7</a:t>
            </a:r>
            <a:r>
              <a:rPr kumimoji="1" lang="zh-CN" altLang="en-US" dirty="0"/>
              <a:t>、</a:t>
            </a:r>
            <a:r>
              <a:rPr kumimoji="1" lang="en-US" altLang="zh-CN" dirty="0"/>
              <a:t>8</a:t>
            </a:r>
            <a:r>
              <a:rPr kumimoji="1" lang="zh-CN" altLang="en-US" dirty="0"/>
              <a:t>、</a:t>
            </a:r>
            <a:r>
              <a:rPr kumimoji="1" lang="en-US" altLang="zh-CN" dirty="0"/>
              <a:t>9</a:t>
            </a:r>
          </a:p>
          <a:p>
            <a:r>
              <a:rPr kumimoji="1" lang="zh-CN" altLang="en-US" b="1" dirty="0">
                <a:solidFill>
                  <a:srgbClr val="FF0000"/>
                </a:solidFill>
              </a:rPr>
              <a:t>避免預設帳號被入侵</a:t>
            </a:r>
            <a:r>
              <a:rPr kumimoji="1" lang="zh-CN" altLang="en-US" dirty="0"/>
              <a:t>：</a:t>
            </a:r>
            <a:endParaRPr kumimoji="1" lang="en-US" altLang="zh-CN" b="1" dirty="0">
              <a:solidFill>
                <a:srgbClr val="FF0000"/>
              </a:solidFill>
            </a:endParaRPr>
          </a:p>
          <a:p>
            <a:pPr lvl="1"/>
            <a:r>
              <a:rPr kumimoji="1" lang="zh-CN" altLang="en-US" dirty="0"/>
              <a:t>關閉</a:t>
            </a:r>
            <a:r>
              <a:rPr kumimoji="1" lang="en-US" altLang="zh-CN" dirty="0"/>
              <a:t>administrator</a:t>
            </a:r>
            <a:r>
              <a:rPr kumimoji="1" lang="zh-CN" altLang="en-US" dirty="0"/>
              <a:t>：</a:t>
            </a:r>
            <a:r>
              <a:rPr kumimoji="1" lang="en-US" altLang="zh-CN" dirty="0"/>
              <a:t>computer settings-18</a:t>
            </a:r>
          </a:p>
          <a:p>
            <a:pPr lvl="1"/>
            <a:r>
              <a:rPr kumimoji="1" lang="zh-CN" altLang="en-US" dirty="0"/>
              <a:t>關閉</a:t>
            </a:r>
            <a:r>
              <a:rPr kumimoji="1" lang="en-US" altLang="zh-CN" dirty="0"/>
              <a:t>guest</a:t>
            </a:r>
            <a:r>
              <a:rPr kumimoji="1" lang="zh-CN" altLang="en-US" dirty="0"/>
              <a:t>：</a:t>
            </a:r>
            <a:r>
              <a:rPr kumimoji="1" lang="en-US" altLang="zh-CN" dirty="0"/>
              <a:t>computer settings-19</a:t>
            </a:r>
          </a:p>
          <a:p>
            <a:r>
              <a:rPr kumimoji="1" lang="zh-TW" altLang="en-US" b="1" dirty="0">
                <a:solidFill>
                  <a:srgbClr val="FF0000"/>
                </a:solidFill>
              </a:rPr>
              <a:t>避免遠端登入入侵</a:t>
            </a:r>
            <a:r>
              <a:rPr kumimoji="1" lang="zh-CN" altLang="en-US" dirty="0"/>
              <a:t>：</a:t>
            </a:r>
            <a:endParaRPr kumimoji="1" lang="en-US" altLang="zh-TW" b="1" dirty="0">
              <a:solidFill>
                <a:srgbClr val="FF0000"/>
              </a:solidFill>
            </a:endParaRPr>
          </a:p>
          <a:p>
            <a:pPr lvl="1"/>
            <a:r>
              <a:rPr kumimoji="1" lang="zh-TW" altLang="en-US" dirty="0"/>
              <a:t>避免被遠端入侵：</a:t>
            </a:r>
            <a:r>
              <a:rPr kumimoji="1" lang="en-US" altLang="zh-TW"/>
              <a:t>computer settings-223</a:t>
            </a:r>
            <a:endParaRPr kumimoji="1" lang="en-US" altLang="zh-CN" dirty="0"/>
          </a:p>
          <a:p>
            <a:pPr lvl="1"/>
            <a:endParaRPr kumimoji="1" lang="zh-TW" altLang="en-US" dirty="0"/>
          </a:p>
        </p:txBody>
      </p:sp>
      <p:sp>
        <p:nvSpPr>
          <p:cNvPr id="3" name="投影片編號預留位置 2">
            <a:extLst>
              <a:ext uri="{FF2B5EF4-FFF2-40B4-BE49-F238E27FC236}">
                <a16:creationId xmlns:a16="http://schemas.microsoft.com/office/drawing/2014/main" id="{0B4CBF8F-7F6C-FD42-A17E-879DF31E3907}"/>
              </a:ext>
            </a:extLst>
          </p:cNvPr>
          <p:cNvSpPr>
            <a:spLocks noGrp="1"/>
          </p:cNvSpPr>
          <p:nvPr>
            <p:ph type="sldNum" sz="quarter" idx="4"/>
          </p:nvPr>
        </p:nvSpPr>
        <p:spPr/>
        <p:txBody>
          <a:bodyPr/>
          <a:lstStyle/>
          <a:p>
            <a:pPr>
              <a:defRPr/>
            </a:pPr>
            <a:fld id="{B3BE91F7-8508-4741-9095-A222BEA02754}" type="slidenum">
              <a:rPr lang="en-US" altLang="zh-TW" smtClean="0"/>
              <a:pPr>
                <a:defRPr/>
              </a:pPr>
              <a:t>6</a:t>
            </a:fld>
            <a:r>
              <a:rPr lang="en-US" altLang="zh-TW"/>
              <a:t>.</a:t>
            </a:r>
            <a:endParaRPr lang="en-US" altLang="zh-TW" dirty="0"/>
          </a:p>
        </p:txBody>
      </p:sp>
      <p:sp>
        <p:nvSpPr>
          <p:cNvPr id="4" name="標題 3">
            <a:extLst>
              <a:ext uri="{FF2B5EF4-FFF2-40B4-BE49-F238E27FC236}">
                <a16:creationId xmlns:a16="http://schemas.microsoft.com/office/drawing/2014/main" id="{AC1F1507-0878-C441-9291-A32B7E38E8D3}"/>
              </a:ext>
            </a:extLst>
          </p:cNvPr>
          <p:cNvSpPr>
            <a:spLocks noGrp="1"/>
          </p:cNvSpPr>
          <p:nvPr>
            <p:ph type="title"/>
          </p:nvPr>
        </p:nvSpPr>
        <p:spPr/>
        <p:txBody>
          <a:bodyPr/>
          <a:lstStyle/>
          <a:p>
            <a:r>
              <a:rPr kumimoji="1" lang="en-US" altLang="zh-TW" dirty="0"/>
              <a:t>GCB</a:t>
            </a:r>
            <a:r>
              <a:rPr kumimoji="1" lang="zh-CN" altLang="en-US" dirty="0"/>
              <a:t>導入效益</a:t>
            </a:r>
            <a:endParaRPr kumimoji="1" lang="zh-TW" altLang="en-US" dirty="0"/>
          </a:p>
        </p:txBody>
      </p:sp>
    </p:spTree>
    <p:extLst>
      <p:ext uri="{BB962C8B-B14F-4D97-AF65-F5344CB8AC3E}">
        <p14:creationId xmlns:p14="http://schemas.microsoft.com/office/powerpoint/2010/main" val="168960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a:extLst>
              <a:ext uri="{FF2B5EF4-FFF2-40B4-BE49-F238E27FC236}">
                <a16:creationId xmlns:a16="http://schemas.microsoft.com/office/drawing/2014/main" id="{51136E2D-56BF-504D-AE53-3E653E6B432B}"/>
              </a:ext>
            </a:extLst>
          </p:cNvPr>
          <p:cNvGraphicFramePr>
            <a:graphicFrameLocks noGrp="1"/>
          </p:cNvGraphicFramePr>
          <p:nvPr>
            <p:ph idx="1"/>
            <p:extLst>
              <p:ext uri="{D42A27DB-BD31-4B8C-83A1-F6EECF244321}">
                <p14:modId xmlns:p14="http://schemas.microsoft.com/office/powerpoint/2010/main" val="4276111001"/>
              </p:ext>
            </p:extLst>
          </p:nvPr>
        </p:nvGraphicFramePr>
        <p:xfrm>
          <a:off x="628650" y="1008063"/>
          <a:ext cx="7886700" cy="5113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預留位置 2">
            <a:extLst>
              <a:ext uri="{FF2B5EF4-FFF2-40B4-BE49-F238E27FC236}">
                <a16:creationId xmlns:a16="http://schemas.microsoft.com/office/drawing/2014/main" id="{8A5A0458-F993-9B45-87EB-52AFE0DBA265}"/>
              </a:ext>
            </a:extLst>
          </p:cNvPr>
          <p:cNvSpPr>
            <a:spLocks noGrp="1"/>
          </p:cNvSpPr>
          <p:nvPr>
            <p:ph type="sldNum" sz="quarter" idx="4"/>
          </p:nvPr>
        </p:nvSpPr>
        <p:spPr/>
        <p:txBody>
          <a:bodyPr/>
          <a:lstStyle/>
          <a:p>
            <a:pPr>
              <a:defRPr/>
            </a:pPr>
            <a:fld id="{B3BE91F7-8508-4741-9095-A222BEA02754}" type="slidenum">
              <a:rPr lang="en-US" altLang="zh-TW" smtClean="0"/>
              <a:pPr>
                <a:defRPr/>
              </a:pPr>
              <a:t>7</a:t>
            </a:fld>
            <a:r>
              <a:rPr lang="en-US" altLang="zh-TW"/>
              <a:t>.</a:t>
            </a:r>
            <a:endParaRPr lang="en-US" altLang="zh-TW" dirty="0"/>
          </a:p>
        </p:txBody>
      </p:sp>
      <p:sp>
        <p:nvSpPr>
          <p:cNvPr id="4" name="標題 3">
            <a:extLst>
              <a:ext uri="{FF2B5EF4-FFF2-40B4-BE49-F238E27FC236}">
                <a16:creationId xmlns:a16="http://schemas.microsoft.com/office/drawing/2014/main" id="{FD6E2E18-E329-5847-B35C-CEF9DB91658D}"/>
              </a:ext>
            </a:extLst>
          </p:cNvPr>
          <p:cNvSpPr>
            <a:spLocks noGrp="1"/>
          </p:cNvSpPr>
          <p:nvPr>
            <p:ph type="title"/>
          </p:nvPr>
        </p:nvSpPr>
        <p:spPr/>
        <p:txBody>
          <a:bodyPr/>
          <a:lstStyle/>
          <a:p>
            <a:r>
              <a:rPr kumimoji="1" lang="zh-TW" altLang="en-US" dirty="0"/>
              <a:t>資安案例</a:t>
            </a:r>
            <a:r>
              <a:rPr kumimoji="1" lang="en-US" altLang="zh-TW" dirty="0"/>
              <a:t>2-</a:t>
            </a:r>
            <a:r>
              <a:rPr kumimoji="1" lang="zh-CN" altLang="en-US" dirty="0"/>
              <a:t>勒索病毒</a:t>
            </a:r>
            <a:endParaRPr kumimoji="1" lang="zh-TW" altLang="en-US" dirty="0"/>
          </a:p>
        </p:txBody>
      </p:sp>
      <p:sp>
        <p:nvSpPr>
          <p:cNvPr id="6" name="文字方塊 5">
            <a:extLst>
              <a:ext uri="{FF2B5EF4-FFF2-40B4-BE49-F238E27FC236}">
                <a16:creationId xmlns:a16="http://schemas.microsoft.com/office/drawing/2014/main" id="{DFD8F999-5EB9-C946-937F-32F49C59FCA3}"/>
              </a:ext>
            </a:extLst>
          </p:cNvPr>
          <p:cNvSpPr txBox="1"/>
          <p:nvPr/>
        </p:nvSpPr>
        <p:spPr>
          <a:xfrm>
            <a:off x="628650" y="6121400"/>
            <a:ext cx="5327099" cy="369332"/>
          </a:xfrm>
          <a:prstGeom prst="rect">
            <a:avLst/>
          </a:prstGeom>
          <a:noFill/>
        </p:spPr>
        <p:txBody>
          <a:bodyPr wrap="none" rtlCol="0">
            <a:spAutoFit/>
          </a:bodyPr>
          <a:lstStyle/>
          <a:p>
            <a:r>
              <a:rPr kumimoji="1" lang="zh-TW" altLang="en-US" dirty="0"/>
              <a:t>資料來源</a:t>
            </a:r>
            <a:r>
              <a:rPr lang="zh-TW" altLang="en-US" dirty="0"/>
              <a:t>：行政院國家資通安全會報技術服務中心 </a:t>
            </a:r>
            <a:endParaRPr kumimoji="1" lang="zh-TW" altLang="en-US" dirty="0"/>
          </a:p>
        </p:txBody>
      </p:sp>
    </p:spTree>
    <p:extLst>
      <p:ext uri="{BB962C8B-B14F-4D97-AF65-F5344CB8AC3E}">
        <p14:creationId xmlns:p14="http://schemas.microsoft.com/office/powerpoint/2010/main" val="2412431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741CBDCD-D5A3-4E4E-88B4-18A87CCA1BBB}"/>
              </a:ext>
            </a:extLst>
          </p:cNvPr>
          <p:cNvSpPr>
            <a:spLocks noGrp="1"/>
          </p:cNvSpPr>
          <p:nvPr>
            <p:ph idx="1"/>
          </p:nvPr>
        </p:nvSpPr>
        <p:spPr/>
        <p:txBody>
          <a:bodyPr>
            <a:normAutofit/>
          </a:bodyPr>
          <a:lstStyle/>
          <a:p>
            <a:r>
              <a:rPr kumimoji="1" lang="zh-TW" altLang="en-US" b="1" dirty="0">
                <a:solidFill>
                  <a:srgbClr val="FF0000"/>
                </a:solidFill>
              </a:rPr>
              <a:t>阻止病毒散佈</a:t>
            </a:r>
            <a:r>
              <a:rPr kumimoji="1" lang="zh-TW" altLang="en-US" dirty="0"/>
              <a:t>：</a:t>
            </a:r>
            <a:endParaRPr kumimoji="1" lang="en-US" altLang="zh-TW" dirty="0"/>
          </a:p>
          <a:p>
            <a:pPr lvl="1"/>
            <a:r>
              <a:rPr kumimoji="1" lang="en-US" altLang="zh-TW" dirty="0" err="1"/>
              <a:t>WannnaCry</a:t>
            </a:r>
            <a:r>
              <a:rPr kumimoji="1" lang="zh-CN" altLang="en-US" dirty="0"/>
              <a:t>利用</a:t>
            </a:r>
            <a:r>
              <a:rPr kumimoji="1" lang="en-US" altLang="zh-CN" dirty="0"/>
              <a:t>SMB</a:t>
            </a:r>
            <a:r>
              <a:rPr kumimoji="1" lang="zh-CN" altLang="en-US" dirty="0"/>
              <a:t>協定傳播，</a:t>
            </a:r>
            <a:r>
              <a:rPr kumimoji="1" lang="en-US" altLang="zh-CN" dirty="0"/>
              <a:t>computer settings-137</a:t>
            </a:r>
          </a:p>
          <a:p>
            <a:r>
              <a:rPr kumimoji="1" lang="zh-CN" altLang="en-US" b="1" dirty="0">
                <a:solidFill>
                  <a:srgbClr val="FF0000"/>
                </a:solidFill>
              </a:rPr>
              <a:t>防止資料被分享竊取</a:t>
            </a:r>
            <a:r>
              <a:rPr kumimoji="1" lang="zh-CN" altLang="en-US" dirty="0"/>
              <a:t>：</a:t>
            </a:r>
            <a:endParaRPr kumimoji="1" lang="en-US" altLang="zh-CN" dirty="0"/>
          </a:p>
          <a:p>
            <a:pPr lvl="1"/>
            <a:r>
              <a:rPr kumimoji="1" lang="zh-CN" altLang="en-US" dirty="0"/>
              <a:t>關閉透過網路芳鄰分享檔案，</a:t>
            </a:r>
            <a:r>
              <a:rPr kumimoji="1" lang="en-US" altLang="zh-CN" dirty="0"/>
              <a:t>user settings-236</a:t>
            </a:r>
          </a:p>
          <a:p>
            <a:pPr lvl="0"/>
            <a:r>
              <a:rPr kumimoji="1" lang="zh-CN" altLang="en-US" b="1" dirty="0">
                <a:solidFill>
                  <a:srgbClr val="FF0000"/>
                </a:solidFill>
              </a:rPr>
              <a:t>避免不知情下被安裝惡意程式</a:t>
            </a:r>
            <a:r>
              <a:rPr kumimoji="1" lang="zh-CN" altLang="en-US" dirty="0">
                <a:solidFill>
                  <a:srgbClr val="70AD47">
                    <a:lumMod val="50000"/>
                  </a:srgbClr>
                </a:solidFill>
              </a:rPr>
              <a:t>：</a:t>
            </a:r>
            <a:endParaRPr kumimoji="1" lang="en-US" altLang="zh-CN" dirty="0">
              <a:solidFill>
                <a:srgbClr val="70AD47">
                  <a:lumMod val="50000"/>
                </a:srgbClr>
              </a:solidFill>
            </a:endParaRPr>
          </a:p>
          <a:p>
            <a:pPr lvl="1"/>
            <a:r>
              <a:rPr kumimoji="1" lang="zh-CN" altLang="en-US" dirty="0">
                <a:solidFill>
                  <a:srgbClr val="70AD47">
                    <a:lumMod val="50000"/>
                  </a:srgbClr>
                </a:solidFill>
              </a:rPr>
              <a:t>提高程式安裝權限要求：</a:t>
            </a:r>
            <a:r>
              <a:rPr kumimoji="1" lang="en-US" altLang="zh-CN" dirty="0">
                <a:solidFill>
                  <a:srgbClr val="70AD47">
                    <a:lumMod val="50000"/>
                  </a:srgbClr>
                </a:solidFill>
              </a:rPr>
              <a:t>computer settings-33</a:t>
            </a:r>
            <a:r>
              <a:rPr kumimoji="1" lang="zh-CN" altLang="en-US" dirty="0">
                <a:solidFill>
                  <a:srgbClr val="70AD47">
                    <a:lumMod val="50000"/>
                  </a:srgbClr>
                </a:solidFill>
              </a:rPr>
              <a:t>、</a:t>
            </a:r>
            <a:r>
              <a:rPr kumimoji="1" lang="en-US" altLang="zh-CN" dirty="0">
                <a:solidFill>
                  <a:srgbClr val="70AD47">
                    <a:lumMod val="50000"/>
                  </a:srgbClr>
                </a:solidFill>
              </a:rPr>
              <a:t>34</a:t>
            </a:r>
            <a:r>
              <a:rPr kumimoji="1" lang="zh-CN" altLang="en-US" dirty="0">
                <a:solidFill>
                  <a:srgbClr val="70AD47">
                    <a:lumMod val="50000"/>
                  </a:srgbClr>
                </a:solidFill>
              </a:rPr>
              <a:t>、</a:t>
            </a:r>
            <a:r>
              <a:rPr kumimoji="1" lang="en-US" altLang="zh-CN" dirty="0">
                <a:solidFill>
                  <a:srgbClr val="70AD47">
                    <a:lumMod val="50000"/>
                  </a:srgbClr>
                </a:solidFill>
              </a:rPr>
              <a:t>35</a:t>
            </a:r>
            <a:r>
              <a:rPr kumimoji="1" lang="zh-CN" altLang="en-US" dirty="0">
                <a:solidFill>
                  <a:srgbClr val="70AD47">
                    <a:lumMod val="50000"/>
                  </a:srgbClr>
                </a:solidFill>
              </a:rPr>
              <a:t>、</a:t>
            </a:r>
            <a:r>
              <a:rPr kumimoji="1" lang="en-US" altLang="zh-CN" dirty="0">
                <a:solidFill>
                  <a:srgbClr val="70AD47">
                    <a:lumMod val="50000"/>
                  </a:srgbClr>
                </a:solidFill>
              </a:rPr>
              <a:t>36</a:t>
            </a:r>
            <a:r>
              <a:rPr kumimoji="1" lang="zh-CN" altLang="en-US" dirty="0">
                <a:solidFill>
                  <a:srgbClr val="70AD47">
                    <a:lumMod val="50000"/>
                  </a:srgbClr>
                </a:solidFill>
              </a:rPr>
              <a:t>、</a:t>
            </a:r>
            <a:r>
              <a:rPr kumimoji="1" lang="en-US" altLang="zh-CN" dirty="0">
                <a:solidFill>
                  <a:srgbClr val="70AD47">
                    <a:lumMod val="50000"/>
                  </a:srgbClr>
                </a:solidFill>
              </a:rPr>
              <a:t>40</a:t>
            </a:r>
            <a:r>
              <a:rPr kumimoji="1" lang="zh-CN" altLang="en-US" dirty="0">
                <a:solidFill>
                  <a:srgbClr val="70AD47">
                    <a:lumMod val="50000"/>
                  </a:srgbClr>
                </a:solidFill>
              </a:rPr>
              <a:t>、</a:t>
            </a:r>
            <a:r>
              <a:rPr kumimoji="1" lang="en-US" altLang="zh-CN" dirty="0">
                <a:solidFill>
                  <a:srgbClr val="70AD47">
                    <a:lumMod val="50000"/>
                  </a:srgbClr>
                </a:solidFill>
              </a:rPr>
              <a:t>42</a:t>
            </a:r>
          </a:p>
          <a:p>
            <a:pPr lvl="0"/>
            <a:r>
              <a:rPr kumimoji="1" lang="zh-CN" altLang="en-US" b="1" dirty="0">
                <a:solidFill>
                  <a:srgbClr val="FF0000"/>
                </a:solidFill>
              </a:rPr>
              <a:t>避免被移動儲存裝置安裝病毒</a:t>
            </a:r>
            <a:r>
              <a:rPr kumimoji="1" lang="zh-CN" altLang="en-US" dirty="0">
                <a:solidFill>
                  <a:srgbClr val="70AD47">
                    <a:lumMod val="50000"/>
                  </a:srgbClr>
                </a:solidFill>
              </a:rPr>
              <a:t>：</a:t>
            </a:r>
            <a:endParaRPr kumimoji="1" lang="en-US" altLang="zh-CN" b="1" dirty="0">
              <a:solidFill>
                <a:srgbClr val="FF0000"/>
              </a:solidFill>
            </a:endParaRPr>
          </a:p>
          <a:p>
            <a:pPr lvl="1"/>
            <a:r>
              <a:rPr kumimoji="1" lang="zh-CN" altLang="en-US" dirty="0">
                <a:solidFill>
                  <a:srgbClr val="70AD47">
                    <a:lumMod val="50000"/>
                  </a:srgbClr>
                </a:solidFill>
              </a:rPr>
              <a:t>關閉自動播放功能：</a:t>
            </a:r>
            <a:r>
              <a:rPr kumimoji="1" lang="en-US" altLang="zh-CN" dirty="0">
                <a:solidFill>
                  <a:srgbClr val="70AD47">
                    <a:lumMod val="50000"/>
                  </a:srgbClr>
                </a:solidFill>
              </a:rPr>
              <a:t>computer settings-159</a:t>
            </a:r>
          </a:p>
          <a:p>
            <a:endParaRPr kumimoji="1" lang="en-US" altLang="zh-CN" dirty="0"/>
          </a:p>
          <a:p>
            <a:pPr lvl="1"/>
            <a:endParaRPr kumimoji="1" lang="en-US" altLang="zh-CN" dirty="0"/>
          </a:p>
        </p:txBody>
      </p:sp>
      <p:sp>
        <p:nvSpPr>
          <p:cNvPr id="3" name="投影片編號預留位置 2">
            <a:extLst>
              <a:ext uri="{FF2B5EF4-FFF2-40B4-BE49-F238E27FC236}">
                <a16:creationId xmlns:a16="http://schemas.microsoft.com/office/drawing/2014/main" id="{0B4CBF8F-7F6C-FD42-A17E-879DF31E3907}"/>
              </a:ext>
            </a:extLst>
          </p:cNvPr>
          <p:cNvSpPr>
            <a:spLocks noGrp="1"/>
          </p:cNvSpPr>
          <p:nvPr>
            <p:ph type="sldNum" sz="quarter" idx="4"/>
          </p:nvPr>
        </p:nvSpPr>
        <p:spPr/>
        <p:txBody>
          <a:bodyPr/>
          <a:lstStyle/>
          <a:p>
            <a:pPr>
              <a:defRPr/>
            </a:pPr>
            <a:fld id="{B3BE91F7-8508-4741-9095-A222BEA02754}" type="slidenum">
              <a:rPr lang="en-US" altLang="zh-TW" smtClean="0"/>
              <a:pPr>
                <a:defRPr/>
              </a:pPr>
              <a:t>8</a:t>
            </a:fld>
            <a:r>
              <a:rPr lang="en-US" altLang="zh-TW"/>
              <a:t>.</a:t>
            </a:r>
            <a:endParaRPr lang="en-US" altLang="zh-TW" dirty="0"/>
          </a:p>
        </p:txBody>
      </p:sp>
      <p:sp>
        <p:nvSpPr>
          <p:cNvPr id="4" name="標題 3">
            <a:extLst>
              <a:ext uri="{FF2B5EF4-FFF2-40B4-BE49-F238E27FC236}">
                <a16:creationId xmlns:a16="http://schemas.microsoft.com/office/drawing/2014/main" id="{AC1F1507-0878-C441-9291-A32B7E38E8D3}"/>
              </a:ext>
            </a:extLst>
          </p:cNvPr>
          <p:cNvSpPr>
            <a:spLocks noGrp="1"/>
          </p:cNvSpPr>
          <p:nvPr>
            <p:ph type="title"/>
          </p:nvPr>
        </p:nvSpPr>
        <p:spPr/>
        <p:txBody>
          <a:bodyPr/>
          <a:lstStyle/>
          <a:p>
            <a:r>
              <a:rPr kumimoji="1" lang="en-US" altLang="zh-TW" dirty="0"/>
              <a:t>GCB</a:t>
            </a:r>
            <a:r>
              <a:rPr kumimoji="1" lang="zh-CN" altLang="en-US" dirty="0"/>
              <a:t>導入效益</a:t>
            </a:r>
            <a:endParaRPr kumimoji="1" lang="zh-TW" altLang="en-US" dirty="0"/>
          </a:p>
        </p:txBody>
      </p:sp>
    </p:spTree>
    <p:extLst>
      <p:ext uri="{BB962C8B-B14F-4D97-AF65-F5344CB8AC3E}">
        <p14:creationId xmlns:p14="http://schemas.microsoft.com/office/powerpoint/2010/main" val="4259853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049681"/>
            <a:ext cx="7886700" cy="5030100"/>
          </a:xfrm>
        </p:spPr>
      </p:pic>
      <p:sp>
        <p:nvSpPr>
          <p:cNvPr id="4" name="投影片編號版面配置區 3"/>
          <p:cNvSpPr>
            <a:spLocks noGrp="1"/>
          </p:cNvSpPr>
          <p:nvPr>
            <p:ph type="sldNum" sz="quarter" idx="4"/>
          </p:nvPr>
        </p:nvSpPr>
        <p:spPr/>
        <p:txBody>
          <a:bodyPr/>
          <a:lstStyle/>
          <a:p>
            <a:pPr>
              <a:defRPr/>
            </a:pPr>
            <a:fld id="{CB07BDB7-F319-4303-A2C7-64F63C884821}" type="slidenum">
              <a:rPr lang="en-US" altLang="zh-TW" smtClean="0"/>
              <a:pPr>
                <a:defRPr/>
              </a:pPr>
              <a:t>9</a:t>
            </a:fld>
            <a:r>
              <a:rPr lang="en-US" altLang="zh-TW"/>
              <a:t>.</a:t>
            </a:r>
            <a:endParaRPr lang="en-US" altLang="zh-TW" dirty="0"/>
          </a:p>
        </p:txBody>
      </p:sp>
      <p:sp>
        <p:nvSpPr>
          <p:cNvPr id="2" name="標題 1"/>
          <p:cNvSpPr>
            <a:spLocks noGrp="1"/>
          </p:cNvSpPr>
          <p:nvPr>
            <p:ph type="title"/>
          </p:nvPr>
        </p:nvSpPr>
        <p:spPr/>
        <p:txBody>
          <a:bodyPr/>
          <a:lstStyle/>
          <a:p>
            <a:r>
              <a:rPr lang="en-US" altLang="zh-TW" dirty="0"/>
              <a:t>TWGCB</a:t>
            </a:r>
            <a:r>
              <a:rPr lang="zh-TW" altLang="en-US" dirty="0"/>
              <a:t>推動進程</a:t>
            </a:r>
          </a:p>
        </p:txBody>
      </p:sp>
    </p:spTree>
    <p:custDataLst>
      <p:tags r:id="rId1"/>
    </p:custDataLst>
    <p:extLst>
      <p:ext uri="{BB962C8B-B14F-4D97-AF65-F5344CB8AC3E}">
        <p14:creationId xmlns:p14="http://schemas.microsoft.com/office/powerpoint/2010/main" val="33999194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adiant-tech10602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預設簡報設計">
      <a:majorFont>
        <a:latin typeface="Arial"/>
        <a:ea typeface="標楷體"/>
        <a:cs typeface="新細明體"/>
      </a:majorFont>
      <a:minorFont>
        <a:latin typeface="Arial"/>
        <a:ea typeface="標楷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diant-tech1060215" id="{90337030-6795-4BC1-9FB3-5DADCE0DEE2A}" vid="{D0CA9EE2-1EB5-49C1-9CEE-16E43A45D1A9}"/>
    </a:ext>
  </a:extLst>
</a:theme>
</file>

<file path=ppt/theme/theme2.xml><?xml version="1.0" encoding="utf-8"?>
<a:theme xmlns:a="http://schemas.openxmlformats.org/drawingml/2006/main" name="雷擎_2017113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1">
      <a:majorFont>
        <a:latin typeface="Calibri Light"/>
        <a:ea typeface="微軟正黑體"/>
        <a:cs typeface=""/>
      </a:majorFont>
      <a:minorFont>
        <a:latin typeface="Calibri"/>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雷擎_20171130" id="{5DFDB92A-92C7-4176-9EEF-E8C659684755}" vid="{8913E821-2DB8-4004-9E58-63EBF462DD2B}"/>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Radiant-tech1060215</Template>
  <TotalTime>5451</TotalTime>
  <Words>2396</Words>
  <Application>Microsoft Macintosh PowerPoint</Application>
  <PresentationFormat>如螢幕大小 (4:3)</PresentationFormat>
  <Paragraphs>322</Paragraphs>
  <Slides>38</Slides>
  <Notes>1</Notes>
  <HiddenSlides>1</HiddenSlides>
  <MMClips>0</MMClips>
  <ScaleCrop>false</ScaleCrop>
  <HeadingPairs>
    <vt:vector size="6" baseType="variant">
      <vt:variant>
        <vt:lpstr>使用字型</vt:lpstr>
      </vt:variant>
      <vt:variant>
        <vt:i4>7</vt:i4>
      </vt:variant>
      <vt:variant>
        <vt:lpstr>佈景主題</vt:lpstr>
      </vt:variant>
      <vt:variant>
        <vt:i4>2</vt:i4>
      </vt:variant>
      <vt:variant>
        <vt:lpstr>投影片標題</vt:lpstr>
      </vt:variant>
      <vt:variant>
        <vt:i4>38</vt:i4>
      </vt:variant>
    </vt:vector>
  </HeadingPairs>
  <TitlesOfParts>
    <vt:vector size="47" baseType="lpstr">
      <vt:lpstr>微軟正黑體</vt:lpstr>
      <vt:lpstr>新細明體</vt:lpstr>
      <vt:lpstr>標楷體</vt:lpstr>
      <vt:lpstr>Arial</vt:lpstr>
      <vt:lpstr>Calibri</vt:lpstr>
      <vt:lpstr>Times New Roman</vt:lpstr>
      <vt:lpstr>Wingdings</vt:lpstr>
      <vt:lpstr>Radiant-tech1060215</vt:lpstr>
      <vt:lpstr>雷擎_20171130</vt:lpstr>
      <vt:lpstr>連江縣GCB組態導入 教育訓練</vt:lpstr>
      <vt:lpstr>大       綱</vt:lpstr>
      <vt:lpstr>GCB內容與效益</vt:lpstr>
      <vt:lpstr>何謂GCB</vt:lpstr>
      <vt:lpstr>資安案例1-密碼強度不足</vt:lpstr>
      <vt:lpstr>GCB導入效益</vt:lpstr>
      <vt:lpstr>資安案例2-勒索病毒</vt:lpstr>
      <vt:lpstr>GCB導入效益</vt:lpstr>
      <vt:lpstr>TWGCB推動進程</vt:lpstr>
      <vt:lpstr>行政院資安政策要求</vt:lpstr>
      <vt:lpstr>資通安全管理法</vt:lpstr>
      <vt:lpstr>公務機關之資通安全管理</vt:lpstr>
      <vt:lpstr>TWGCB發展歷程</vt:lpstr>
      <vt:lpstr>TWGCB發展歷程</vt:lpstr>
      <vt:lpstr>TWGCB發展歷程</vt:lpstr>
      <vt:lpstr>GCB導入需注意事項</vt:lpstr>
      <vt:lpstr>不同版本GCB規範項目數量</vt:lpstr>
      <vt:lpstr>何謂群組原則物件 (GPO)</vt:lpstr>
      <vt:lpstr>GPO內容</vt:lpstr>
      <vt:lpstr>GPO檔案獲得</vt:lpstr>
      <vt:lpstr>GCB Doctor導入流程</vt:lpstr>
      <vt:lpstr>GCB導入流程</vt:lpstr>
      <vt:lpstr>GCB導入流程</vt:lpstr>
      <vt:lpstr>導入GCB對機關的影響</vt:lpstr>
      <vt:lpstr>組態導入配合事項</vt:lpstr>
      <vt:lpstr>導入前準備-確認密碼有效期</vt:lpstr>
      <vt:lpstr>導入前準備-確認常用網站或服務</vt:lpstr>
      <vt:lpstr>已知造成影響的組態清單</vt:lpstr>
      <vt:lpstr>GCB問題處置與回報機制</vt:lpstr>
      <vt:lpstr>組態導入後問題處理方式</vt:lpstr>
      <vt:lpstr>ＧＣＢ導入干擾分類處理流程</vt:lpstr>
      <vt:lpstr>ＧＣＢ導入干擾排除處理流程</vt:lpstr>
      <vt:lpstr>組態還原-遠端</vt:lpstr>
      <vt:lpstr>組態還原-用戶本地端</vt:lpstr>
      <vt:lpstr>資訊作業環境資料蒐集</vt:lpstr>
      <vt:lpstr>資料蒐集目的與效益</vt:lpstr>
      <vt:lpstr>資料蒐集對象</vt:lpstr>
      <vt:lpstr>研討</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106年度 「地方政府資安防護作業」 教育訓練</dc:title>
  <dc:creator>YARULIU</dc:creator>
  <cp:lastModifiedBy>朱 自慶</cp:lastModifiedBy>
  <cp:revision>316</cp:revision>
  <cp:lastPrinted>2018-06-11T02:05:55Z</cp:lastPrinted>
  <dcterms:created xsi:type="dcterms:W3CDTF">2017-09-26T05:58:38Z</dcterms:created>
  <dcterms:modified xsi:type="dcterms:W3CDTF">2018-06-26T01:49:48Z</dcterms:modified>
</cp:coreProperties>
</file>