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33.jpg" ContentType="image/jpg"/>
  <Override PartName="/ppt/media/image34.jpg" ContentType="image/jpg"/>
  <Override PartName="/ppt/media/image35.jpg" ContentType="image/jpg"/>
  <Override PartName="/ppt/media/image3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5" r:id="rId3"/>
    <p:sldId id="283" r:id="rId4"/>
    <p:sldId id="261" r:id="rId5"/>
    <p:sldId id="286" r:id="rId6"/>
    <p:sldId id="262" r:id="rId7"/>
    <p:sldId id="287" r:id="rId8"/>
    <p:sldId id="263" r:id="rId9"/>
    <p:sldId id="288" r:id="rId10"/>
    <p:sldId id="264" r:id="rId11"/>
    <p:sldId id="301" r:id="rId12"/>
    <p:sldId id="289" r:id="rId13"/>
    <p:sldId id="265" r:id="rId14"/>
    <p:sldId id="266" r:id="rId15"/>
    <p:sldId id="290" r:id="rId16"/>
    <p:sldId id="267" r:id="rId17"/>
    <p:sldId id="292" r:id="rId18"/>
    <p:sldId id="268" r:id="rId19"/>
    <p:sldId id="291" r:id="rId20"/>
    <p:sldId id="269" r:id="rId21"/>
    <p:sldId id="293" r:id="rId22"/>
    <p:sldId id="270" r:id="rId23"/>
    <p:sldId id="295" r:id="rId24"/>
    <p:sldId id="271" r:id="rId25"/>
    <p:sldId id="294" r:id="rId26"/>
    <p:sldId id="272" r:id="rId27"/>
    <p:sldId id="296" r:id="rId28"/>
    <p:sldId id="273" r:id="rId29"/>
    <p:sldId id="297" r:id="rId30"/>
    <p:sldId id="274" r:id="rId31"/>
    <p:sldId id="298" r:id="rId32"/>
    <p:sldId id="276" r:id="rId33"/>
    <p:sldId id="300" r:id="rId34"/>
    <p:sldId id="277" r:id="rId35"/>
    <p:sldId id="278" r:id="rId36"/>
    <p:sldId id="302" r:id="rId37"/>
    <p:sldId id="279" r:id="rId38"/>
    <p:sldId id="304" r:id="rId39"/>
    <p:sldId id="280" r:id="rId40"/>
    <p:sldId id="303" r:id="rId41"/>
    <p:sldId id="281" r:id="rId42"/>
    <p:sldId id="282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3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97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8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7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4434">
              <a:lnSpc>
                <a:spcPts val="904"/>
              </a:lnSpc>
            </a:pPr>
            <a:fld id="{81D60167-4931-47E6-BA6A-407CBD079E47}" type="slidenum">
              <a:rPr lang="en-US" altLang="zh-TW" smtClean="0"/>
              <a:pPr marL="24434">
                <a:lnSpc>
                  <a:spcPts val="904"/>
                </a:lnSpc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9913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3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52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9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2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63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666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020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34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1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94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6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89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21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2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6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32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EC8E-EF34-4320-913C-AF85AA1373F5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34D0-DD1F-41D8-9738-96D422281E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2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6/6/2022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7780" y="1230923"/>
            <a:ext cx="8637073" cy="1444591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年兼任兼辦人事業務人員研習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連江縣政府人事處  報告人 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鄭祥雄</a:t>
            </a:r>
          </a:p>
        </p:txBody>
      </p:sp>
    </p:spTree>
    <p:extLst>
      <p:ext uri="{BB962C8B-B14F-4D97-AF65-F5344CB8AC3E}">
        <p14:creationId xmlns:p14="http://schemas.microsoft.com/office/powerpoint/2010/main" val="42637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07" y="533019"/>
            <a:ext cx="7747462" cy="58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26" y="387233"/>
            <a:ext cx="7638757" cy="57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/>
          <p:nvPr/>
        </p:nvSpPr>
        <p:spPr>
          <a:xfrm>
            <a:off x="7808416" y="6678211"/>
            <a:ext cx="170636" cy="15174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24434">
              <a:spcBef>
                <a:spcPts val="144"/>
              </a:spcBef>
            </a:pPr>
            <a:r>
              <a:rPr sz="866" dirty="0">
                <a:latin typeface="Malgun Gothic"/>
                <a:cs typeface="Malgun Gothic"/>
              </a:rPr>
              <a:t>6</a:t>
            </a:r>
            <a:endParaRPr sz="866">
              <a:latin typeface="Malgun Gothic"/>
              <a:cs typeface="Malgun Gothic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266918"/>
            <a:ext cx="8637563" cy="65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4" y="570115"/>
            <a:ext cx="7469944" cy="56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620484"/>
            <a:ext cx="9777046" cy="78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圖片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2" y="527912"/>
            <a:ext cx="7498080" cy="56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83" y="465739"/>
            <a:ext cx="9397217" cy="75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3" y="429437"/>
            <a:ext cx="7807569" cy="58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8" y="388368"/>
            <a:ext cx="10185010" cy="81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圖片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7" y="232490"/>
            <a:ext cx="8463052" cy="63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46" y="336761"/>
            <a:ext cx="8055034" cy="60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4" y="747095"/>
            <a:ext cx="9594167" cy="75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9" y="353246"/>
            <a:ext cx="8257735" cy="61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327254"/>
            <a:ext cx="8299938" cy="624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808416" y="6678211"/>
            <a:ext cx="170636" cy="15174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24434">
              <a:spcBef>
                <a:spcPts val="144"/>
              </a:spcBef>
            </a:pPr>
            <a:r>
              <a:rPr sz="866" dirty="0">
                <a:latin typeface="Malgun Gothic"/>
                <a:cs typeface="Malgun Gothic"/>
              </a:rPr>
              <a:t>12</a:t>
            </a:r>
            <a:endParaRPr sz="866">
              <a:latin typeface="Malgun Gothic"/>
              <a:cs typeface="Malgun Gothic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6" y="602603"/>
            <a:ext cx="7512148" cy="56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440457"/>
            <a:ext cx="7132320" cy="536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05" y="758106"/>
            <a:ext cx="7312197" cy="54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29" y="895599"/>
            <a:ext cx="9436345" cy="74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6" y="710792"/>
            <a:ext cx="7393984" cy="55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564214"/>
            <a:ext cx="9677556" cy="765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3" y="331637"/>
            <a:ext cx="6002214" cy="58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 txBox="1"/>
          <p:nvPr/>
        </p:nvSpPr>
        <p:spPr>
          <a:xfrm>
            <a:off x="7808416" y="6678211"/>
            <a:ext cx="170636" cy="15174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24434">
              <a:spcBef>
                <a:spcPts val="144"/>
              </a:spcBef>
            </a:pPr>
            <a:r>
              <a:rPr sz="866" dirty="0">
                <a:latin typeface="Malgun Gothic"/>
                <a:cs typeface="Malgun Gothic"/>
              </a:rPr>
              <a:t>2</a:t>
            </a:r>
            <a:endParaRPr sz="866">
              <a:latin typeface="Malgun Gothic"/>
              <a:cs typeface="Malgun Gothic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694" y="317535"/>
            <a:ext cx="8271803" cy="62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07" y="349672"/>
            <a:ext cx="5650524" cy="63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060" y="263046"/>
            <a:ext cx="8467854" cy="57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77" y="383993"/>
            <a:ext cx="7515616" cy="56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8872" y="23134"/>
            <a:ext cx="533490" cy="141877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sz="866" dirty="0">
                <a:latin typeface="Malgun Gothic"/>
                <a:cs typeface="Malgun Gothic"/>
              </a:rPr>
              <a:t>2022/5/17</a:t>
            </a:r>
            <a:endParaRPr sz="866">
              <a:latin typeface="Malgun Gothic"/>
              <a:cs typeface="Malgun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7081" y="1353610"/>
            <a:ext cx="2348988" cy="9813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8558" y="951104"/>
            <a:ext cx="1270603" cy="384273"/>
          </a:xfrm>
          <a:prstGeom prst="rect">
            <a:avLst/>
          </a:prstGeom>
        </p:spPr>
        <p:txBody>
          <a:bodyPr vert="horz" wrap="square" lIns="0" tIns="49277" rIns="0" bIns="0" rtlCol="0">
            <a:spAutoFit/>
          </a:bodyPr>
          <a:lstStyle/>
          <a:p>
            <a:pPr marR="3258" algn="ctr">
              <a:spcBef>
                <a:spcPts val="388"/>
              </a:spcBef>
            </a:pPr>
            <a:r>
              <a:rPr sz="1026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用人權限制─迴避任用</a:t>
            </a:r>
            <a:endParaRPr sz="1026">
              <a:latin typeface="Microsoft JhengHei"/>
              <a:cs typeface="Microsoft JhengHei"/>
            </a:endParaRPr>
          </a:p>
          <a:p>
            <a:pPr marR="30949" algn="ctr">
              <a:spcBef>
                <a:spcPts val="289"/>
              </a:spcBef>
            </a:pPr>
            <a:r>
              <a:rPr sz="898" dirty="0">
                <a:solidFill>
                  <a:srgbClr val="7E7E7E"/>
                </a:solidFill>
                <a:latin typeface="Microsoft JhengHei"/>
                <a:cs typeface="Microsoft JhengHei"/>
              </a:rPr>
              <a:t>應迴避任用人員</a:t>
            </a:r>
            <a:endParaRPr sz="898">
              <a:latin typeface="Microsoft JhengHei"/>
              <a:cs typeface="Microsoft Jheng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9569" y="881604"/>
            <a:ext cx="240437" cy="221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28568" y="956545"/>
            <a:ext cx="39910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>
              <a:spcBef>
                <a:spcPts val="64"/>
              </a:spcBef>
            </a:pPr>
            <a:r>
              <a:rPr sz="770" dirty="0">
                <a:solidFill>
                  <a:srgbClr val="7E7E7E"/>
                </a:solidFill>
                <a:latin typeface="Microsoft JhengHei"/>
                <a:cs typeface="Microsoft JhengHei"/>
              </a:rPr>
              <a:t>遷調實務</a:t>
            </a:r>
            <a:endParaRPr sz="77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21677" y="836644"/>
            <a:ext cx="2931347" cy="2198306"/>
            <a:chOff x="1493519" y="1304544"/>
            <a:chExt cx="4570730" cy="342772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738" y="3826764"/>
              <a:ext cx="3730907" cy="8702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99615" y="1310640"/>
              <a:ext cx="4558665" cy="3415665"/>
            </a:xfrm>
            <a:custGeom>
              <a:avLst/>
              <a:gdLst/>
              <a:ahLst/>
              <a:cxnLst/>
              <a:rect l="l" t="t" r="r" b="b"/>
              <a:pathLst>
                <a:path w="4558665" h="3415665">
                  <a:moveTo>
                    <a:pt x="4558283" y="0"/>
                  </a:moveTo>
                  <a:lnTo>
                    <a:pt x="0" y="0"/>
                  </a:lnTo>
                  <a:lnTo>
                    <a:pt x="0" y="3415283"/>
                  </a:lnTo>
                  <a:lnTo>
                    <a:pt x="4558283" y="3415283"/>
                  </a:lnTo>
                  <a:lnTo>
                    <a:pt x="455828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0" name="object 10"/>
          <p:cNvSpPr/>
          <p:nvPr/>
        </p:nvSpPr>
        <p:spPr>
          <a:xfrm>
            <a:off x="4625032" y="4201788"/>
            <a:ext cx="1981245" cy="1753595"/>
          </a:xfrm>
          <a:custGeom>
            <a:avLst/>
            <a:gdLst/>
            <a:ahLst/>
            <a:cxnLst/>
            <a:rect l="l" t="t" r="r" b="b"/>
            <a:pathLst>
              <a:path w="3089275" h="2734309">
                <a:moveTo>
                  <a:pt x="263652" y="0"/>
                </a:moveTo>
                <a:lnTo>
                  <a:pt x="263652" y="2734055"/>
                </a:lnTo>
              </a:path>
              <a:path w="3089275" h="2734309">
                <a:moveTo>
                  <a:pt x="1620012" y="0"/>
                </a:moveTo>
                <a:lnTo>
                  <a:pt x="1620012" y="2734055"/>
                </a:lnTo>
              </a:path>
              <a:path w="3089275" h="2734309">
                <a:moveTo>
                  <a:pt x="0" y="219455"/>
                </a:moveTo>
                <a:lnTo>
                  <a:pt x="3089148" y="219455"/>
                </a:lnTo>
              </a:path>
              <a:path w="3089275" h="2734309">
                <a:moveTo>
                  <a:pt x="0" y="1434083"/>
                </a:moveTo>
                <a:lnTo>
                  <a:pt x="3089148" y="1434083"/>
                </a:lnTo>
              </a:path>
              <a:path w="3089275" h="2734309">
                <a:moveTo>
                  <a:pt x="3048" y="0"/>
                </a:moveTo>
                <a:lnTo>
                  <a:pt x="3048" y="2734055"/>
                </a:lnTo>
              </a:path>
              <a:path w="3089275" h="2734309">
                <a:moveTo>
                  <a:pt x="3086100" y="0"/>
                </a:moveTo>
                <a:lnTo>
                  <a:pt x="3086100" y="2734055"/>
                </a:lnTo>
              </a:path>
              <a:path w="3089275" h="2734309">
                <a:moveTo>
                  <a:pt x="0" y="3047"/>
                </a:moveTo>
                <a:lnTo>
                  <a:pt x="3089148" y="3047"/>
                </a:lnTo>
              </a:path>
              <a:path w="3089275" h="2734309">
                <a:moveTo>
                  <a:pt x="0" y="2731007"/>
                </a:moveTo>
                <a:lnTo>
                  <a:pt x="3089148" y="273100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" name="object 11"/>
          <p:cNvSpPr txBox="1"/>
          <p:nvPr/>
        </p:nvSpPr>
        <p:spPr>
          <a:xfrm>
            <a:off x="4656295" y="5173955"/>
            <a:ext cx="81449" cy="556703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R="3258" algn="just">
              <a:lnSpc>
                <a:spcPts val="621"/>
              </a:lnSpc>
              <a:spcBef>
                <a:spcPts val="141"/>
              </a:spcBef>
            </a:pPr>
            <a:r>
              <a:rPr sz="577" b="1" dirty="0">
                <a:solidFill>
                  <a:srgbClr val="595959"/>
                </a:solidFill>
                <a:latin typeface="Microsoft JhengHei"/>
                <a:cs typeface="Microsoft JhengHei"/>
              </a:rPr>
              <a:t>非 現 職 人 員 代 理</a:t>
            </a:r>
            <a:endParaRPr sz="577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2841" y="5319919"/>
            <a:ext cx="57829" cy="65566"/>
          </a:xfrm>
          <a:custGeom>
            <a:avLst/>
            <a:gdLst/>
            <a:ahLst/>
            <a:cxnLst/>
            <a:rect l="l" t="t" r="r" b="b"/>
            <a:pathLst>
              <a:path w="90170" h="102234">
                <a:moveTo>
                  <a:pt x="89916" y="102107"/>
                </a:moveTo>
                <a:lnTo>
                  <a:pt x="0" y="41148"/>
                </a:lnTo>
                <a:lnTo>
                  <a:pt x="51816" y="0"/>
                </a:lnTo>
                <a:lnTo>
                  <a:pt x="89916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3" name="object 13"/>
          <p:cNvSpPr txBox="1"/>
          <p:nvPr/>
        </p:nvSpPr>
        <p:spPr>
          <a:xfrm>
            <a:off x="6047119" y="5191616"/>
            <a:ext cx="234980" cy="7693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>
              <a:spcBef>
                <a:spcPts val="61"/>
              </a:spcBef>
            </a:pPr>
            <a:r>
              <a:rPr sz="449" spc="-3" dirty="0">
                <a:solidFill>
                  <a:srgbClr val="595959"/>
                </a:solidFill>
                <a:latin typeface="Malgun Gothic"/>
                <a:cs typeface="Malgun Gothic"/>
              </a:rPr>
              <a:t>聘</a:t>
            </a:r>
            <a:r>
              <a:rPr sz="449" spc="-6" dirty="0">
                <a:solidFill>
                  <a:srgbClr val="595959"/>
                </a:solidFill>
                <a:latin typeface="PMingLiU-ExtB"/>
                <a:cs typeface="PMingLiU-ExtB"/>
              </a:rPr>
              <a:t>僱</a:t>
            </a:r>
            <a:r>
              <a:rPr sz="449" spc="-3" dirty="0">
                <a:solidFill>
                  <a:srgbClr val="595959"/>
                </a:solidFill>
                <a:latin typeface="Malgun Gothic"/>
                <a:cs typeface="Malgun Gothic"/>
              </a:rPr>
              <a:t>人員</a:t>
            </a:r>
            <a:endParaRPr sz="449">
              <a:latin typeface="Malgun Gothic"/>
              <a:cs typeface="Malgun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69569" y="4218403"/>
            <a:ext cx="2089980" cy="1667667"/>
            <a:chOff x="1568195" y="6577583"/>
            <a:chExt cx="3258820" cy="2600325"/>
          </a:xfrm>
        </p:grpSpPr>
        <p:sp>
          <p:nvSpPr>
            <p:cNvPr id="15" name="object 15"/>
            <p:cNvSpPr/>
            <p:nvPr/>
          </p:nvSpPr>
          <p:spPr>
            <a:xfrm>
              <a:off x="4393679" y="8232648"/>
              <a:ext cx="428625" cy="558165"/>
            </a:xfrm>
            <a:custGeom>
              <a:avLst/>
              <a:gdLst/>
              <a:ahLst/>
              <a:cxnLst/>
              <a:rect l="l" t="t" r="r" b="b"/>
              <a:pathLst>
                <a:path w="428625" h="558165">
                  <a:moveTo>
                    <a:pt x="259092" y="187452"/>
                  </a:moveTo>
                  <a:lnTo>
                    <a:pt x="236220" y="187452"/>
                  </a:lnTo>
                  <a:lnTo>
                    <a:pt x="236220" y="80772"/>
                  </a:lnTo>
                  <a:lnTo>
                    <a:pt x="230695" y="80772"/>
                  </a:lnTo>
                  <a:lnTo>
                    <a:pt x="231089" y="80581"/>
                  </a:lnTo>
                  <a:lnTo>
                    <a:pt x="244868" y="65557"/>
                  </a:lnTo>
                  <a:lnTo>
                    <a:pt x="249948" y="47244"/>
                  </a:lnTo>
                  <a:lnTo>
                    <a:pt x="244868" y="28943"/>
                  </a:lnTo>
                  <a:lnTo>
                    <a:pt x="231089" y="13906"/>
                  </a:lnTo>
                  <a:lnTo>
                    <a:pt x="210718" y="3746"/>
                  </a:lnTo>
                  <a:lnTo>
                    <a:pt x="185940" y="0"/>
                  </a:lnTo>
                  <a:lnTo>
                    <a:pt x="160261" y="3746"/>
                  </a:lnTo>
                  <a:lnTo>
                    <a:pt x="139458" y="13906"/>
                  </a:lnTo>
                  <a:lnTo>
                    <a:pt x="125501" y="28943"/>
                  </a:lnTo>
                  <a:lnTo>
                    <a:pt x="120408" y="47244"/>
                  </a:lnTo>
                  <a:lnTo>
                    <a:pt x="125501" y="65557"/>
                  </a:lnTo>
                  <a:lnTo>
                    <a:pt x="139458" y="80581"/>
                  </a:lnTo>
                  <a:lnTo>
                    <a:pt x="144792" y="83197"/>
                  </a:lnTo>
                  <a:lnTo>
                    <a:pt x="144792" y="85788"/>
                  </a:lnTo>
                  <a:lnTo>
                    <a:pt x="129552" y="76200"/>
                  </a:lnTo>
                  <a:lnTo>
                    <a:pt x="99060" y="179832"/>
                  </a:lnTo>
                  <a:lnTo>
                    <a:pt x="144792" y="141592"/>
                  </a:lnTo>
                  <a:lnTo>
                    <a:pt x="144792" y="187452"/>
                  </a:lnTo>
                  <a:lnTo>
                    <a:pt x="128028" y="187452"/>
                  </a:lnTo>
                  <a:lnTo>
                    <a:pt x="128028" y="268224"/>
                  </a:lnTo>
                  <a:lnTo>
                    <a:pt x="173748" y="268224"/>
                  </a:lnTo>
                  <a:lnTo>
                    <a:pt x="173748" y="207264"/>
                  </a:lnTo>
                  <a:lnTo>
                    <a:pt x="213372" y="207264"/>
                  </a:lnTo>
                  <a:lnTo>
                    <a:pt x="213372" y="268224"/>
                  </a:lnTo>
                  <a:lnTo>
                    <a:pt x="259092" y="268224"/>
                  </a:lnTo>
                  <a:lnTo>
                    <a:pt x="259092" y="187452"/>
                  </a:lnTo>
                  <a:close/>
                </a:path>
                <a:path w="428625" h="558165">
                  <a:moveTo>
                    <a:pt x="428244" y="316992"/>
                  </a:moveTo>
                  <a:lnTo>
                    <a:pt x="386842" y="287985"/>
                  </a:lnTo>
                  <a:lnTo>
                    <a:pt x="340360" y="277495"/>
                  </a:lnTo>
                  <a:lnTo>
                    <a:pt x="281355" y="270662"/>
                  </a:lnTo>
                  <a:lnTo>
                    <a:pt x="213360" y="268224"/>
                  </a:lnTo>
                  <a:lnTo>
                    <a:pt x="146113" y="270662"/>
                  </a:lnTo>
                  <a:lnTo>
                    <a:pt x="87566" y="277495"/>
                  </a:lnTo>
                  <a:lnTo>
                    <a:pt x="41313" y="287985"/>
                  </a:lnTo>
                  <a:lnTo>
                    <a:pt x="10934" y="301396"/>
                  </a:lnTo>
                  <a:lnTo>
                    <a:pt x="0" y="316992"/>
                  </a:lnTo>
                  <a:lnTo>
                    <a:pt x="0" y="509016"/>
                  </a:lnTo>
                  <a:lnTo>
                    <a:pt x="41313" y="538035"/>
                  </a:lnTo>
                  <a:lnTo>
                    <a:pt x="87566" y="548525"/>
                  </a:lnTo>
                  <a:lnTo>
                    <a:pt x="146113" y="555345"/>
                  </a:lnTo>
                  <a:lnTo>
                    <a:pt x="213360" y="557784"/>
                  </a:lnTo>
                  <a:lnTo>
                    <a:pt x="281355" y="555345"/>
                  </a:lnTo>
                  <a:lnTo>
                    <a:pt x="340360" y="548525"/>
                  </a:lnTo>
                  <a:lnTo>
                    <a:pt x="386842" y="538035"/>
                  </a:lnTo>
                  <a:lnTo>
                    <a:pt x="417309" y="524624"/>
                  </a:lnTo>
                  <a:lnTo>
                    <a:pt x="428244" y="509016"/>
                  </a:lnTo>
                  <a:lnTo>
                    <a:pt x="428244" y="3169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4389107" y="8496300"/>
              <a:ext cx="437515" cy="299085"/>
            </a:xfrm>
            <a:custGeom>
              <a:avLst/>
              <a:gdLst/>
              <a:ahLst/>
              <a:cxnLst/>
              <a:rect l="l" t="t" r="r" b="b"/>
              <a:pathLst>
                <a:path w="437514" h="299084">
                  <a:moveTo>
                    <a:pt x="437400" y="53340"/>
                  </a:moveTo>
                  <a:lnTo>
                    <a:pt x="437388" y="51816"/>
                  </a:lnTo>
                  <a:lnTo>
                    <a:pt x="436880" y="50292"/>
                  </a:lnTo>
                  <a:lnTo>
                    <a:pt x="435864" y="47244"/>
                  </a:lnTo>
                  <a:lnTo>
                    <a:pt x="435864" y="45720"/>
                  </a:lnTo>
                  <a:lnTo>
                    <a:pt x="433578" y="41148"/>
                  </a:lnTo>
                  <a:lnTo>
                    <a:pt x="432816" y="39624"/>
                  </a:lnTo>
                  <a:lnTo>
                    <a:pt x="431292" y="39624"/>
                  </a:lnTo>
                  <a:lnTo>
                    <a:pt x="428244" y="36576"/>
                  </a:lnTo>
                  <a:lnTo>
                    <a:pt x="428244" y="68592"/>
                  </a:lnTo>
                  <a:lnTo>
                    <a:pt x="428244" y="245364"/>
                  </a:lnTo>
                  <a:lnTo>
                    <a:pt x="426720" y="249936"/>
                  </a:lnTo>
                  <a:lnTo>
                    <a:pt x="423672" y="252984"/>
                  </a:lnTo>
                  <a:lnTo>
                    <a:pt x="425196" y="252984"/>
                  </a:lnTo>
                  <a:lnTo>
                    <a:pt x="420624" y="257556"/>
                  </a:lnTo>
                  <a:lnTo>
                    <a:pt x="420624" y="256032"/>
                  </a:lnTo>
                  <a:lnTo>
                    <a:pt x="405384" y="265176"/>
                  </a:lnTo>
                  <a:lnTo>
                    <a:pt x="394716" y="268224"/>
                  </a:lnTo>
                  <a:lnTo>
                    <a:pt x="353568" y="278892"/>
                  </a:lnTo>
                  <a:lnTo>
                    <a:pt x="320040" y="283464"/>
                  </a:lnTo>
                  <a:lnTo>
                    <a:pt x="301752" y="286512"/>
                  </a:lnTo>
                  <a:lnTo>
                    <a:pt x="281940" y="288036"/>
                  </a:lnTo>
                  <a:lnTo>
                    <a:pt x="260604" y="288036"/>
                  </a:lnTo>
                  <a:lnTo>
                    <a:pt x="240792" y="289560"/>
                  </a:lnTo>
                  <a:lnTo>
                    <a:pt x="196596" y="289560"/>
                  </a:lnTo>
                  <a:lnTo>
                    <a:pt x="175260" y="288036"/>
                  </a:lnTo>
                  <a:lnTo>
                    <a:pt x="155448" y="288036"/>
                  </a:lnTo>
                  <a:lnTo>
                    <a:pt x="135636" y="286512"/>
                  </a:lnTo>
                  <a:lnTo>
                    <a:pt x="117348" y="283464"/>
                  </a:lnTo>
                  <a:lnTo>
                    <a:pt x="99060" y="281940"/>
                  </a:lnTo>
                  <a:lnTo>
                    <a:pt x="82296" y="278892"/>
                  </a:lnTo>
                  <a:lnTo>
                    <a:pt x="67056" y="275844"/>
                  </a:lnTo>
                  <a:lnTo>
                    <a:pt x="54864" y="272796"/>
                  </a:lnTo>
                  <a:lnTo>
                    <a:pt x="42672" y="268224"/>
                  </a:lnTo>
                  <a:lnTo>
                    <a:pt x="32004" y="265176"/>
                  </a:lnTo>
                  <a:lnTo>
                    <a:pt x="22860" y="260604"/>
                  </a:lnTo>
                  <a:lnTo>
                    <a:pt x="18796" y="257556"/>
                  </a:lnTo>
                  <a:lnTo>
                    <a:pt x="16764" y="256032"/>
                  </a:lnTo>
                  <a:lnTo>
                    <a:pt x="16764" y="257556"/>
                  </a:lnTo>
                  <a:lnTo>
                    <a:pt x="12192" y="252984"/>
                  </a:lnTo>
                  <a:lnTo>
                    <a:pt x="10160" y="249936"/>
                  </a:lnTo>
                  <a:lnTo>
                    <a:pt x="9144" y="248412"/>
                  </a:lnTo>
                  <a:lnTo>
                    <a:pt x="9144" y="68961"/>
                  </a:lnTo>
                  <a:lnTo>
                    <a:pt x="10680" y="70104"/>
                  </a:lnTo>
                  <a:lnTo>
                    <a:pt x="10680" y="71628"/>
                  </a:lnTo>
                  <a:lnTo>
                    <a:pt x="18288" y="76200"/>
                  </a:lnTo>
                  <a:lnTo>
                    <a:pt x="28956" y="80772"/>
                  </a:lnTo>
                  <a:lnTo>
                    <a:pt x="39636" y="83820"/>
                  </a:lnTo>
                  <a:lnTo>
                    <a:pt x="51816" y="88392"/>
                  </a:lnTo>
                  <a:lnTo>
                    <a:pt x="97536" y="97536"/>
                  </a:lnTo>
                  <a:lnTo>
                    <a:pt x="175272" y="105156"/>
                  </a:lnTo>
                  <a:lnTo>
                    <a:pt x="262140" y="105156"/>
                  </a:lnTo>
                  <a:lnTo>
                    <a:pt x="321576" y="100584"/>
                  </a:lnTo>
                  <a:lnTo>
                    <a:pt x="346722" y="96012"/>
                  </a:lnTo>
                  <a:lnTo>
                    <a:pt x="355104" y="94488"/>
                  </a:lnTo>
                  <a:lnTo>
                    <a:pt x="385584" y="88392"/>
                  </a:lnTo>
                  <a:lnTo>
                    <a:pt x="397776" y="83820"/>
                  </a:lnTo>
                  <a:lnTo>
                    <a:pt x="408444" y="79248"/>
                  </a:lnTo>
                  <a:lnTo>
                    <a:pt x="417588" y="76200"/>
                  </a:lnTo>
                  <a:lnTo>
                    <a:pt x="425208" y="71628"/>
                  </a:lnTo>
                  <a:lnTo>
                    <a:pt x="428244" y="68592"/>
                  </a:lnTo>
                  <a:lnTo>
                    <a:pt x="428244" y="36576"/>
                  </a:lnTo>
                  <a:lnTo>
                    <a:pt x="427990" y="36322"/>
                  </a:lnTo>
                  <a:lnTo>
                    <a:pt x="427990" y="52603"/>
                  </a:lnTo>
                  <a:lnTo>
                    <a:pt x="426732" y="56388"/>
                  </a:lnTo>
                  <a:lnTo>
                    <a:pt x="423684" y="59436"/>
                  </a:lnTo>
                  <a:lnTo>
                    <a:pt x="425208" y="59436"/>
                  </a:lnTo>
                  <a:lnTo>
                    <a:pt x="420636" y="64008"/>
                  </a:lnTo>
                  <a:lnTo>
                    <a:pt x="420636" y="62484"/>
                  </a:lnTo>
                  <a:lnTo>
                    <a:pt x="405396" y="71628"/>
                  </a:lnTo>
                  <a:lnTo>
                    <a:pt x="394728" y="74676"/>
                  </a:lnTo>
                  <a:lnTo>
                    <a:pt x="353580" y="85344"/>
                  </a:lnTo>
                  <a:lnTo>
                    <a:pt x="320052" y="89916"/>
                  </a:lnTo>
                  <a:lnTo>
                    <a:pt x="301764" y="92964"/>
                  </a:lnTo>
                  <a:lnTo>
                    <a:pt x="260616" y="96012"/>
                  </a:lnTo>
                  <a:lnTo>
                    <a:pt x="175272" y="96012"/>
                  </a:lnTo>
                  <a:lnTo>
                    <a:pt x="135648" y="92964"/>
                  </a:lnTo>
                  <a:lnTo>
                    <a:pt x="117360" y="89916"/>
                  </a:lnTo>
                  <a:lnTo>
                    <a:pt x="99060" y="88392"/>
                  </a:lnTo>
                  <a:lnTo>
                    <a:pt x="82308" y="85344"/>
                  </a:lnTo>
                  <a:lnTo>
                    <a:pt x="67056" y="82296"/>
                  </a:lnTo>
                  <a:lnTo>
                    <a:pt x="54864" y="79248"/>
                  </a:lnTo>
                  <a:lnTo>
                    <a:pt x="42684" y="74676"/>
                  </a:lnTo>
                  <a:lnTo>
                    <a:pt x="32004" y="71628"/>
                  </a:lnTo>
                  <a:lnTo>
                    <a:pt x="22860" y="67056"/>
                  </a:lnTo>
                  <a:lnTo>
                    <a:pt x="18796" y="64008"/>
                  </a:lnTo>
                  <a:lnTo>
                    <a:pt x="16764" y="62484"/>
                  </a:lnTo>
                  <a:lnTo>
                    <a:pt x="16764" y="64008"/>
                  </a:lnTo>
                  <a:lnTo>
                    <a:pt x="12204" y="59436"/>
                  </a:lnTo>
                  <a:lnTo>
                    <a:pt x="10172" y="56388"/>
                  </a:lnTo>
                  <a:lnTo>
                    <a:pt x="9156" y="54864"/>
                  </a:lnTo>
                  <a:lnTo>
                    <a:pt x="9156" y="51816"/>
                  </a:lnTo>
                  <a:lnTo>
                    <a:pt x="9144" y="50292"/>
                  </a:lnTo>
                  <a:lnTo>
                    <a:pt x="10160" y="48768"/>
                  </a:lnTo>
                  <a:lnTo>
                    <a:pt x="12192" y="45720"/>
                  </a:lnTo>
                  <a:lnTo>
                    <a:pt x="16764" y="41148"/>
                  </a:lnTo>
                  <a:lnTo>
                    <a:pt x="16764" y="42672"/>
                  </a:lnTo>
                  <a:lnTo>
                    <a:pt x="18796" y="41148"/>
                  </a:lnTo>
                  <a:lnTo>
                    <a:pt x="22860" y="38100"/>
                  </a:lnTo>
                  <a:lnTo>
                    <a:pt x="32004" y="33528"/>
                  </a:lnTo>
                  <a:lnTo>
                    <a:pt x="42672" y="30480"/>
                  </a:lnTo>
                  <a:lnTo>
                    <a:pt x="54864" y="25908"/>
                  </a:lnTo>
                  <a:lnTo>
                    <a:pt x="82296" y="19812"/>
                  </a:lnTo>
                  <a:lnTo>
                    <a:pt x="99060" y="16764"/>
                  </a:lnTo>
                  <a:lnTo>
                    <a:pt x="117348" y="15240"/>
                  </a:lnTo>
                  <a:lnTo>
                    <a:pt x="135636" y="12192"/>
                  </a:lnTo>
                  <a:lnTo>
                    <a:pt x="155448" y="10668"/>
                  </a:lnTo>
                  <a:lnTo>
                    <a:pt x="175260" y="10668"/>
                  </a:lnTo>
                  <a:lnTo>
                    <a:pt x="196596" y="9144"/>
                  </a:lnTo>
                  <a:lnTo>
                    <a:pt x="240792" y="9144"/>
                  </a:lnTo>
                  <a:lnTo>
                    <a:pt x="262128" y="10668"/>
                  </a:lnTo>
                  <a:lnTo>
                    <a:pt x="281940" y="10668"/>
                  </a:lnTo>
                  <a:lnTo>
                    <a:pt x="301752" y="12192"/>
                  </a:lnTo>
                  <a:lnTo>
                    <a:pt x="320040" y="15240"/>
                  </a:lnTo>
                  <a:lnTo>
                    <a:pt x="336804" y="16764"/>
                  </a:lnTo>
                  <a:lnTo>
                    <a:pt x="353568" y="19812"/>
                  </a:lnTo>
                  <a:lnTo>
                    <a:pt x="368808" y="22860"/>
                  </a:lnTo>
                  <a:lnTo>
                    <a:pt x="382524" y="25908"/>
                  </a:lnTo>
                  <a:lnTo>
                    <a:pt x="394716" y="30480"/>
                  </a:lnTo>
                  <a:lnTo>
                    <a:pt x="405384" y="33528"/>
                  </a:lnTo>
                  <a:lnTo>
                    <a:pt x="420624" y="42672"/>
                  </a:lnTo>
                  <a:lnTo>
                    <a:pt x="420624" y="41148"/>
                  </a:lnTo>
                  <a:lnTo>
                    <a:pt x="425196" y="45720"/>
                  </a:lnTo>
                  <a:lnTo>
                    <a:pt x="423672" y="45720"/>
                  </a:lnTo>
                  <a:lnTo>
                    <a:pt x="426720" y="48768"/>
                  </a:lnTo>
                  <a:lnTo>
                    <a:pt x="427990" y="52603"/>
                  </a:lnTo>
                  <a:lnTo>
                    <a:pt x="427990" y="36322"/>
                  </a:lnTo>
                  <a:lnTo>
                    <a:pt x="426720" y="35052"/>
                  </a:lnTo>
                  <a:lnTo>
                    <a:pt x="425196" y="35052"/>
                  </a:lnTo>
                  <a:lnTo>
                    <a:pt x="425196" y="33528"/>
                  </a:lnTo>
                  <a:lnTo>
                    <a:pt x="417576" y="28956"/>
                  </a:lnTo>
                  <a:lnTo>
                    <a:pt x="408432" y="24384"/>
                  </a:lnTo>
                  <a:lnTo>
                    <a:pt x="397764" y="21336"/>
                  </a:lnTo>
                  <a:lnTo>
                    <a:pt x="385572" y="16764"/>
                  </a:lnTo>
                  <a:lnTo>
                    <a:pt x="355092" y="10668"/>
                  </a:lnTo>
                  <a:lnTo>
                    <a:pt x="346710" y="9144"/>
                  </a:lnTo>
                  <a:lnTo>
                    <a:pt x="338328" y="7620"/>
                  </a:lnTo>
                  <a:lnTo>
                    <a:pt x="321564" y="6096"/>
                  </a:lnTo>
                  <a:lnTo>
                    <a:pt x="301752" y="3048"/>
                  </a:lnTo>
                  <a:lnTo>
                    <a:pt x="262128" y="0"/>
                  </a:lnTo>
                  <a:lnTo>
                    <a:pt x="175260" y="0"/>
                  </a:lnTo>
                  <a:lnTo>
                    <a:pt x="134112" y="3048"/>
                  </a:lnTo>
                  <a:lnTo>
                    <a:pt x="115824" y="6096"/>
                  </a:lnTo>
                  <a:lnTo>
                    <a:pt x="97536" y="7620"/>
                  </a:lnTo>
                  <a:lnTo>
                    <a:pt x="51816" y="16764"/>
                  </a:lnTo>
                  <a:lnTo>
                    <a:pt x="18288" y="30480"/>
                  </a:lnTo>
                  <a:lnTo>
                    <a:pt x="10668" y="33528"/>
                  </a:lnTo>
                  <a:lnTo>
                    <a:pt x="10668" y="35052"/>
                  </a:lnTo>
                  <a:lnTo>
                    <a:pt x="4572" y="39624"/>
                  </a:lnTo>
                  <a:lnTo>
                    <a:pt x="1524" y="45720"/>
                  </a:lnTo>
                  <a:lnTo>
                    <a:pt x="0" y="45720"/>
                  </a:lnTo>
                  <a:lnTo>
                    <a:pt x="0" y="252984"/>
                  </a:lnTo>
                  <a:lnTo>
                    <a:pt x="1524" y="252984"/>
                  </a:lnTo>
                  <a:lnTo>
                    <a:pt x="4572" y="259080"/>
                  </a:lnTo>
                  <a:lnTo>
                    <a:pt x="10668" y="263652"/>
                  </a:lnTo>
                  <a:lnTo>
                    <a:pt x="10668" y="265176"/>
                  </a:lnTo>
                  <a:lnTo>
                    <a:pt x="18288" y="269748"/>
                  </a:lnTo>
                  <a:lnTo>
                    <a:pt x="28956" y="274320"/>
                  </a:lnTo>
                  <a:lnTo>
                    <a:pt x="39624" y="277368"/>
                  </a:lnTo>
                  <a:lnTo>
                    <a:pt x="51816" y="281940"/>
                  </a:lnTo>
                  <a:lnTo>
                    <a:pt x="97536" y="291084"/>
                  </a:lnTo>
                  <a:lnTo>
                    <a:pt x="175260" y="298704"/>
                  </a:lnTo>
                  <a:lnTo>
                    <a:pt x="262128" y="298704"/>
                  </a:lnTo>
                  <a:lnTo>
                    <a:pt x="301752" y="295656"/>
                  </a:lnTo>
                  <a:lnTo>
                    <a:pt x="321564" y="292608"/>
                  </a:lnTo>
                  <a:lnTo>
                    <a:pt x="338328" y="291084"/>
                  </a:lnTo>
                  <a:lnTo>
                    <a:pt x="346710" y="289560"/>
                  </a:lnTo>
                  <a:lnTo>
                    <a:pt x="355092" y="288036"/>
                  </a:lnTo>
                  <a:lnTo>
                    <a:pt x="385572" y="281940"/>
                  </a:lnTo>
                  <a:lnTo>
                    <a:pt x="397764" y="277368"/>
                  </a:lnTo>
                  <a:lnTo>
                    <a:pt x="408432" y="272796"/>
                  </a:lnTo>
                  <a:lnTo>
                    <a:pt x="417576" y="268224"/>
                  </a:lnTo>
                  <a:lnTo>
                    <a:pt x="425196" y="265176"/>
                  </a:lnTo>
                  <a:lnTo>
                    <a:pt x="425196" y="263652"/>
                  </a:lnTo>
                  <a:lnTo>
                    <a:pt x="426720" y="263652"/>
                  </a:lnTo>
                  <a:lnTo>
                    <a:pt x="431292" y="259080"/>
                  </a:lnTo>
                  <a:lnTo>
                    <a:pt x="432816" y="259080"/>
                  </a:lnTo>
                  <a:lnTo>
                    <a:pt x="433578" y="257556"/>
                  </a:lnTo>
                  <a:lnTo>
                    <a:pt x="435864" y="252984"/>
                  </a:lnTo>
                  <a:lnTo>
                    <a:pt x="435864" y="251460"/>
                  </a:lnTo>
                  <a:lnTo>
                    <a:pt x="436880" y="248412"/>
                  </a:lnTo>
                  <a:lnTo>
                    <a:pt x="437388" y="246888"/>
                  </a:lnTo>
                  <a:lnTo>
                    <a:pt x="437388" y="533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8183" y="6577584"/>
              <a:ext cx="1443355" cy="2600325"/>
            </a:xfrm>
            <a:custGeom>
              <a:avLst/>
              <a:gdLst/>
              <a:ahLst/>
              <a:cxnLst/>
              <a:rect l="l" t="t" r="r" b="b"/>
              <a:pathLst>
                <a:path w="1443355" h="2600325">
                  <a:moveTo>
                    <a:pt x="609612" y="0"/>
                  </a:moveTo>
                  <a:lnTo>
                    <a:pt x="601992" y="0"/>
                  </a:lnTo>
                  <a:lnTo>
                    <a:pt x="601992" y="7620"/>
                  </a:lnTo>
                  <a:lnTo>
                    <a:pt x="601992" y="504444"/>
                  </a:lnTo>
                  <a:lnTo>
                    <a:pt x="7620" y="504444"/>
                  </a:lnTo>
                  <a:lnTo>
                    <a:pt x="7620" y="7620"/>
                  </a:lnTo>
                  <a:lnTo>
                    <a:pt x="601992" y="7620"/>
                  </a:lnTo>
                  <a:lnTo>
                    <a:pt x="601992" y="0"/>
                  </a:lnTo>
                  <a:lnTo>
                    <a:pt x="0" y="0"/>
                  </a:lnTo>
                  <a:lnTo>
                    <a:pt x="0" y="512064"/>
                  </a:lnTo>
                  <a:lnTo>
                    <a:pt x="609612" y="512064"/>
                  </a:lnTo>
                  <a:lnTo>
                    <a:pt x="609612" y="507492"/>
                  </a:lnTo>
                  <a:lnTo>
                    <a:pt x="609612" y="504444"/>
                  </a:lnTo>
                  <a:lnTo>
                    <a:pt x="609612" y="7620"/>
                  </a:lnTo>
                  <a:lnTo>
                    <a:pt x="609612" y="4572"/>
                  </a:lnTo>
                  <a:lnTo>
                    <a:pt x="609612" y="0"/>
                  </a:lnTo>
                  <a:close/>
                </a:path>
                <a:path w="1443355" h="2600325">
                  <a:moveTo>
                    <a:pt x="1345704" y="2052828"/>
                  </a:moveTo>
                  <a:lnTo>
                    <a:pt x="1275588" y="2065020"/>
                  </a:lnTo>
                  <a:lnTo>
                    <a:pt x="1311097" y="2074583"/>
                  </a:lnTo>
                  <a:lnTo>
                    <a:pt x="917460" y="2368296"/>
                  </a:lnTo>
                  <a:lnTo>
                    <a:pt x="918984" y="2368296"/>
                  </a:lnTo>
                  <a:lnTo>
                    <a:pt x="637044" y="2384628"/>
                  </a:lnTo>
                  <a:lnTo>
                    <a:pt x="637044" y="2095500"/>
                  </a:lnTo>
                  <a:lnTo>
                    <a:pt x="637044" y="2092452"/>
                  </a:lnTo>
                  <a:lnTo>
                    <a:pt x="637044" y="2087880"/>
                  </a:lnTo>
                  <a:lnTo>
                    <a:pt x="629424" y="2087880"/>
                  </a:lnTo>
                  <a:lnTo>
                    <a:pt x="629424" y="2095500"/>
                  </a:lnTo>
                  <a:lnTo>
                    <a:pt x="629424" y="2385060"/>
                  </a:lnTo>
                  <a:lnTo>
                    <a:pt x="629424" y="2392680"/>
                  </a:lnTo>
                  <a:lnTo>
                    <a:pt x="629424" y="2592324"/>
                  </a:lnTo>
                  <a:lnTo>
                    <a:pt x="35064" y="2592324"/>
                  </a:lnTo>
                  <a:lnTo>
                    <a:pt x="35064" y="2095500"/>
                  </a:lnTo>
                  <a:lnTo>
                    <a:pt x="629424" y="2095500"/>
                  </a:lnTo>
                  <a:lnTo>
                    <a:pt x="629424" y="2087880"/>
                  </a:lnTo>
                  <a:lnTo>
                    <a:pt x="27444" y="2087880"/>
                  </a:lnTo>
                  <a:lnTo>
                    <a:pt x="27444" y="2599944"/>
                  </a:lnTo>
                  <a:lnTo>
                    <a:pt x="637044" y="2599944"/>
                  </a:lnTo>
                  <a:lnTo>
                    <a:pt x="637044" y="2595372"/>
                  </a:lnTo>
                  <a:lnTo>
                    <a:pt x="637044" y="2592324"/>
                  </a:lnTo>
                  <a:lnTo>
                    <a:pt x="637044" y="2392248"/>
                  </a:lnTo>
                  <a:lnTo>
                    <a:pt x="920508" y="2375916"/>
                  </a:lnTo>
                  <a:lnTo>
                    <a:pt x="1315021" y="2081174"/>
                  </a:lnTo>
                  <a:lnTo>
                    <a:pt x="1313688" y="2116836"/>
                  </a:lnTo>
                  <a:lnTo>
                    <a:pt x="1335786" y="2072640"/>
                  </a:lnTo>
                  <a:lnTo>
                    <a:pt x="1345704" y="2052828"/>
                  </a:lnTo>
                  <a:close/>
                </a:path>
                <a:path w="1443355" h="2600325">
                  <a:moveTo>
                    <a:pt x="1443240" y="541020"/>
                  </a:moveTo>
                  <a:lnTo>
                    <a:pt x="1433182" y="524256"/>
                  </a:lnTo>
                  <a:lnTo>
                    <a:pt x="1411236" y="487680"/>
                  </a:lnTo>
                  <a:lnTo>
                    <a:pt x="1411236" y="519684"/>
                  </a:lnTo>
                  <a:lnTo>
                    <a:pt x="1410843" y="519823"/>
                  </a:lnTo>
                  <a:lnTo>
                    <a:pt x="1411185" y="519264"/>
                  </a:lnTo>
                  <a:lnTo>
                    <a:pt x="1411236" y="519684"/>
                  </a:lnTo>
                  <a:lnTo>
                    <a:pt x="1411236" y="487680"/>
                  </a:lnTo>
                  <a:lnTo>
                    <a:pt x="1406664" y="480060"/>
                  </a:lnTo>
                  <a:lnTo>
                    <a:pt x="1410728" y="515353"/>
                  </a:lnTo>
                  <a:lnTo>
                    <a:pt x="981468" y="242316"/>
                  </a:lnTo>
                  <a:lnTo>
                    <a:pt x="612660" y="231648"/>
                  </a:lnTo>
                  <a:lnTo>
                    <a:pt x="612660" y="239268"/>
                  </a:lnTo>
                  <a:lnTo>
                    <a:pt x="981468" y="249936"/>
                  </a:lnTo>
                  <a:lnTo>
                    <a:pt x="978420" y="249936"/>
                  </a:lnTo>
                  <a:lnTo>
                    <a:pt x="1404607" y="521982"/>
                  </a:lnTo>
                  <a:lnTo>
                    <a:pt x="1371612" y="533400"/>
                  </a:lnTo>
                  <a:lnTo>
                    <a:pt x="1443240" y="541020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109801" y="5219953"/>
            <a:ext cx="234980" cy="7693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>
              <a:spcBef>
                <a:spcPts val="61"/>
              </a:spcBef>
            </a:pPr>
            <a:r>
              <a:rPr sz="449" spc="-3" dirty="0">
                <a:solidFill>
                  <a:srgbClr val="595959"/>
                </a:solidFill>
                <a:latin typeface="Malgun Gothic"/>
                <a:cs typeface="Malgun Gothic"/>
              </a:rPr>
              <a:t>聘</a:t>
            </a:r>
            <a:r>
              <a:rPr sz="449" spc="-6" dirty="0">
                <a:solidFill>
                  <a:srgbClr val="595959"/>
                </a:solidFill>
                <a:latin typeface="PMingLiU-ExtB"/>
                <a:cs typeface="PMingLiU-ExtB"/>
              </a:rPr>
              <a:t>僱</a:t>
            </a:r>
            <a:r>
              <a:rPr sz="449" spc="-3" dirty="0">
                <a:solidFill>
                  <a:srgbClr val="595959"/>
                </a:solidFill>
                <a:latin typeface="Malgun Gothic"/>
                <a:cs typeface="Malgun Gothic"/>
              </a:rPr>
              <a:t>人員</a:t>
            </a:r>
            <a:endParaRPr sz="449">
              <a:latin typeface="Malgun Gothic"/>
              <a:cs typeface="Malgun Gothic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98088" y="4464704"/>
            <a:ext cx="1049877" cy="1146801"/>
            <a:chOff x="3015996" y="6961631"/>
            <a:chExt cx="1637030" cy="1788160"/>
          </a:xfrm>
        </p:grpSpPr>
        <p:sp>
          <p:nvSpPr>
            <p:cNvPr id="20" name="object 20"/>
            <p:cNvSpPr/>
            <p:nvPr/>
          </p:nvSpPr>
          <p:spPr>
            <a:xfrm>
              <a:off x="3015996" y="8385048"/>
              <a:ext cx="439420" cy="364490"/>
            </a:xfrm>
            <a:custGeom>
              <a:avLst/>
              <a:gdLst/>
              <a:ahLst/>
              <a:cxnLst/>
              <a:rect l="l" t="t" r="r" b="b"/>
              <a:pathLst>
                <a:path w="439420" h="364490">
                  <a:moveTo>
                    <a:pt x="438912" y="62484"/>
                  </a:moveTo>
                  <a:lnTo>
                    <a:pt x="437769" y="57912"/>
                  </a:lnTo>
                  <a:lnTo>
                    <a:pt x="437388" y="56388"/>
                  </a:lnTo>
                  <a:lnTo>
                    <a:pt x="437388" y="54864"/>
                  </a:lnTo>
                  <a:lnTo>
                    <a:pt x="434340" y="50292"/>
                  </a:lnTo>
                  <a:lnTo>
                    <a:pt x="434340" y="48768"/>
                  </a:lnTo>
                  <a:lnTo>
                    <a:pt x="432816" y="48768"/>
                  </a:lnTo>
                  <a:lnTo>
                    <a:pt x="429768" y="44704"/>
                  </a:lnTo>
                  <a:lnTo>
                    <a:pt x="429768" y="82296"/>
                  </a:lnTo>
                  <a:lnTo>
                    <a:pt x="429768" y="298704"/>
                  </a:lnTo>
                  <a:lnTo>
                    <a:pt x="428244" y="304800"/>
                  </a:lnTo>
                  <a:lnTo>
                    <a:pt x="428244" y="303276"/>
                  </a:lnTo>
                  <a:lnTo>
                    <a:pt x="425196" y="309372"/>
                  </a:lnTo>
                  <a:lnTo>
                    <a:pt x="426720" y="309372"/>
                  </a:lnTo>
                  <a:lnTo>
                    <a:pt x="420624" y="313944"/>
                  </a:lnTo>
                  <a:lnTo>
                    <a:pt x="422148" y="313944"/>
                  </a:lnTo>
                  <a:lnTo>
                    <a:pt x="414528" y="318516"/>
                  </a:lnTo>
                  <a:lnTo>
                    <a:pt x="405384" y="324612"/>
                  </a:lnTo>
                  <a:lnTo>
                    <a:pt x="396240" y="329184"/>
                  </a:lnTo>
                  <a:lnTo>
                    <a:pt x="384048" y="333756"/>
                  </a:lnTo>
                  <a:lnTo>
                    <a:pt x="370332" y="336804"/>
                  </a:lnTo>
                  <a:lnTo>
                    <a:pt x="355092" y="341376"/>
                  </a:lnTo>
                  <a:lnTo>
                    <a:pt x="321564" y="347472"/>
                  </a:lnTo>
                  <a:lnTo>
                    <a:pt x="303276" y="348996"/>
                  </a:lnTo>
                  <a:lnTo>
                    <a:pt x="283464" y="352044"/>
                  </a:lnTo>
                  <a:lnTo>
                    <a:pt x="262128" y="353568"/>
                  </a:lnTo>
                  <a:lnTo>
                    <a:pt x="176784" y="353568"/>
                  </a:lnTo>
                  <a:lnTo>
                    <a:pt x="156972" y="352044"/>
                  </a:lnTo>
                  <a:lnTo>
                    <a:pt x="137160" y="348996"/>
                  </a:lnTo>
                  <a:lnTo>
                    <a:pt x="118872" y="347472"/>
                  </a:lnTo>
                  <a:lnTo>
                    <a:pt x="100584" y="344424"/>
                  </a:lnTo>
                  <a:lnTo>
                    <a:pt x="83820" y="341376"/>
                  </a:lnTo>
                  <a:lnTo>
                    <a:pt x="56388" y="332232"/>
                  </a:lnTo>
                  <a:lnTo>
                    <a:pt x="44196" y="329184"/>
                  </a:lnTo>
                  <a:lnTo>
                    <a:pt x="33528" y="323088"/>
                  </a:lnTo>
                  <a:lnTo>
                    <a:pt x="24384" y="318516"/>
                  </a:lnTo>
                  <a:lnTo>
                    <a:pt x="18288" y="313944"/>
                  </a:lnTo>
                  <a:lnTo>
                    <a:pt x="13716" y="309372"/>
                  </a:lnTo>
                  <a:lnTo>
                    <a:pt x="11430" y="304800"/>
                  </a:lnTo>
                  <a:lnTo>
                    <a:pt x="10668" y="303276"/>
                  </a:lnTo>
                  <a:lnTo>
                    <a:pt x="10668" y="82677"/>
                  </a:lnTo>
                  <a:lnTo>
                    <a:pt x="12192" y="83820"/>
                  </a:lnTo>
                  <a:lnTo>
                    <a:pt x="12192" y="85344"/>
                  </a:lnTo>
                  <a:lnTo>
                    <a:pt x="19799" y="91440"/>
                  </a:lnTo>
                  <a:lnTo>
                    <a:pt x="67043" y="109728"/>
                  </a:lnTo>
                  <a:lnTo>
                    <a:pt x="135636" y="123444"/>
                  </a:lnTo>
                  <a:lnTo>
                    <a:pt x="198107" y="128016"/>
                  </a:lnTo>
                  <a:lnTo>
                    <a:pt x="242316" y="128016"/>
                  </a:lnTo>
                  <a:lnTo>
                    <a:pt x="303276" y="123444"/>
                  </a:lnTo>
                  <a:lnTo>
                    <a:pt x="323088" y="120396"/>
                  </a:lnTo>
                  <a:lnTo>
                    <a:pt x="339852" y="117348"/>
                  </a:lnTo>
                  <a:lnTo>
                    <a:pt x="356616" y="114300"/>
                  </a:lnTo>
                  <a:lnTo>
                    <a:pt x="399288" y="100584"/>
                  </a:lnTo>
                  <a:lnTo>
                    <a:pt x="426720" y="85344"/>
                  </a:lnTo>
                  <a:lnTo>
                    <a:pt x="428244" y="85344"/>
                  </a:lnTo>
                  <a:lnTo>
                    <a:pt x="428244" y="83820"/>
                  </a:lnTo>
                  <a:lnTo>
                    <a:pt x="429768" y="82296"/>
                  </a:lnTo>
                  <a:lnTo>
                    <a:pt x="429768" y="44704"/>
                  </a:lnTo>
                  <a:lnTo>
                    <a:pt x="429577" y="44450"/>
                  </a:lnTo>
                  <a:lnTo>
                    <a:pt x="429577" y="63246"/>
                  </a:lnTo>
                  <a:lnTo>
                    <a:pt x="428244" y="68580"/>
                  </a:lnTo>
                  <a:lnTo>
                    <a:pt x="428244" y="67056"/>
                  </a:lnTo>
                  <a:lnTo>
                    <a:pt x="425196" y="73152"/>
                  </a:lnTo>
                  <a:lnTo>
                    <a:pt x="426720" y="73152"/>
                  </a:lnTo>
                  <a:lnTo>
                    <a:pt x="420624" y="77724"/>
                  </a:lnTo>
                  <a:lnTo>
                    <a:pt x="422148" y="77724"/>
                  </a:lnTo>
                  <a:lnTo>
                    <a:pt x="414528" y="82296"/>
                  </a:lnTo>
                  <a:lnTo>
                    <a:pt x="405384" y="88392"/>
                  </a:lnTo>
                  <a:lnTo>
                    <a:pt x="396240" y="92964"/>
                  </a:lnTo>
                  <a:lnTo>
                    <a:pt x="384048" y="97536"/>
                  </a:lnTo>
                  <a:lnTo>
                    <a:pt x="370332" y="100584"/>
                  </a:lnTo>
                  <a:lnTo>
                    <a:pt x="355092" y="105156"/>
                  </a:lnTo>
                  <a:lnTo>
                    <a:pt x="321564" y="111252"/>
                  </a:lnTo>
                  <a:lnTo>
                    <a:pt x="303276" y="112776"/>
                  </a:lnTo>
                  <a:lnTo>
                    <a:pt x="283464" y="115824"/>
                  </a:lnTo>
                  <a:lnTo>
                    <a:pt x="262128" y="117348"/>
                  </a:lnTo>
                  <a:lnTo>
                    <a:pt x="176784" y="117348"/>
                  </a:lnTo>
                  <a:lnTo>
                    <a:pt x="156972" y="115824"/>
                  </a:lnTo>
                  <a:lnTo>
                    <a:pt x="137160" y="112776"/>
                  </a:lnTo>
                  <a:lnTo>
                    <a:pt x="118872" y="111252"/>
                  </a:lnTo>
                  <a:lnTo>
                    <a:pt x="100571" y="108204"/>
                  </a:lnTo>
                  <a:lnTo>
                    <a:pt x="83820" y="105156"/>
                  </a:lnTo>
                  <a:lnTo>
                    <a:pt x="56375" y="96012"/>
                  </a:lnTo>
                  <a:lnTo>
                    <a:pt x="44196" y="92964"/>
                  </a:lnTo>
                  <a:lnTo>
                    <a:pt x="33515" y="86868"/>
                  </a:lnTo>
                  <a:lnTo>
                    <a:pt x="24371" y="82296"/>
                  </a:lnTo>
                  <a:lnTo>
                    <a:pt x="18275" y="77724"/>
                  </a:lnTo>
                  <a:lnTo>
                    <a:pt x="13716" y="73152"/>
                  </a:lnTo>
                  <a:lnTo>
                    <a:pt x="11430" y="68580"/>
                  </a:lnTo>
                  <a:lnTo>
                    <a:pt x="10668" y="67056"/>
                  </a:lnTo>
                  <a:lnTo>
                    <a:pt x="10668" y="62484"/>
                  </a:lnTo>
                  <a:lnTo>
                    <a:pt x="10668" y="59436"/>
                  </a:lnTo>
                  <a:lnTo>
                    <a:pt x="11684" y="57912"/>
                  </a:lnTo>
                  <a:lnTo>
                    <a:pt x="13716" y="54864"/>
                  </a:lnTo>
                  <a:lnTo>
                    <a:pt x="18288" y="48768"/>
                  </a:lnTo>
                  <a:lnTo>
                    <a:pt x="18288" y="50292"/>
                  </a:lnTo>
                  <a:lnTo>
                    <a:pt x="20193" y="48768"/>
                  </a:lnTo>
                  <a:lnTo>
                    <a:pt x="56388" y="30480"/>
                  </a:lnTo>
                  <a:lnTo>
                    <a:pt x="100584" y="19812"/>
                  </a:lnTo>
                  <a:lnTo>
                    <a:pt x="198120" y="9144"/>
                  </a:lnTo>
                  <a:lnTo>
                    <a:pt x="242316" y="9144"/>
                  </a:lnTo>
                  <a:lnTo>
                    <a:pt x="303276" y="13716"/>
                  </a:lnTo>
                  <a:lnTo>
                    <a:pt x="355092" y="22860"/>
                  </a:lnTo>
                  <a:lnTo>
                    <a:pt x="396240" y="35052"/>
                  </a:lnTo>
                  <a:lnTo>
                    <a:pt x="426720" y="54864"/>
                  </a:lnTo>
                  <a:lnTo>
                    <a:pt x="425196" y="54864"/>
                  </a:lnTo>
                  <a:lnTo>
                    <a:pt x="428244" y="59436"/>
                  </a:lnTo>
                  <a:lnTo>
                    <a:pt x="428244" y="57912"/>
                  </a:lnTo>
                  <a:lnTo>
                    <a:pt x="429577" y="63246"/>
                  </a:lnTo>
                  <a:lnTo>
                    <a:pt x="429577" y="44450"/>
                  </a:lnTo>
                  <a:lnTo>
                    <a:pt x="428244" y="42672"/>
                  </a:lnTo>
                  <a:lnTo>
                    <a:pt x="426720" y="42672"/>
                  </a:lnTo>
                  <a:lnTo>
                    <a:pt x="419100" y="36576"/>
                  </a:lnTo>
                  <a:lnTo>
                    <a:pt x="371856" y="16764"/>
                  </a:lnTo>
                  <a:lnTo>
                    <a:pt x="331470" y="9144"/>
                  </a:lnTo>
                  <a:lnTo>
                    <a:pt x="323088" y="7620"/>
                  </a:lnTo>
                  <a:lnTo>
                    <a:pt x="303276" y="4572"/>
                  </a:lnTo>
                  <a:lnTo>
                    <a:pt x="242316" y="0"/>
                  </a:lnTo>
                  <a:lnTo>
                    <a:pt x="198120" y="0"/>
                  </a:lnTo>
                  <a:lnTo>
                    <a:pt x="135636" y="4572"/>
                  </a:lnTo>
                  <a:lnTo>
                    <a:pt x="82296" y="13716"/>
                  </a:lnTo>
                  <a:lnTo>
                    <a:pt x="39624" y="25908"/>
                  </a:lnTo>
                  <a:lnTo>
                    <a:pt x="28956" y="32004"/>
                  </a:lnTo>
                  <a:lnTo>
                    <a:pt x="19812" y="36576"/>
                  </a:lnTo>
                  <a:lnTo>
                    <a:pt x="12192" y="42672"/>
                  </a:lnTo>
                  <a:lnTo>
                    <a:pt x="6096" y="48768"/>
                  </a:lnTo>
                  <a:lnTo>
                    <a:pt x="6096" y="50292"/>
                  </a:lnTo>
                  <a:lnTo>
                    <a:pt x="3048" y="54864"/>
                  </a:lnTo>
                  <a:lnTo>
                    <a:pt x="1524" y="56388"/>
                  </a:lnTo>
                  <a:lnTo>
                    <a:pt x="1524" y="62484"/>
                  </a:lnTo>
                  <a:lnTo>
                    <a:pt x="0" y="62484"/>
                  </a:lnTo>
                  <a:lnTo>
                    <a:pt x="0" y="300228"/>
                  </a:lnTo>
                  <a:lnTo>
                    <a:pt x="1524" y="300228"/>
                  </a:lnTo>
                  <a:lnTo>
                    <a:pt x="1524" y="307848"/>
                  </a:lnTo>
                  <a:lnTo>
                    <a:pt x="3048" y="307848"/>
                  </a:lnTo>
                  <a:lnTo>
                    <a:pt x="6096" y="313944"/>
                  </a:lnTo>
                  <a:lnTo>
                    <a:pt x="6096" y="315468"/>
                  </a:lnTo>
                  <a:lnTo>
                    <a:pt x="12192" y="320040"/>
                  </a:lnTo>
                  <a:lnTo>
                    <a:pt x="12192" y="321564"/>
                  </a:lnTo>
                  <a:lnTo>
                    <a:pt x="19812" y="327660"/>
                  </a:lnTo>
                  <a:lnTo>
                    <a:pt x="67056" y="345948"/>
                  </a:lnTo>
                  <a:lnTo>
                    <a:pt x="135636" y="359664"/>
                  </a:lnTo>
                  <a:lnTo>
                    <a:pt x="198120" y="364236"/>
                  </a:lnTo>
                  <a:lnTo>
                    <a:pt x="242316" y="364236"/>
                  </a:lnTo>
                  <a:lnTo>
                    <a:pt x="303276" y="359664"/>
                  </a:lnTo>
                  <a:lnTo>
                    <a:pt x="323088" y="356616"/>
                  </a:lnTo>
                  <a:lnTo>
                    <a:pt x="339852" y="353568"/>
                  </a:lnTo>
                  <a:lnTo>
                    <a:pt x="356616" y="350520"/>
                  </a:lnTo>
                  <a:lnTo>
                    <a:pt x="399288" y="336804"/>
                  </a:lnTo>
                  <a:lnTo>
                    <a:pt x="426720" y="321564"/>
                  </a:lnTo>
                  <a:lnTo>
                    <a:pt x="428244" y="321564"/>
                  </a:lnTo>
                  <a:lnTo>
                    <a:pt x="428244" y="320040"/>
                  </a:lnTo>
                  <a:lnTo>
                    <a:pt x="434340" y="313944"/>
                  </a:lnTo>
                  <a:lnTo>
                    <a:pt x="437388" y="307848"/>
                  </a:lnTo>
                  <a:lnTo>
                    <a:pt x="437388" y="306324"/>
                  </a:lnTo>
                  <a:lnTo>
                    <a:pt x="437769" y="304800"/>
                  </a:lnTo>
                  <a:lnTo>
                    <a:pt x="438912" y="300228"/>
                  </a:lnTo>
                  <a:lnTo>
                    <a:pt x="438912" y="64008"/>
                  </a:lnTo>
                  <a:lnTo>
                    <a:pt x="438912" y="62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440" y="8287511"/>
              <a:ext cx="196595" cy="3215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52559" y="7086600"/>
              <a:ext cx="439420" cy="352425"/>
            </a:xfrm>
            <a:custGeom>
              <a:avLst/>
              <a:gdLst/>
              <a:ahLst/>
              <a:cxnLst/>
              <a:rect l="l" t="t" r="r" b="b"/>
              <a:pathLst>
                <a:path w="439420" h="352425">
                  <a:moveTo>
                    <a:pt x="438924" y="60960"/>
                  </a:moveTo>
                  <a:lnTo>
                    <a:pt x="437781" y="56388"/>
                  </a:lnTo>
                  <a:lnTo>
                    <a:pt x="437400" y="54864"/>
                  </a:lnTo>
                  <a:lnTo>
                    <a:pt x="435876" y="53340"/>
                  </a:lnTo>
                  <a:lnTo>
                    <a:pt x="432828" y="48768"/>
                  </a:lnTo>
                  <a:lnTo>
                    <a:pt x="432828" y="47244"/>
                  </a:lnTo>
                  <a:lnTo>
                    <a:pt x="428256" y="42672"/>
                  </a:lnTo>
                  <a:lnTo>
                    <a:pt x="428256" y="57912"/>
                  </a:lnTo>
                  <a:lnTo>
                    <a:pt x="428256" y="60972"/>
                  </a:lnTo>
                  <a:lnTo>
                    <a:pt x="428256" y="80759"/>
                  </a:lnTo>
                  <a:lnTo>
                    <a:pt x="428256" y="292608"/>
                  </a:lnTo>
                  <a:lnTo>
                    <a:pt x="425208" y="298704"/>
                  </a:lnTo>
                  <a:lnTo>
                    <a:pt x="382536" y="321564"/>
                  </a:lnTo>
                  <a:lnTo>
                    <a:pt x="338340" y="332232"/>
                  </a:lnTo>
                  <a:lnTo>
                    <a:pt x="262140" y="341376"/>
                  </a:lnTo>
                  <a:lnTo>
                    <a:pt x="240804" y="341376"/>
                  </a:lnTo>
                  <a:lnTo>
                    <a:pt x="219468" y="342900"/>
                  </a:lnTo>
                  <a:lnTo>
                    <a:pt x="198132" y="341376"/>
                  </a:lnTo>
                  <a:lnTo>
                    <a:pt x="176796" y="341376"/>
                  </a:lnTo>
                  <a:lnTo>
                    <a:pt x="135648" y="338328"/>
                  </a:lnTo>
                  <a:lnTo>
                    <a:pt x="83832" y="329184"/>
                  </a:lnTo>
                  <a:lnTo>
                    <a:pt x="42684" y="316992"/>
                  </a:lnTo>
                  <a:lnTo>
                    <a:pt x="16776" y="303276"/>
                  </a:lnTo>
                  <a:lnTo>
                    <a:pt x="18300" y="303276"/>
                  </a:lnTo>
                  <a:lnTo>
                    <a:pt x="12204" y="298704"/>
                  </a:lnTo>
                  <a:lnTo>
                    <a:pt x="13728" y="298704"/>
                  </a:lnTo>
                  <a:lnTo>
                    <a:pt x="11442" y="294132"/>
                  </a:lnTo>
                  <a:lnTo>
                    <a:pt x="10680" y="292608"/>
                  </a:lnTo>
                  <a:lnTo>
                    <a:pt x="10680" y="294132"/>
                  </a:lnTo>
                  <a:lnTo>
                    <a:pt x="9156" y="289560"/>
                  </a:lnTo>
                  <a:lnTo>
                    <a:pt x="9156" y="80289"/>
                  </a:lnTo>
                  <a:lnTo>
                    <a:pt x="10668" y="82296"/>
                  </a:lnTo>
                  <a:lnTo>
                    <a:pt x="12192" y="82296"/>
                  </a:lnTo>
                  <a:lnTo>
                    <a:pt x="67056" y="106680"/>
                  </a:lnTo>
                  <a:lnTo>
                    <a:pt x="115824" y="117348"/>
                  </a:lnTo>
                  <a:lnTo>
                    <a:pt x="196596" y="123444"/>
                  </a:lnTo>
                  <a:lnTo>
                    <a:pt x="240792" y="123444"/>
                  </a:lnTo>
                  <a:lnTo>
                    <a:pt x="321564" y="117348"/>
                  </a:lnTo>
                  <a:lnTo>
                    <a:pt x="371856" y="106680"/>
                  </a:lnTo>
                  <a:lnTo>
                    <a:pt x="409956" y="92964"/>
                  </a:lnTo>
                  <a:lnTo>
                    <a:pt x="428256" y="80759"/>
                  </a:lnTo>
                  <a:lnTo>
                    <a:pt x="428256" y="60972"/>
                  </a:lnTo>
                  <a:lnTo>
                    <a:pt x="428244" y="65532"/>
                  </a:lnTo>
                  <a:lnTo>
                    <a:pt x="425196" y="71628"/>
                  </a:lnTo>
                  <a:lnTo>
                    <a:pt x="425196" y="70104"/>
                  </a:lnTo>
                  <a:lnTo>
                    <a:pt x="420624" y="76200"/>
                  </a:lnTo>
                  <a:lnTo>
                    <a:pt x="420624" y="74676"/>
                  </a:lnTo>
                  <a:lnTo>
                    <a:pt x="414528" y="80772"/>
                  </a:lnTo>
                  <a:lnTo>
                    <a:pt x="405384" y="85344"/>
                  </a:lnTo>
                  <a:lnTo>
                    <a:pt x="394716" y="89916"/>
                  </a:lnTo>
                  <a:lnTo>
                    <a:pt x="382524" y="92964"/>
                  </a:lnTo>
                  <a:lnTo>
                    <a:pt x="368808" y="97536"/>
                  </a:lnTo>
                  <a:lnTo>
                    <a:pt x="355092" y="100584"/>
                  </a:lnTo>
                  <a:lnTo>
                    <a:pt x="338328" y="105156"/>
                  </a:lnTo>
                  <a:lnTo>
                    <a:pt x="320040" y="106680"/>
                  </a:lnTo>
                  <a:lnTo>
                    <a:pt x="301752" y="109728"/>
                  </a:lnTo>
                  <a:lnTo>
                    <a:pt x="240792" y="114300"/>
                  </a:lnTo>
                  <a:lnTo>
                    <a:pt x="198120" y="114300"/>
                  </a:lnTo>
                  <a:lnTo>
                    <a:pt x="135636" y="109728"/>
                  </a:lnTo>
                  <a:lnTo>
                    <a:pt x="117348" y="106680"/>
                  </a:lnTo>
                  <a:lnTo>
                    <a:pt x="100584" y="105156"/>
                  </a:lnTo>
                  <a:lnTo>
                    <a:pt x="83820" y="100584"/>
                  </a:lnTo>
                  <a:lnTo>
                    <a:pt x="68580" y="97536"/>
                  </a:lnTo>
                  <a:lnTo>
                    <a:pt x="54864" y="92964"/>
                  </a:lnTo>
                  <a:lnTo>
                    <a:pt x="42672" y="89916"/>
                  </a:lnTo>
                  <a:lnTo>
                    <a:pt x="32004" y="85344"/>
                  </a:lnTo>
                  <a:lnTo>
                    <a:pt x="24384" y="79248"/>
                  </a:lnTo>
                  <a:lnTo>
                    <a:pt x="16764" y="74676"/>
                  </a:lnTo>
                  <a:lnTo>
                    <a:pt x="13716" y="71628"/>
                  </a:lnTo>
                  <a:lnTo>
                    <a:pt x="12954" y="70104"/>
                  </a:lnTo>
                  <a:lnTo>
                    <a:pt x="11430" y="67056"/>
                  </a:lnTo>
                  <a:lnTo>
                    <a:pt x="10668" y="65532"/>
                  </a:lnTo>
                  <a:lnTo>
                    <a:pt x="10668" y="67056"/>
                  </a:lnTo>
                  <a:lnTo>
                    <a:pt x="9334" y="61747"/>
                  </a:lnTo>
                  <a:lnTo>
                    <a:pt x="10680" y="56388"/>
                  </a:lnTo>
                  <a:lnTo>
                    <a:pt x="10680" y="57912"/>
                  </a:lnTo>
                  <a:lnTo>
                    <a:pt x="11696" y="56388"/>
                  </a:lnTo>
                  <a:lnTo>
                    <a:pt x="13728" y="53340"/>
                  </a:lnTo>
                  <a:lnTo>
                    <a:pt x="12204" y="53340"/>
                  </a:lnTo>
                  <a:lnTo>
                    <a:pt x="18300" y="48768"/>
                  </a:lnTo>
                  <a:lnTo>
                    <a:pt x="16776" y="48768"/>
                  </a:lnTo>
                  <a:lnTo>
                    <a:pt x="24396" y="44196"/>
                  </a:lnTo>
                  <a:lnTo>
                    <a:pt x="68592" y="25908"/>
                  </a:lnTo>
                  <a:lnTo>
                    <a:pt x="117360" y="16764"/>
                  </a:lnTo>
                  <a:lnTo>
                    <a:pt x="155460" y="12192"/>
                  </a:lnTo>
                  <a:lnTo>
                    <a:pt x="176796" y="10668"/>
                  </a:lnTo>
                  <a:lnTo>
                    <a:pt x="198132" y="10668"/>
                  </a:lnTo>
                  <a:lnTo>
                    <a:pt x="219468" y="9144"/>
                  </a:lnTo>
                  <a:lnTo>
                    <a:pt x="240804" y="10668"/>
                  </a:lnTo>
                  <a:lnTo>
                    <a:pt x="262140" y="10668"/>
                  </a:lnTo>
                  <a:lnTo>
                    <a:pt x="283476" y="12192"/>
                  </a:lnTo>
                  <a:lnTo>
                    <a:pt x="321576" y="16764"/>
                  </a:lnTo>
                  <a:lnTo>
                    <a:pt x="370344" y="25908"/>
                  </a:lnTo>
                  <a:lnTo>
                    <a:pt x="414540" y="44196"/>
                  </a:lnTo>
                  <a:lnTo>
                    <a:pt x="428256" y="57912"/>
                  </a:lnTo>
                  <a:lnTo>
                    <a:pt x="428256" y="42672"/>
                  </a:lnTo>
                  <a:lnTo>
                    <a:pt x="371868" y="16764"/>
                  </a:lnTo>
                  <a:lnTo>
                    <a:pt x="330720" y="9144"/>
                  </a:lnTo>
                  <a:lnTo>
                    <a:pt x="303288" y="4572"/>
                  </a:lnTo>
                  <a:lnTo>
                    <a:pt x="240804" y="0"/>
                  </a:lnTo>
                  <a:lnTo>
                    <a:pt x="196608" y="0"/>
                  </a:lnTo>
                  <a:lnTo>
                    <a:pt x="135648" y="4572"/>
                  </a:lnTo>
                  <a:lnTo>
                    <a:pt x="82308" y="13716"/>
                  </a:lnTo>
                  <a:lnTo>
                    <a:pt x="39636" y="25908"/>
                  </a:lnTo>
                  <a:lnTo>
                    <a:pt x="19824" y="36576"/>
                  </a:lnTo>
                  <a:lnTo>
                    <a:pt x="12204" y="41148"/>
                  </a:lnTo>
                  <a:lnTo>
                    <a:pt x="10680" y="41148"/>
                  </a:lnTo>
                  <a:lnTo>
                    <a:pt x="6108" y="47244"/>
                  </a:lnTo>
                  <a:lnTo>
                    <a:pt x="4584" y="48768"/>
                  </a:lnTo>
                  <a:lnTo>
                    <a:pt x="1536" y="53340"/>
                  </a:lnTo>
                  <a:lnTo>
                    <a:pt x="1536" y="54864"/>
                  </a:lnTo>
                  <a:lnTo>
                    <a:pt x="12" y="60960"/>
                  </a:lnTo>
                  <a:lnTo>
                    <a:pt x="12" y="62484"/>
                  </a:lnTo>
                  <a:lnTo>
                    <a:pt x="12" y="291084"/>
                  </a:lnTo>
                  <a:lnTo>
                    <a:pt x="1536" y="297180"/>
                  </a:lnTo>
                  <a:lnTo>
                    <a:pt x="1536" y="298704"/>
                  </a:lnTo>
                  <a:lnTo>
                    <a:pt x="4584" y="303276"/>
                  </a:lnTo>
                  <a:lnTo>
                    <a:pt x="6108" y="304800"/>
                  </a:lnTo>
                  <a:lnTo>
                    <a:pt x="10680" y="310896"/>
                  </a:lnTo>
                  <a:lnTo>
                    <a:pt x="12204" y="310896"/>
                  </a:lnTo>
                  <a:lnTo>
                    <a:pt x="19824" y="315468"/>
                  </a:lnTo>
                  <a:lnTo>
                    <a:pt x="28968" y="321564"/>
                  </a:lnTo>
                  <a:lnTo>
                    <a:pt x="39636" y="326136"/>
                  </a:lnTo>
                  <a:lnTo>
                    <a:pt x="82308" y="338328"/>
                  </a:lnTo>
                  <a:lnTo>
                    <a:pt x="135648" y="347472"/>
                  </a:lnTo>
                  <a:lnTo>
                    <a:pt x="196608" y="352044"/>
                  </a:lnTo>
                  <a:lnTo>
                    <a:pt x="240804" y="352044"/>
                  </a:lnTo>
                  <a:lnTo>
                    <a:pt x="303288" y="347472"/>
                  </a:lnTo>
                  <a:lnTo>
                    <a:pt x="330720" y="342900"/>
                  </a:lnTo>
                  <a:lnTo>
                    <a:pt x="339864" y="341376"/>
                  </a:lnTo>
                  <a:lnTo>
                    <a:pt x="399300" y="326136"/>
                  </a:lnTo>
                  <a:lnTo>
                    <a:pt x="419112" y="315468"/>
                  </a:lnTo>
                  <a:lnTo>
                    <a:pt x="426732" y="310896"/>
                  </a:lnTo>
                  <a:lnTo>
                    <a:pt x="432828" y="304800"/>
                  </a:lnTo>
                  <a:lnTo>
                    <a:pt x="432828" y="303276"/>
                  </a:lnTo>
                  <a:lnTo>
                    <a:pt x="435876" y="298704"/>
                  </a:lnTo>
                  <a:lnTo>
                    <a:pt x="437400" y="297180"/>
                  </a:lnTo>
                  <a:lnTo>
                    <a:pt x="438162" y="294132"/>
                  </a:lnTo>
                  <a:lnTo>
                    <a:pt x="438924" y="291084"/>
                  </a:lnTo>
                  <a:lnTo>
                    <a:pt x="438924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6016" y="6992111"/>
              <a:ext cx="193548" cy="3108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20540" y="6961632"/>
              <a:ext cx="175260" cy="256540"/>
            </a:xfrm>
            <a:custGeom>
              <a:avLst/>
              <a:gdLst/>
              <a:ahLst/>
              <a:cxnLst/>
              <a:rect l="l" t="t" r="r" b="b"/>
              <a:pathLst>
                <a:path w="175260" h="256540">
                  <a:moveTo>
                    <a:pt x="175260" y="156972"/>
                  </a:moveTo>
                  <a:lnTo>
                    <a:pt x="142201" y="65024"/>
                  </a:lnTo>
                  <a:lnTo>
                    <a:pt x="144272" y="62915"/>
                  </a:lnTo>
                  <a:lnTo>
                    <a:pt x="149339" y="45720"/>
                  </a:lnTo>
                  <a:lnTo>
                    <a:pt x="144272" y="28295"/>
                  </a:lnTo>
                  <a:lnTo>
                    <a:pt x="130479" y="13716"/>
                  </a:lnTo>
                  <a:lnTo>
                    <a:pt x="110121" y="3721"/>
                  </a:lnTo>
                  <a:lnTo>
                    <a:pt x="85331" y="0"/>
                  </a:lnTo>
                  <a:lnTo>
                    <a:pt x="59664" y="3721"/>
                  </a:lnTo>
                  <a:lnTo>
                    <a:pt x="38849" y="13716"/>
                  </a:lnTo>
                  <a:lnTo>
                    <a:pt x="24904" y="28295"/>
                  </a:lnTo>
                  <a:lnTo>
                    <a:pt x="19799" y="45720"/>
                  </a:lnTo>
                  <a:lnTo>
                    <a:pt x="24904" y="62915"/>
                  </a:lnTo>
                  <a:lnTo>
                    <a:pt x="38849" y="76962"/>
                  </a:lnTo>
                  <a:lnTo>
                    <a:pt x="44183" y="79400"/>
                  </a:lnTo>
                  <a:lnTo>
                    <a:pt x="44183" y="82638"/>
                  </a:lnTo>
                  <a:lnTo>
                    <a:pt x="27432" y="71628"/>
                  </a:lnTo>
                  <a:lnTo>
                    <a:pt x="0" y="172212"/>
                  </a:lnTo>
                  <a:lnTo>
                    <a:pt x="44183" y="136359"/>
                  </a:lnTo>
                  <a:lnTo>
                    <a:pt x="44183" y="179832"/>
                  </a:lnTo>
                  <a:lnTo>
                    <a:pt x="27432" y="179832"/>
                  </a:lnTo>
                  <a:lnTo>
                    <a:pt x="27432" y="256032"/>
                  </a:lnTo>
                  <a:lnTo>
                    <a:pt x="73152" y="256032"/>
                  </a:lnTo>
                  <a:lnTo>
                    <a:pt x="73152" y="198120"/>
                  </a:lnTo>
                  <a:lnTo>
                    <a:pt x="112776" y="198120"/>
                  </a:lnTo>
                  <a:lnTo>
                    <a:pt x="112776" y="256032"/>
                  </a:lnTo>
                  <a:lnTo>
                    <a:pt x="158496" y="256032"/>
                  </a:lnTo>
                  <a:lnTo>
                    <a:pt x="158496" y="179832"/>
                  </a:lnTo>
                  <a:lnTo>
                    <a:pt x="134099" y="179832"/>
                  </a:lnTo>
                  <a:lnTo>
                    <a:pt x="134099" y="129044"/>
                  </a:lnTo>
                  <a:lnTo>
                    <a:pt x="175260" y="1569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8432" y="7217663"/>
              <a:ext cx="429895" cy="276225"/>
            </a:xfrm>
            <a:custGeom>
              <a:avLst/>
              <a:gdLst/>
              <a:ahLst/>
              <a:cxnLst/>
              <a:rect l="l" t="t" r="r" b="b"/>
              <a:pathLst>
                <a:path w="429895" h="276225">
                  <a:moveTo>
                    <a:pt x="214883" y="275844"/>
                  </a:moveTo>
                  <a:lnTo>
                    <a:pt x="146889" y="273576"/>
                  </a:lnTo>
                  <a:lnTo>
                    <a:pt x="87892" y="267212"/>
                  </a:lnTo>
                  <a:lnTo>
                    <a:pt x="41404" y="257409"/>
                  </a:lnTo>
                  <a:lnTo>
                    <a:pt x="0" y="230124"/>
                  </a:lnTo>
                  <a:lnTo>
                    <a:pt x="0" y="45720"/>
                  </a:lnTo>
                  <a:lnTo>
                    <a:pt x="41404" y="18434"/>
                  </a:lnTo>
                  <a:lnTo>
                    <a:pt x="87892" y="8631"/>
                  </a:lnTo>
                  <a:lnTo>
                    <a:pt x="146889" y="2267"/>
                  </a:lnTo>
                  <a:lnTo>
                    <a:pt x="214883" y="0"/>
                  </a:lnTo>
                  <a:lnTo>
                    <a:pt x="282878" y="2267"/>
                  </a:lnTo>
                  <a:lnTo>
                    <a:pt x="341875" y="8631"/>
                  </a:lnTo>
                  <a:lnTo>
                    <a:pt x="388363" y="18434"/>
                  </a:lnTo>
                  <a:lnTo>
                    <a:pt x="418831" y="31016"/>
                  </a:lnTo>
                  <a:lnTo>
                    <a:pt x="429767" y="45720"/>
                  </a:lnTo>
                  <a:lnTo>
                    <a:pt x="429767" y="230124"/>
                  </a:lnTo>
                  <a:lnTo>
                    <a:pt x="388363" y="257409"/>
                  </a:lnTo>
                  <a:lnTo>
                    <a:pt x="341875" y="267212"/>
                  </a:lnTo>
                  <a:lnTo>
                    <a:pt x="282878" y="273576"/>
                  </a:lnTo>
                  <a:lnTo>
                    <a:pt x="214883" y="275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213847" y="7213092"/>
              <a:ext cx="439420" cy="285115"/>
            </a:xfrm>
            <a:custGeom>
              <a:avLst/>
              <a:gdLst/>
              <a:ahLst/>
              <a:cxnLst/>
              <a:rect l="l" t="t" r="r" b="b"/>
              <a:pathLst>
                <a:path w="439420" h="285115">
                  <a:moveTo>
                    <a:pt x="438924" y="51816"/>
                  </a:moveTo>
                  <a:lnTo>
                    <a:pt x="438912" y="50292"/>
                  </a:lnTo>
                  <a:lnTo>
                    <a:pt x="438912" y="48768"/>
                  </a:lnTo>
                  <a:lnTo>
                    <a:pt x="438404" y="47244"/>
                  </a:lnTo>
                  <a:lnTo>
                    <a:pt x="437388" y="44196"/>
                  </a:lnTo>
                  <a:lnTo>
                    <a:pt x="437388" y="42672"/>
                  </a:lnTo>
                  <a:lnTo>
                    <a:pt x="434340" y="39624"/>
                  </a:lnTo>
                  <a:lnTo>
                    <a:pt x="432816" y="38100"/>
                  </a:lnTo>
                  <a:lnTo>
                    <a:pt x="429768" y="35814"/>
                  </a:lnTo>
                  <a:lnTo>
                    <a:pt x="429768" y="65544"/>
                  </a:lnTo>
                  <a:lnTo>
                    <a:pt x="429768" y="233172"/>
                  </a:lnTo>
                  <a:lnTo>
                    <a:pt x="428244" y="237744"/>
                  </a:lnTo>
                  <a:lnTo>
                    <a:pt x="428244" y="236220"/>
                  </a:lnTo>
                  <a:lnTo>
                    <a:pt x="425196" y="240792"/>
                  </a:lnTo>
                  <a:lnTo>
                    <a:pt x="426720" y="240792"/>
                  </a:lnTo>
                  <a:lnTo>
                    <a:pt x="420624" y="245364"/>
                  </a:lnTo>
                  <a:lnTo>
                    <a:pt x="422148" y="243840"/>
                  </a:lnTo>
                  <a:lnTo>
                    <a:pt x="414528" y="248412"/>
                  </a:lnTo>
                  <a:lnTo>
                    <a:pt x="405384" y="252984"/>
                  </a:lnTo>
                  <a:lnTo>
                    <a:pt x="355092" y="265176"/>
                  </a:lnTo>
                  <a:lnTo>
                    <a:pt x="321564" y="269748"/>
                  </a:lnTo>
                  <a:lnTo>
                    <a:pt x="303276" y="272796"/>
                  </a:lnTo>
                  <a:lnTo>
                    <a:pt x="283464" y="274320"/>
                  </a:lnTo>
                  <a:lnTo>
                    <a:pt x="262128" y="274320"/>
                  </a:lnTo>
                  <a:lnTo>
                    <a:pt x="240792" y="275844"/>
                  </a:lnTo>
                  <a:lnTo>
                    <a:pt x="198120" y="275844"/>
                  </a:lnTo>
                  <a:lnTo>
                    <a:pt x="176784" y="274320"/>
                  </a:lnTo>
                  <a:lnTo>
                    <a:pt x="155448" y="274320"/>
                  </a:lnTo>
                  <a:lnTo>
                    <a:pt x="137160" y="272796"/>
                  </a:lnTo>
                  <a:lnTo>
                    <a:pt x="117348" y="269748"/>
                  </a:lnTo>
                  <a:lnTo>
                    <a:pt x="100584" y="268224"/>
                  </a:lnTo>
                  <a:lnTo>
                    <a:pt x="54864" y="259080"/>
                  </a:lnTo>
                  <a:lnTo>
                    <a:pt x="32004" y="251460"/>
                  </a:lnTo>
                  <a:lnTo>
                    <a:pt x="24384" y="248412"/>
                  </a:lnTo>
                  <a:lnTo>
                    <a:pt x="19304" y="245364"/>
                  </a:lnTo>
                  <a:lnTo>
                    <a:pt x="16764" y="243840"/>
                  </a:lnTo>
                  <a:lnTo>
                    <a:pt x="18288" y="245364"/>
                  </a:lnTo>
                  <a:lnTo>
                    <a:pt x="12192" y="240792"/>
                  </a:lnTo>
                  <a:lnTo>
                    <a:pt x="13716" y="240792"/>
                  </a:lnTo>
                  <a:lnTo>
                    <a:pt x="11684" y="237744"/>
                  </a:lnTo>
                  <a:lnTo>
                    <a:pt x="10668" y="236220"/>
                  </a:lnTo>
                  <a:lnTo>
                    <a:pt x="10668" y="66294"/>
                  </a:lnTo>
                  <a:lnTo>
                    <a:pt x="12204" y="67056"/>
                  </a:lnTo>
                  <a:lnTo>
                    <a:pt x="12204" y="68580"/>
                  </a:lnTo>
                  <a:lnTo>
                    <a:pt x="19824" y="73152"/>
                  </a:lnTo>
                  <a:lnTo>
                    <a:pt x="28968" y="76200"/>
                  </a:lnTo>
                  <a:lnTo>
                    <a:pt x="41160" y="80772"/>
                  </a:lnTo>
                  <a:lnTo>
                    <a:pt x="53352" y="83820"/>
                  </a:lnTo>
                  <a:lnTo>
                    <a:pt x="67068" y="88392"/>
                  </a:lnTo>
                  <a:lnTo>
                    <a:pt x="82308" y="89916"/>
                  </a:lnTo>
                  <a:lnTo>
                    <a:pt x="99072" y="92964"/>
                  </a:lnTo>
                  <a:lnTo>
                    <a:pt x="117360" y="96012"/>
                  </a:lnTo>
                  <a:lnTo>
                    <a:pt x="176796" y="100584"/>
                  </a:lnTo>
                  <a:lnTo>
                    <a:pt x="263664" y="100584"/>
                  </a:lnTo>
                  <a:lnTo>
                    <a:pt x="323100" y="96012"/>
                  </a:lnTo>
                  <a:lnTo>
                    <a:pt x="348246" y="91440"/>
                  </a:lnTo>
                  <a:lnTo>
                    <a:pt x="356628" y="89916"/>
                  </a:lnTo>
                  <a:lnTo>
                    <a:pt x="371868" y="88392"/>
                  </a:lnTo>
                  <a:lnTo>
                    <a:pt x="385584" y="83820"/>
                  </a:lnTo>
                  <a:lnTo>
                    <a:pt x="399300" y="80772"/>
                  </a:lnTo>
                  <a:lnTo>
                    <a:pt x="409968" y="76200"/>
                  </a:lnTo>
                  <a:lnTo>
                    <a:pt x="419112" y="73152"/>
                  </a:lnTo>
                  <a:lnTo>
                    <a:pt x="426732" y="68580"/>
                  </a:lnTo>
                  <a:lnTo>
                    <a:pt x="426732" y="67056"/>
                  </a:lnTo>
                  <a:lnTo>
                    <a:pt x="429768" y="65544"/>
                  </a:lnTo>
                  <a:lnTo>
                    <a:pt x="429768" y="35814"/>
                  </a:lnTo>
                  <a:lnTo>
                    <a:pt x="429260" y="35433"/>
                  </a:lnTo>
                  <a:lnTo>
                    <a:pt x="429260" y="50317"/>
                  </a:lnTo>
                  <a:lnTo>
                    <a:pt x="428256" y="53340"/>
                  </a:lnTo>
                  <a:lnTo>
                    <a:pt x="428256" y="51816"/>
                  </a:lnTo>
                  <a:lnTo>
                    <a:pt x="425208" y="56388"/>
                  </a:lnTo>
                  <a:lnTo>
                    <a:pt x="426732" y="56388"/>
                  </a:lnTo>
                  <a:lnTo>
                    <a:pt x="420636" y="60960"/>
                  </a:lnTo>
                  <a:lnTo>
                    <a:pt x="422160" y="59436"/>
                  </a:lnTo>
                  <a:lnTo>
                    <a:pt x="414540" y="64008"/>
                  </a:lnTo>
                  <a:lnTo>
                    <a:pt x="405396" y="68580"/>
                  </a:lnTo>
                  <a:lnTo>
                    <a:pt x="355104" y="80772"/>
                  </a:lnTo>
                  <a:lnTo>
                    <a:pt x="262140" y="91440"/>
                  </a:lnTo>
                  <a:lnTo>
                    <a:pt x="176796" y="91440"/>
                  </a:lnTo>
                  <a:lnTo>
                    <a:pt x="117360" y="86868"/>
                  </a:lnTo>
                  <a:lnTo>
                    <a:pt x="68592" y="77724"/>
                  </a:lnTo>
                  <a:lnTo>
                    <a:pt x="19316" y="60960"/>
                  </a:lnTo>
                  <a:lnTo>
                    <a:pt x="16776" y="59436"/>
                  </a:lnTo>
                  <a:lnTo>
                    <a:pt x="18300" y="60960"/>
                  </a:lnTo>
                  <a:lnTo>
                    <a:pt x="12204" y="56388"/>
                  </a:lnTo>
                  <a:lnTo>
                    <a:pt x="13728" y="56388"/>
                  </a:lnTo>
                  <a:lnTo>
                    <a:pt x="11696" y="53340"/>
                  </a:lnTo>
                  <a:lnTo>
                    <a:pt x="10680" y="51816"/>
                  </a:lnTo>
                  <a:lnTo>
                    <a:pt x="10680" y="48768"/>
                  </a:lnTo>
                  <a:lnTo>
                    <a:pt x="11684" y="47244"/>
                  </a:lnTo>
                  <a:lnTo>
                    <a:pt x="13716" y="44196"/>
                  </a:lnTo>
                  <a:lnTo>
                    <a:pt x="12192" y="44196"/>
                  </a:lnTo>
                  <a:lnTo>
                    <a:pt x="18288" y="39624"/>
                  </a:lnTo>
                  <a:lnTo>
                    <a:pt x="16764" y="41148"/>
                  </a:lnTo>
                  <a:lnTo>
                    <a:pt x="19304" y="39624"/>
                  </a:lnTo>
                  <a:lnTo>
                    <a:pt x="54864" y="25908"/>
                  </a:lnTo>
                  <a:lnTo>
                    <a:pt x="100584" y="16764"/>
                  </a:lnTo>
                  <a:lnTo>
                    <a:pt x="118872" y="15240"/>
                  </a:lnTo>
                  <a:lnTo>
                    <a:pt x="137160" y="12192"/>
                  </a:lnTo>
                  <a:lnTo>
                    <a:pt x="156972" y="10668"/>
                  </a:lnTo>
                  <a:lnTo>
                    <a:pt x="176784" y="10668"/>
                  </a:lnTo>
                  <a:lnTo>
                    <a:pt x="198120" y="9144"/>
                  </a:lnTo>
                  <a:lnTo>
                    <a:pt x="240792" y="9144"/>
                  </a:lnTo>
                  <a:lnTo>
                    <a:pt x="262128" y="10668"/>
                  </a:lnTo>
                  <a:lnTo>
                    <a:pt x="283464" y="10668"/>
                  </a:lnTo>
                  <a:lnTo>
                    <a:pt x="303276" y="12192"/>
                  </a:lnTo>
                  <a:lnTo>
                    <a:pt x="321564" y="15240"/>
                  </a:lnTo>
                  <a:lnTo>
                    <a:pt x="338328" y="16764"/>
                  </a:lnTo>
                  <a:lnTo>
                    <a:pt x="384048" y="25908"/>
                  </a:lnTo>
                  <a:lnTo>
                    <a:pt x="406908" y="33528"/>
                  </a:lnTo>
                  <a:lnTo>
                    <a:pt x="414528" y="36576"/>
                  </a:lnTo>
                  <a:lnTo>
                    <a:pt x="422148" y="41148"/>
                  </a:lnTo>
                  <a:lnTo>
                    <a:pt x="420624" y="39624"/>
                  </a:lnTo>
                  <a:lnTo>
                    <a:pt x="426720" y="44196"/>
                  </a:lnTo>
                  <a:lnTo>
                    <a:pt x="425196" y="44196"/>
                  </a:lnTo>
                  <a:lnTo>
                    <a:pt x="428244" y="48768"/>
                  </a:lnTo>
                  <a:lnTo>
                    <a:pt x="428244" y="47244"/>
                  </a:lnTo>
                  <a:lnTo>
                    <a:pt x="429260" y="50317"/>
                  </a:lnTo>
                  <a:lnTo>
                    <a:pt x="429260" y="35433"/>
                  </a:lnTo>
                  <a:lnTo>
                    <a:pt x="426720" y="33528"/>
                  </a:lnTo>
                  <a:lnTo>
                    <a:pt x="426720" y="32004"/>
                  </a:lnTo>
                  <a:lnTo>
                    <a:pt x="419100" y="27432"/>
                  </a:lnTo>
                  <a:lnTo>
                    <a:pt x="409956" y="24384"/>
                  </a:lnTo>
                  <a:lnTo>
                    <a:pt x="399288" y="19812"/>
                  </a:lnTo>
                  <a:lnTo>
                    <a:pt x="371856" y="13716"/>
                  </a:lnTo>
                  <a:lnTo>
                    <a:pt x="356616" y="10668"/>
                  </a:lnTo>
                  <a:lnTo>
                    <a:pt x="348234" y="9144"/>
                  </a:lnTo>
                  <a:lnTo>
                    <a:pt x="339852" y="7620"/>
                  </a:lnTo>
                  <a:lnTo>
                    <a:pt x="321564" y="4572"/>
                  </a:lnTo>
                  <a:lnTo>
                    <a:pt x="263652" y="0"/>
                  </a:lnTo>
                  <a:lnTo>
                    <a:pt x="176784" y="0"/>
                  </a:lnTo>
                  <a:lnTo>
                    <a:pt x="117348" y="4572"/>
                  </a:lnTo>
                  <a:lnTo>
                    <a:pt x="67056" y="13716"/>
                  </a:lnTo>
                  <a:lnTo>
                    <a:pt x="28956" y="24384"/>
                  </a:lnTo>
                  <a:lnTo>
                    <a:pt x="19812" y="28956"/>
                  </a:lnTo>
                  <a:lnTo>
                    <a:pt x="12192" y="32004"/>
                  </a:lnTo>
                  <a:lnTo>
                    <a:pt x="12192" y="33528"/>
                  </a:lnTo>
                  <a:lnTo>
                    <a:pt x="6096" y="38100"/>
                  </a:lnTo>
                  <a:lnTo>
                    <a:pt x="3048" y="42672"/>
                  </a:lnTo>
                  <a:lnTo>
                    <a:pt x="1524" y="44196"/>
                  </a:lnTo>
                  <a:lnTo>
                    <a:pt x="0" y="48768"/>
                  </a:lnTo>
                  <a:lnTo>
                    <a:pt x="0" y="236220"/>
                  </a:lnTo>
                  <a:lnTo>
                    <a:pt x="1524" y="240792"/>
                  </a:lnTo>
                  <a:lnTo>
                    <a:pt x="1524" y="242316"/>
                  </a:lnTo>
                  <a:lnTo>
                    <a:pt x="3048" y="242316"/>
                  </a:lnTo>
                  <a:lnTo>
                    <a:pt x="6096" y="246888"/>
                  </a:lnTo>
                  <a:lnTo>
                    <a:pt x="12192" y="251460"/>
                  </a:lnTo>
                  <a:lnTo>
                    <a:pt x="12192" y="252984"/>
                  </a:lnTo>
                  <a:lnTo>
                    <a:pt x="19812" y="257556"/>
                  </a:lnTo>
                  <a:lnTo>
                    <a:pt x="28956" y="260604"/>
                  </a:lnTo>
                  <a:lnTo>
                    <a:pt x="41148" y="265176"/>
                  </a:lnTo>
                  <a:lnTo>
                    <a:pt x="82296" y="274320"/>
                  </a:lnTo>
                  <a:lnTo>
                    <a:pt x="176784" y="284988"/>
                  </a:lnTo>
                  <a:lnTo>
                    <a:pt x="263652" y="284988"/>
                  </a:lnTo>
                  <a:lnTo>
                    <a:pt x="323088" y="280416"/>
                  </a:lnTo>
                  <a:lnTo>
                    <a:pt x="348234" y="275844"/>
                  </a:lnTo>
                  <a:lnTo>
                    <a:pt x="356616" y="274320"/>
                  </a:lnTo>
                  <a:lnTo>
                    <a:pt x="371856" y="271272"/>
                  </a:lnTo>
                  <a:lnTo>
                    <a:pt x="399288" y="265176"/>
                  </a:lnTo>
                  <a:lnTo>
                    <a:pt x="409956" y="260604"/>
                  </a:lnTo>
                  <a:lnTo>
                    <a:pt x="419100" y="256032"/>
                  </a:lnTo>
                  <a:lnTo>
                    <a:pt x="426720" y="252984"/>
                  </a:lnTo>
                  <a:lnTo>
                    <a:pt x="426720" y="251460"/>
                  </a:lnTo>
                  <a:lnTo>
                    <a:pt x="432816" y="246888"/>
                  </a:lnTo>
                  <a:lnTo>
                    <a:pt x="434340" y="245364"/>
                  </a:lnTo>
                  <a:lnTo>
                    <a:pt x="437388" y="242316"/>
                  </a:lnTo>
                  <a:lnTo>
                    <a:pt x="437388" y="240792"/>
                  </a:lnTo>
                  <a:lnTo>
                    <a:pt x="438404" y="237744"/>
                  </a:lnTo>
                  <a:lnTo>
                    <a:pt x="438912" y="236220"/>
                  </a:lnTo>
                  <a:lnTo>
                    <a:pt x="438912" y="234696"/>
                  </a:lnTo>
                  <a:lnTo>
                    <a:pt x="438912" y="518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11270" y="4691157"/>
            <a:ext cx="204844" cy="87568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>
              <a:spcBef>
                <a:spcPts val="67"/>
              </a:spcBef>
            </a:pPr>
            <a:r>
              <a:rPr sz="513" b="1" dirty="0">
                <a:solidFill>
                  <a:srgbClr val="FFFFFF"/>
                </a:solidFill>
                <a:latin typeface="Malgun Gothic"/>
                <a:cs typeface="Malgun Gothic"/>
              </a:rPr>
              <a:t>非空缺</a:t>
            </a:r>
            <a:endParaRPr sz="513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03061" y="4800550"/>
            <a:ext cx="702090" cy="76935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>
              <a:spcBef>
                <a:spcPts val="61"/>
              </a:spcBef>
            </a:pPr>
            <a:r>
              <a:rPr sz="449" b="1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1</a:t>
            </a:r>
            <a:r>
              <a:rPr sz="449" b="1" spc="-6" dirty="0">
                <a:solidFill>
                  <a:srgbClr val="595959"/>
                </a:solidFill>
                <a:latin typeface="Microsoft JhengHei"/>
                <a:cs typeface="Microsoft JhengHei"/>
              </a:rPr>
              <a:t>-</a:t>
            </a:r>
            <a:r>
              <a:rPr sz="449" b="1" spc="3" dirty="0">
                <a:solidFill>
                  <a:srgbClr val="595959"/>
                </a:solidFill>
                <a:latin typeface="Microsoft JhengHei"/>
                <a:cs typeface="Microsoft JhengHei"/>
              </a:rPr>
              <a:t>1</a:t>
            </a:r>
            <a:r>
              <a:rPr sz="449" b="1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4職等主管、非主管職務</a:t>
            </a:r>
            <a:endParaRPr sz="449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94959" y="5603537"/>
            <a:ext cx="348601" cy="174167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R="3258">
              <a:lnSpc>
                <a:spcPct val="120000"/>
              </a:lnSpc>
              <a:spcBef>
                <a:spcPts val="64"/>
              </a:spcBef>
            </a:pP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攸關考試職缺 貫徹考試用人</a:t>
            </a:r>
            <a:endParaRPr sz="449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94959" y="4247929"/>
            <a:ext cx="348601" cy="25713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56604" marR="3258" indent="-57012">
              <a:lnSpc>
                <a:spcPct val="120000"/>
              </a:lnSpc>
              <a:spcBef>
                <a:spcPts val="64"/>
              </a:spcBef>
            </a:pPr>
            <a:r>
              <a:rPr sz="449" b="1" spc="-3" dirty="0">
                <a:solidFill>
                  <a:srgbClr val="FF0000"/>
                </a:solidFill>
                <a:latin typeface="Malgun Gothic"/>
                <a:cs typeface="Malgun Gothic"/>
              </a:rPr>
              <a:t>現職人員代理 </a:t>
            </a: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較不涉及 </a:t>
            </a:r>
            <a:r>
              <a:rPr sz="449" b="1" dirty="0">
                <a:solidFill>
                  <a:srgbClr val="595959"/>
                </a:solidFill>
                <a:latin typeface="Malgun Gothic"/>
                <a:cs typeface="Malgun Gothic"/>
              </a:rPr>
              <a:t> </a:t>
            </a: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考試用人</a:t>
            </a:r>
            <a:endParaRPr sz="449">
              <a:latin typeface="Malgun Gothic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93161" y="4492254"/>
            <a:ext cx="291587" cy="256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56604" marR="3258" indent="-57012">
              <a:lnSpc>
                <a:spcPct val="120000"/>
              </a:lnSpc>
              <a:spcBef>
                <a:spcPts val="64"/>
              </a:spcBef>
            </a:pPr>
            <a:r>
              <a:rPr sz="449" b="1" spc="-3" dirty="0">
                <a:solidFill>
                  <a:srgbClr val="FF0000"/>
                </a:solidFill>
                <a:latin typeface="Malgun Gothic"/>
                <a:cs typeface="Malgun Gothic"/>
              </a:rPr>
              <a:t>非出缺職務 </a:t>
            </a: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不涉及</a:t>
            </a:r>
            <a:endParaRPr sz="449">
              <a:latin typeface="Malgun Gothic"/>
              <a:cs typeface="Malgun Gothic"/>
            </a:endParaRPr>
          </a:p>
          <a:p>
            <a:pPr marL="28099">
              <a:spcBef>
                <a:spcPts val="106"/>
              </a:spcBef>
            </a:pP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考試用人</a:t>
            </a:r>
            <a:endParaRPr sz="449">
              <a:latin typeface="Malgun Gothic"/>
              <a:cs typeface="Malgun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56598" y="4483275"/>
            <a:ext cx="873947" cy="1222956"/>
          </a:xfrm>
          <a:custGeom>
            <a:avLst/>
            <a:gdLst/>
            <a:ahLst/>
            <a:cxnLst/>
            <a:rect l="l" t="t" r="r" b="b"/>
            <a:pathLst>
              <a:path w="1362710" h="1906904">
                <a:moveTo>
                  <a:pt x="722376" y="56388"/>
                </a:moveTo>
                <a:lnTo>
                  <a:pt x="457200" y="56388"/>
                </a:lnTo>
                <a:lnTo>
                  <a:pt x="32499" y="323342"/>
                </a:lnTo>
                <a:lnTo>
                  <a:pt x="36576" y="288036"/>
                </a:lnTo>
                <a:lnTo>
                  <a:pt x="0" y="348996"/>
                </a:lnTo>
                <a:lnTo>
                  <a:pt x="70104" y="341376"/>
                </a:lnTo>
                <a:lnTo>
                  <a:pt x="44704" y="332232"/>
                </a:lnTo>
                <a:lnTo>
                  <a:pt x="37592" y="329679"/>
                </a:lnTo>
                <a:lnTo>
                  <a:pt x="460248" y="64008"/>
                </a:lnTo>
                <a:lnTo>
                  <a:pt x="722376" y="64008"/>
                </a:lnTo>
                <a:lnTo>
                  <a:pt x="722376" y="56388"/>
                </a:lnTo>
                <a:close/>
              </a:path>
              <a:path w="1362710" h="1906904">
                <a:moveTo>
                  <a:pt x="729983" y="1647444"/>
                </a:moveTo>
                <a:lnTo>
                  <a:pt x="473608" y="1670202"/>
                </a:lnTo>
                <a:lnTo>
                  <a:pt x="258102" y="1605851"/>
                </a:lnTo>
                <a:lnTo>
                  <a:pt x="259676" y="1604772"/>
                </a:lnTo>
                <a:lnTo>
                  <a:pt x="286499" y="1586484"/>
                </a:lnTo>
                <a:lnTo>
                  <a:pt x="253682" y="1592199"/>
                </a:lnTo>
                <a:lnTo>
                  <a:pt x="253682" y="1608874"/>
                </a:lnTo>
                <a:lnTo>
                  <a:pt x="253377" y="1610360"/>
                </a:lnTo>
                <a:lnTo>
                  <a:pt x="252971" y="1609344"/>
                </a:lnTo>
                <a:lnTo>
                  <a:pt x="253682" y="1608874"/>
                </a:lnTo>
                <a:lnTo>
                  <a:pt x="253682" y="1592199"/>
                </a:lnTo>
                <a:lnTo>
                  <a:pt x="216395" y="1598676"/>
                </a:lnTo>
                <a:lnTo>
                  <a:pt x="268211" y="1647444"/>
                </a:lnTo>
                <a:lnTo>
                  <a:pt x="254368" y="1612811"/>
                </a:lnTo>
                <a:lnTo>
                  <a:pt x="472427" y="1677924"/>
                </a:lnTo>
                <a:lnTo>
                  <a:pt x="558279" y="1670304"/>
                </a:lnTo>
                <a:lnTo>
                  <a:pt x="729983" y="1655064"/>
                </a:lnTo>
                <a:lnTo>
                  <a:pt x="729983" y="1647444"/>
                </a:lnTo>
                <a:close/>
              </a:path>
              <a:path w="1362710" h="1906904">
                <a:moveTo>
                  <a:pt x="1347203" y="1394460"/>
                </a:moveTo>
                <a:lnTo>
                  <a:pt x="1339583" y="1394460"/>
                </a:lnTo>
                <a:lnTo>
                  <a:pt x="1339583" y="1402080"/>
                </a:lnTo>
                <a:lnTo>
                  <a:pt x="1339583" y="1898904"/>
                </a:lnTo>
                <a:lnTo>
                  <a:pt x="746747" y="1898904"/>
                </a:lnTo>
                <a:lnTo>
                  <a:pt x="746747" y="1402080"/>
                </a:lnTo>
                <a:lnTo>
                  <a:pt x="1339583" y="1402080"/>
                </a:lnTo>
                <a:lnTo>
                  <a:pt x="1339583" y="1394460"/>
                </a:lnTo>
                <a:lnTo>
                  <a:pt x="737603" y="1394460"/>
                </a:lnTo>
                <a:lnTo>
                  <a:pt x="737603" y="1906524"/>
                </a:lnTo>
                <a:lnTo>
                  <a:pt x="1347203" y="1906524"/>
                </a:lnTo>
                <a:lnTo>
                  <a:pt x="1347203" y="1903476"/>
                </a:lnTo>
                <a:lnTo>
                  <a:pt x="1347203" y="1898904"/>
                </a:lnTo>
                <a:lnTo>
                  <a:pt x="1347203" y="1402080"/>
                </a:lnTo>
                <a:lnTo>
                  <a:pt x="1347203" y="1399032"/>
                </a:lnTo>
                <a:lnTo>
                  <a:pt x="1347203" y="1394460"/>
                </a:lnTo>
                <a:close/>
              </a:path>
              <a:path w="1362710" h="1906904">
                <a:moveTo>
                  <a:pt x="1362456" y="0"/>
                </a:moveTo>
                <a:lnTo>
                  <a:pt x="1354836" y="0"/>
                </a:lnTo>
                <a:lnTo>
                  <a:pt x="1354836" y="7620"/>
                </a:lnTo>
                <a:lnTo>
                  <a:pt x="1354836" y="502920"/>
                </a:lnTo>
                <a:lnTo>
                  <a:pt x="760476" y="502920"/>
                </a:lnTo>
                <a:lnTo>
                  <a:pt x="760476" y="7620"/>
                </a:lnTo>
                <a:lnTo>
                  <a:pt x="1354836" y="7620"/>
                </a:lnTo>
                <a:lnTo>
                  <a:pt x="1354836" y="0"/>
                </a:lnTo>
                <a:lnTo>
                  <a:pt x="752856" y="0"/>
                </a:lnTo>
                <a:lnTo>
                  <a:pt x="752856" y="510540"/>
                </a:lnTo>
                <a:lnTo>
                  <a:pt x="1362456" y="510540"/>
                </a:lnTo>
                <a:lnTo>
                  <a:pt x="1362456" y="507492"/>
                </a:lnTo>
                <a:lnTo>
                  <a:pt x="1362456" y="502920"/>
                </a:lnTo>
                <a:lnTo>
                  <a:pt x="1362456" y="7620"/>
                </a:lnTo>
                <a:lnTo>
                  <a:pt x="1362456" y="3048"/>
                </a:lnTo>
                <a:lnTo>
                  <a:pt x="1362456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33" name="object 33"/>
          <p:cNvSpPr txBox="1"/>
          <p:nvPr/>
        </p:nvSpPr>
        <p:spPr>
          <a:xfrm>
            <a:off x="6671640" y="5411995"/>
            <a:ext cx="291587" cy="25611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56604" marR="3258" indent="-57012">
              <a:lnSpc>
                <a:spcPct val="120000"/>
              </a:lnSpc>
              <a:spcBef>
                <a:spcPts val="64"/>
              </a:spcBef>
            </a:pPr>
            <a:r>
              <a:rPr sz="449" b="1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algun Gothic"/>
                <a:cs typeface="Malgun Gothic"/>
              </a:rPr>
              <a:t>非出缺職務 </a:t>
            </a: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不涉及</a:t>
            </a:r>
            <a:endParaRPr sz="449">
              <a:latin typeface="Malgun Gothic"/>
              <a:cs typeface="Malgun Gothic"/>
            </a:endParaRPr>
          </a:p>
          <a:p>
            <a:pPr marL="28099">
              <a:spcBef>
                <a:spcPts val="106"/>
              </a:spcBef>
            </a:pPr>
            <a:r>
              <a:rPr sz="449" b="1" spc="-3" dirty="0">
                <a:solidFill>
                  <a:srgbClr val="595959"/>
                </a:solidFill>
                <a:latin typeface="Malgun Gothic"/>
                <a:cs typeface="Malgun Gothic"/>
              </a:rPr>
              <a:t>考試用人</a:t>
            </a:r>
            <a:endParaRPr sz="449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40005" y="4403759"/>
            <a:ext cx="1018519" cy="638648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16289" marR="923587" algn="just">
              <a:lnSpc>
                <a:spcPts val="621"/>
              </a:lnSpc>
              <a:spcBef>
                <a:spcPts val="141"/>
              </a:spcBef>
            </a:pPr>
            <a:r>
              <a:rPr sz="577" b="1" dirty="0">
                <a:solidFill>
                  <a:srgbClr val="595959"/>
                </a:solidFill>
                <a:latin typeface="Microsoft JhengHei"/>
                <a:cs typeface="Microsoft JhengHei"/>
              </a:rPr>
              <a:t>現 職 人</a:t>
            </a:r>
            <a:endParaRPr sz="577">
              <a:latin typeface="Microsoft JhengHei"/>
              <a:cs typeface="Microsoft JhengHei"/>
            </a:endParaRPr>
          </a:p>
          <a:p>
            <a:pPr marL="16289">
              <a:lnSpc>
                <a:spcPts val="564"/>
              </a:lnSpc>
              <a:spcBef>
                <a:spcPts val="112"/>
              </a:spcBef>
              <a:tabLst>
                <a:tab pos="532243" algn="l"/>
              </a:tabLst>
            </a:pPr>
            <a:r>
              <a:rPr sz="866" b="1" baseline="18518" dirty="0">
                <a:solidFill>
                  <a:srgbClr val="595959"/>
                </a:solidFill>
                <a:latin typeface="Microsoft JhengHei"/>
                <a:cs typeface="Microsoft JhengHei"/>
              </a:rPr>
              <a:t>員	</a:t>
            </a:r>
            <a:r>
              <a:rPr sz="513" b="1" dirty="0">
                <a:latin typeface="Malgun Gothic"/>
                <a:cs typeface="Malgun Gothic"/>
              </a:rPr>
              <a:t>空</a:t>
            </a:r>
            <a:r>
              <a:rPr sz="513" b="1" spc="294" dirty="0">
                <a:latin typeface="Malgun Gothic"/>
                <a:cs typeface="Malgun Gothic"/>
              </a:rPr>
              <a:t> </a:t>
            </a:r>
            <a:r>
              <a:rPr sz="513" b="1" dirty="0">
                <a:latin typeface="Malgun Gothic"/>
                <a:cs typeface="Malgun Gothic"/>
              </a:rPr>
              <a:t>缺</a:t>
            </a:r>
            <a:endParaRPr sz="513">
              <a:latin typeface="Malgun Gothic"/>
              <a:cs typeface="Malgun Gothic"/>
            </a:endParaRPr>
          </a:p>
          <a:p>
            <a:pPr marL="16289">
              <a:lnSpc>
                <a:spcPts val="552"/>
              </a:lnSpc>
            </a:pPr>
            <a:r>
              <a:rPr sz="577" b="1" dirty="0">
                <a:solidFill>
                  <a:srgbClr val="595959"/>
                </a:solidFill>
                <a:latin typeface="Microsoft JhengHei"/>
                <a:cs typeface="Microsoft JhengHei"/>
              </a:rPr>
              <a:t>代</a:t>
            </a:r>
            <a:endParaRPr sz="577">
              <a:latin typeface="Microsoft JhengHei"/>
              <a:cs typeface="Microsoft JhengHei"/>
            </a:endParaRPr>
          </a:p>
          <a:p>
            <a:pPr marL="16289">
              <a:lnSpc>
                <a:spcPts val="677"/>
              </a:lnSpc>
              <a:tabLst>
                <a:tab pos="197912" algn="l"/>
              </a:tabLst>
            </a:pPr>
            <a:r>
              <a:rPr sz="866" b="1" baseline="3086" dirty="0">
                <a:solidFill>
                  <a:srgbClr val="595959"/>
                </a:solidFill>
                <a:latin typeface="Microsoft JhengHei"/>
                <a:cs typeface="Microsoft JhengHei"/>
              </a:rPr>
              <a:t>理	</a:t>
            </a:r>
            <a:r>
              <a:rPr sz="513" dirty="0">
                <a:solidFill>
                  <a:srgbClr val="595959"/>
                </a:solidFill>
                <a:latin typeface="Microsoft JhengHei"/>
                <a:cs typeface="Microsoft JhengHei"/>
              </a:rPr>
              <a:t>1-14職等主管、</a:t>
            </a:r>
            <a:r>
              <a:rPr sz="513" spc="-13" dirty="0">
                <a:solidFill>
                  <a:srgbClr val="595959"/>
                </a:solidFill>
                <a:latin typeface="Microsoft JhengHei"/>
                <a:cs typeface="Microsoft JhengHei"/>
              </a:rPr>
              <a:t>非</a:t>
            </a:r>
            <a:r>
              <a:rPr sz="513" dirty="0">
                <a:solidFill>
                  <a:srgbClr val="595959"/>
                </a:solidFill>
                <a:latin typeface="Microsoft JhengHei"/>
                <a:cs typeface="Microsoft JhengHei"/>
              </a:rPr>
              <a:t>主管</a:t>
            </a:r>
            <a:r>
              <a:rPr sz="513" spc="-6" dirty="0">
                <a:solidFill>
                  <a:srgbClr val="595959"/>
                </a:solidFill>
                <a:latin typeface="Microsoft JhengHei"/>
                <a:cs typeface="Microsoft JhengHei"/>
              </a:rPr>
              <a:t>職</a:t>
            </a:r>
            <a:r>
              <a:rPr sz="513" dirty="0">
                <a:solidFill>
                  <a:srgbClr val="595959"/>
                </a:solidFill>
                <a:latin typeface="Microsoft JhengHei"/>
                <a:cs typeface="Microsoft JhengHei"/>
              </a:rPr>
              <a:t>務</a:t>
            </a:r>
            <a:endParaRPr sz="513">
              <a:latin typeface="Microsoft JhengHei"/>
              <a:cs typeface="Microsoft JhengHei"/>
            </a:endParaRPr>
          </a:p>
          <a:p>
            <a:pPr marL="219495">
              <a:spcBef>
                <a:spcPts val="503"/>
              </a:spcBef>
            </a:pPr>
            <a:r>
              <a:rPr sz="449" spc="-3" dirty="0">
                <a:solidFill>
                  <a:srgbClr val="6600CC"/>
                </a:solidFill>
                <a:latin typeface="Microsoft JhengHei"/>
                <a:cs typeface="Microsoft JhengHei"/>
              </a:rPr>
              <a:t>第</a:t>
            </a:r>
            <a:r>
              <a:rPr sz="449" dirty="0">
                <a:solidFill>
                  <a:srgbClr val="6600CC"/>
                </a:solidFill>
                <a:latin typeface="Microsoft JhengHei"/>
                <a:cs typeface="Microsoft JhengHei"/>
              </a:rPr>
              <a:t>3</a:t>
            </a:r>
            <a:r>
              <a:rPr sz="449" spc="-3" dirty="0">
                <a:solidFill>
                  <a:srgbClr val="6600CC"/>
                </a:solidFill>
                <a:latin typeface="Microsoft JhengHei"/>
                <a:cs typeface="Microsoft JhengHei"/>
              </a:rPr>
              <a:t>點各項、第2點</a:t>
            </a:r>
            <a:r>
              <a:rPr sz="449" dirty="0">
                <a:solidFill>
                  <a:srgbClr val="6600CC"/>
                </a:solidFill>
                <a:latin typeface="Microsoft JhengHei"/>
                <a:cs typeface="Microsoft JhengHei"/>
              </a:rPr>
              <a:t>2</a:t>
            </a:r>
            <a:r>
              <a:rPr sz="449" spc="-3" dirty="0">
                <a:solidFill>
                  <a:srgbClr val="6600CC"/>
                </a:solidFill>
                <a:latin typeface="Microsoft JhengHei"/>
                <a:cs typeface="Microsoft JhengHei"/>
              </a:rPr>
              <a:t>、</a:t>
            </a:r>
            <a:r>
              <a:rPr sz="449" dirty="0">
                <a:solidFill>
                  <a:srgbClr val="6600CC"/>
                </a:solidFill>
                <a:latin typeface="Microsoft JhengHei"/>
                <a:cs typeface="Microsoft JhengHei"/>
              </a:rPr>
              <a:t>3</a:t>
            </a:r>
            <a:r>
              <a:rPr sz="449" spc="-3" dirty="0">
                <a:solidFill>
                  <a:srgbClr val="6600CC"/>
                </a:solidFill>
                <a:latin typeface="Microsoft JhengHei"/>
                <a:cs typeface="Microsoft JhengHei"/>
              </a:rPr>
              <a:t>項</a:t>
            </a:r>
            <a:endParaRPr sz="449">
              <a:latin typeface="Microsoft JhengHei"/>
              <a:cs typeface="Microsoft JhengHe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54874" y="4853306"/>
            <a:ext cx="599463" cy="249289"/>
          </a:xfrm>
          <a:prstGeom prst="rect">
            <a:avLst/>
          </a:prstGeom>
        </p:spPr>
        <p:txBody>
          <a:bodyPr vert="horz" wrap="square" lIns="0" tIns="19548" rIns="0" bIns="0" rtlCol="0">
            <a:spAutoFit/>
          </a:bodyPr>
          <a:lstStyle/>
          <a:p>
            <a:pPr marL="11402" marR="3258" indent="-11810">
              <a:lnSpc>
                <a:spcPct val="88000"/>
              </a:lnSpc>
              <a:spcBef>
                <a:spcPts val="154"/>
              </a:spcBef>
            </a:pPr>
            <a:r>
              <a:rPr sz="449" b="1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因公差、請假、停職</a:t>
            </a:r>
            <a:r>
              <a:rPr sz="641" b="1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、 </a:t>
            </a:r>
            <a:r>
              <a:rPr sz="449" b="1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休職、育嬰或服兵役等</a:t>
            </a:r>
            <a:endParaRPr sz="449">
              <a:latin typeface="Microsoft JhengHei"/>
              <a:cs typeface="Microsoft JhengHei"/>
            </a:endParaRPr>
          </a:p>
          <a:p>
            <a:pPr marL="7737">
              <a:spcBef>
                <a:spcPts val="122"/>
              </a:spcBef>
            </a:pPr>
            <a:r>
              <a:rPr sz="449" spc="-3" dirty="0">
                <a:solidFill>
                  <a:srgbClr val="6600CC"/>
                </a:solidFill>
                <a:latin typeface="Microsoft JhengHei"/>
                <a:cs typeface="Microsoft JhengHei"/>
              </a:rPr>
              <a:t>第</a:t>
            </a:r>
            <a:r>
              <a:rPr sz="449" dirty="0">
                <a:solidFill>
                  <a:srgbClr val="6600CC"/>
                </a:solidFill>
                <a:latin typeface="Microsoft JhengHei"/>
                <a:cs typeface="Microsoft JhengHei"/>
              </a:rPr>
              <a:t>3</a:t>
            </a:r>
            <a:r>
              <a:rPr sz="449" spc="-3" dirty="0">
                <a:solidFill>
                  <a:srgbClr val="6600CC"/>
                </a:solidFill>
                <a:latin typeface="Microsoft JhengHei"/>
                <a:cs typeface="Microsoft JhengHei"/>
              </a:rPr>
              <a:t>點1項前段</a:t>
            </a:r>
            <a:endParaRPr sz="449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58637" y="5491582"/>
            <a:ext cx="780281" cy="418979"/>
          </a:xfrm>
          <a:prstGeom prst="rect">
            <a:avLst/>
          </a:prstGeom>
        </p:spPr>
        <p:txBody>
          <a:bodyPr vert="horz" wrap="square" lIns="0" tIns="26878" rIns="0" bIns="0" rtlCol="0">
            <a:spAutoFit/>
          </a:bodyPr>
          <a:lstStyle/>
          <a:p>
            <a:pPr marL="289945">
              <a:spcBef>
                <a:spcPts val="212"/>
              </a:spcBef>
            </a:pPr>
            <a:r>
              <a:rPr sz="513" b="1" dirty="0">
                <a:latin typeface="Malgun Gothic"/>
                <a:cs typeface="Malgun Gothic"/>
              </a:rPr>
              <a:t>空</a:t>
            </a:r>
            <a:r>
              <a:rPr sz="513" b="1" spc="292" dirty="0">
                <a:latin typeface="Malgun Gothic"/>
                <a:cs typeface="Malgun Gothic"/>
              </a:rPr>
              <a:t> </a:t>
            </a:r>
            <a:r>
              <a:rPr sz="513" b="1" dirty="0">
                <a:latin typeface="Malgun Gothic"/>
                <a:cs typeface="Malgun Gothic"/>
              </a:rPr>
              <a:t>缺</a:t>
            </a:r>
            <a:endParaRPr sz="513">
              <a:latin typeface="Malgun Gothic"/>
              <a:cs typeface="Malgun Gothic"/>
            </a:endParaRPr>
          </a:p>
          <a:p>
            <a:pPr marL="19140" marR="3258" indent="-19547">
              <a:lnSpc>
                <a:spcPct val="103600"/>
              </a:lnSpc>
              <a:spcBef>
                <a:spcPts val="154"/>
              </a:spcBef>
            </a:pPr>
            <a:r>
              <a:rPr sz="641" b="1" spc="6" dirty="0">
                <a:solidFill>
                  <a:srgbClr val="595959"/>
                </a:solidFill>
                <a:latin typeface="Times New Roman"/>
                <a:cs typeface="Times New Roman"/>
              </a:rPr>
              <a:t>8</a:t>
            </a:r>
            <a:r>
              <a:rPr sz="641" b="1" spc="-3" dirty="0">
                <a:solidFill>
                  <a:srgbClr val="595959"/>
                </a:solidFill>
                <a:latin typeface="Malgun Gothic"/>
                <a:cs typeface="Malgun Gothic"/>
              </a:rPr>
              <a:t>職等以下非主管職務 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第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5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點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1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項、第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6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點、第 </a:t>
            </a:r>
            <a:r>
              <a:rPr sz="577" spc="3" dirty="0">
                <a:solidFill>
                  <a:srgbClr val="6600CC"/>
                </a:solidFill>
                <a:latin typeface="Malgun Gothic"/>
                <a:cs typeface="Malgun Gothic"/>
              </a:rPr>
              <a:t> 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2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點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2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項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(</a:t>
            </a:r>
            <a:r>
              <a:rPr sz="577" spc="-3" dirty="0">
                <a:solidFill>
                  <a:srgbClr val="6600CC"/>
                </a:solidFill>
                <a:latin typeface="Malgun Gothic"/>
                <a:cs typeface="Malgun Gothic"/>
              </a:rPr>
              <a:t>二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)</a:t>
            </a:r>
            <a:r>
              <a:rPr sz="577" spc="-3" dirty="0">
                <a:solidFill>
                  <a:srgbClr val="6600CC"/>
                </a:solidFill>
                <a:latin typeface="Malgun Gothic"/>
                <a:cs typeface="Malgun Gothic"/>
              </a:rPr>
              <a:t>、</a:t>
            </a:r>
            <a:r>
              <a:rPr sz="577" spc="3" dirty="0">
                <a:solidFill>
                  <a:srgbClr val="6600CC"/>
                </a:solidFill>
                <a:latin typeface="MingLiU_HKSCS-ExtB"/>
                <a:cs typeface="MingLiU_HKSCS-ExtB"/>
              </a:rPr>
              <a:t>3</a:t>
            </a:r>
            <a:r>
              <a:rPr sz="577" dirty="0">
                <a:solidFill>
                  <a:srgbClr val="6600CC"/>
                </a:solidFill>
                <a:latin typeface="Malgun Gothic"/>
                <a:cs typeface="Malgun Gothic"/>
              </a:rPr>
              <a:t>項</a:t>
            </a:r>
            <a:endParaRPr sz="577">
              <a:latin typeface="Malgun Gothic"/>
              <a:cs typeface="Malgun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33406" y="5484186"/>
            <a:ext cx="793313" cy="458892"/>
          </a:xfrm>
          <a:prstGeom prst="rect">
            <a:avLst/>
          </a:prstGeom>
        </p:spPr>
        <p:txBody>
          <a:bodyPr vert="horz" wrap="square" lIns="0" tIns="41132" rIns="0" bIns="0" rtlCol="0">
            <a:spAutoFit/>
          </a:bodyPr>
          <a:lstStyle/>
          <a:p>
            <a:pPr marL="289130">
              <a:spcBef>
                <a:spcPts val="324"/>
              </a:spcBef>
            </a:pPr>
            <a:r>
              <a:rPr sz="513" b="1" dirty="0">
                <a:solidFill>
                  <a:srgbClr val="FFFFFF"/>
                </a:solidFill>
                <a:latin typeface="Malgun Gothic"/>
                <a:cs typeface="Malgun Gothic"/>
              </a:rPr>
              <a:t>非空缺</a:t>
            </a:r>
            <a:endParaRPr sz="513">
              <a:latin typeface="Malgun Gothic"/>
              <a:cs typeface="Malgun Gothic"/>
            </a:endParaRPr>
          </a:p>
          <a:p>
            <a:pPr>
              <a:lnSpc>
                <a:spcPts val="571"/>
              </a:lnSpc>
              <a:spcBef>
                <a:spcPts val="262"/>
              </a:spcBef>
            </a:pPr>
            <a:r>
              <a:rPr sz="513" b="1" dirty="0">
                <a:solidFill>
                  <a:srgbClr val="595959"/>
                </a:solidFill>
                <a:latin typeface="Malgun Gothic"/>
                <a:cs typeface="Malgun Gothic"/>
              </a:rPr>
              <a:t>薦任以下非主管及雇員</a:t>
            </a:r>
            <a:endParaRPr sz="513">
              <a:latin typeface="Malgun Gothic"/>
              <a:cs typeface="Malgun Gothic"/>
            </a:endParaRPr>
          </a:p>
          <a:p>
            <a:pPr>
              <a:lnSpc>
                <a:spcPts val="523"/>
              </a:lnSpc>
            </a:pPr>
            <a:r>
              <a:rPr sz="513" b="1" dirty="0">
                <a:solidFill>
                  <a:srgbClr val="595959"/>
                </a:solidFill>
                <a:latin typeface="Malgun Gothic"/>
                <a:cs typeface="Malgun Gothic"/>
              </a:rPr>
              <a:t>因公差、請假、停職</a:t>
            </a:r>
            <a:r>
              <a:rPr sz="513" b="1" spc="-3" dirty="0">
                <a:solidFill>
                  <a:srgbClr val="595959"/>
                </a:solidFill>
                <a:latin typeface="Microsoft YaHei UI"/>
                <a:cs typeface="Microsoft YaHei UI"/>
              </a:rPr>
              <a:t>、</a:t>
            </a:r>
            <a:r>
              <a:rPr sz="513" b="1" spc="-6" dirty="0">
                <a:solidFill>
                  <a:srgbClr val="595959"/>
                </a:solidFill>
                <a:latin typeface="Malgun Gothic"/>
                <a:cs typeface="Malgun Gothic"/>
              </a:rPr>
              <a:t>休</a:t>
            </a:r>
            <a:r>
              <a:rPr sz="513" b="1" dirty="0">
                <a:solidFill>
                  <a:srgbClr val="595959"/>
                </a:solidFill>
                <a:latin typeface="Malgun Gothic"/>
                <a:cs typeface="Malgun Gothic"/>
              </a:rPr>
              <a:t>職</a:t>
            </a:r>
            <a:endParaRPr sz="513">
              <a:latin typeface="Malgun Gothic"/>
              <a:cs typeface="Malgun Gothic"/>
            </a:endParaRPr>
          </a:p>
          <a:p>
            <a:pPr>
              <a:lnSpc>
                <a:spcPts val="571"/>
              </a:lnSpc>
            </a:pPr>
            <a:r>
              <a:rPr sz="513" b="1" dirty="0">
                <a:solidFill>
                  <a:srgbClr val="595959"/>
                </a:solidFill>
                <a:latin typeface="Malgun Gothic"/>
                <a:cs typeface="Malgun Gothic"/>
              </a:rPr>
              <a:t>、育嬰等</a:t>
            </a:r>
            <a:r>
              <a:rPr sz="513" b="1" spc="10" dirty="0">
                <a:solidFill>
                  <a:srgbClr val="595959"/>
                </a:solidFill>
                <a:latin typeface="Times New Roman"/>
                <a:cs typeface="Times New Roman"/>
              </a:rPr>
              <a:t>1</a:t>
            </a:r>
            <a:r>
              <a:rPr sz="513" b="1" dirty="0">
                <a:solidFill>
                  <a:srgbClr val="595959"/>
                </a:solidFill>
                <a:latin typeface="Malgun Gothic"/>
                <a:cs typeface="Malgun Gothic"/>
              </a:rPr>
              <a:t>個</a:t>
            </a:r>
            <a:r>
              <a:rPr sz="513" b="1" spc="-13" dirty="0">
                <a:solidFill>
                  <a:srgbClr val="595959"/>
                </a:solidFill>
                <a:latin typeface="Malgun Gothic"/>
                <a:cs typeface="Malgun Gothic"/>
              </a:rPr>
              <a:t>月</a:t>
            </a:r>
            <a:r>
              <a:rPr sz="513" b="1" dirty="0">
                <a:solidFill>
                  <a:srgbClr val="595959"/>
                </a:solidFill>
                <a:latin typeface="Malgun Gothic"/>
                <a:cs typeface="Malgun Gothic"/>
              </a:rPr>
              <a:t>以上</a:t>
            </a:r>
            <a:endParaRPr sz="513">
              <a:latin typeface="Malgun Gothic"/>
              <a:cs typeface="Malgun Gothic"/>
            </a:endParaRPr>
          </a:p>
          <a:p>
            <a:pPr marL="28913">
              <a:spcBef>
                <a:spcPts val="93"/>
              </a:spcBef>
            </a:pPr>
            <a:r>
              <a:rPr sz="449" spc="-3" dirty="0">
                <a:solidFill>
                  <a:srgbClr val="6600CC"/>
                </a:solidFill>
                <a:latin typeface="Malgun Gothic"/>
                <a:cs typeface="Malgun Gothic"/>
              </a:rPr>
              <a:t>第</a:t>
            </a:r>
            <a:r>
              <a:rPr sz="449" spc="-6" dirty="0">
                <a:solidFill>
                  <a:srgbClr val="6600CC"/>
                </a:solidFill>
                <a:latin typeface="MingLiU_HKSCS-ExtB"/>
                <a:cs typeface="MingLiU_HKSCS-ExtB"/>
              </a:rPr>
              <a:t>5</a:t>
            </a:r>
            <a:r>
              <a:rPr sz="449" spc="-3" dirty="0">
                <a:solidFill>
                  <a:srgbClr val="6600CC"/>
                </a:solidFill>
                <a:latin typeface="Malgun Gothic"/>
                <a:cs typeface="Malgun Gothic"/>
              </a:rPr>
              <a:t>點</a:t>
            </a:r>
            <a:r>
              <a:rPr sz="449" spc="-6" dirty="0">
                <a:solidFill>
                  <a:srgbClr val="6600CC"/>
                </a:solidFill>
                <a:latin typeface="MingLiU_HKSCS-ExtB"/>
                <a:cs typeface="MingLiU_HKSCS-ExtB"/>
              </a:rPr>
              <a:t>2</a:t>
            </a:r>
            <a:r>
              <a:rPr sz="449" spc="-3" dirty="0">
                <a:solidFill>
                  <a:srgbClr val="6600CC"/>
                </a:solidFill>
                <a:latin typeface="Malgun Gothic"/>
                <a:cs typeface="Malgun Gothic"/>
              </a:rPr>
              <a:t>、</a:t>
            </a:r>
            <a:r>
              <a:rPr sz="449" spc="-6" dirty="0">
                <a:solidFill>
                  <a:srgbClr val="6600CC"/>
                </a:solidFill>
                <a:latin typeface="MingLiU_HKSCS-ExtB"/>
                <a:cs typeface="MingLiU_HKSCS-ExtB"/>
              </a:rPr>
              <a:t>3</a:t>
            </a:r>
            <a:r>
              <a:rPr sz="449" spc="-3" dirty="0">
                <a:solidFill>
                  <a:srgbClr val="6600CC"/>
                </a:solidFill>
                <a:latin typeface="Malgun Gothic"/>
                <a:cs typeface="Malgun Gothic"/>
              </a:rPr>
              <a:t>項</a:t>
            </a:r>
            <a:endParaRPr sz="449">
              <a:latin typeface="Malgun Gothic"/>
              <a:cs typeface="Malgun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81478" y="3979577"/>
            <a:ext cx="1245761" cy="466581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R="175514" algn="ctr">
              <a:spcBef>
                <a:spcPts val="67"/>
              </a:spcBef>
            </a:pPr>
            <a:r>
              <a:rPr sz="898" dirty="0">
                <a:solidFill>
                  <a:srgbClr val="7E7E7E"/>
                </a:solidFill>
                <a:latin typeface="Microsoft JhengHei"/>
                <a:cs typeface="Microsoft JhengHei"/>
              </a:rPr>
              <a:t>職務代理</a:t>
            </a:r>
            <a:r>
              <a:rPr sz="898" spc="-173" dirty="0">
                <a:solidFill>
                  <a:srgbClr val="7E7E7E"/>
                </a:solidFill>
                <a:latin typeface="SimSun"/>
                <a:cs typeface="SimSun"/>
              </a:rPr>
              <a:t>-</a:t>
            </a:r>
            <a:r>
              <a:rPr sz="898" spc="6" dirty="0">
                <a:solidFill>
                  <a:srgbClr val="7E7E7E"/>
                </a:solidFill>
                <a:latin typeface="SimSun"/>
                <a:cs typeface="SimSun"/>
              </a:rPr>
              <a:t>1</a:t>
            </a:r>
            <a:endParaRPr sz="898">
              <a:latin typeface="SimSun"/>
              <a:cs typeface="SimSun"/>
            </a:endParaRPr>
          </a:p>
          <a:p>
            <a:pPr>
              <a:spcBef>
                <a:spcPts val="757"/>
              </a:spcBef>
              <a:tabLst>
                <a:tab pos="867798" algn="l"/>
              </a:tabLst>
            </a:pPr>
            <a:r>
              <a:rPr sz="577" b="1" dirty="0">
                <a:solidFill>
                  <a:srgbClr val="595959"/>
                </a:solidFill>
                <a:latin typeface="Microsoft JhengHei"/>
                <a:cs typeface="Microsoft JhengHei"/>
              </a:rPr>
              <a:t>出缺職務	</a:t>
            </a:r>
            <a:r>
              <a:rPr sz="577" b="1" spc="3" dirty="0">
                <a:solidFill>
                  <a:srgbClr val="595959"/>
                </a:solidFill>
                <a:latin typeface="Microsoft YaHei UI"/>
                <a:cs typeface="Microsoft YaHei UI"/>
              </a:rPr>
              <a:t>非</a:t>
            </a:r>
            <a:r>
              <a:rPr sz="577" b="1" spc="10" dirty="0">
                <a:solidFill>
                  <a:srgbClr val="595959"/>
                </a:solidFill>
                <a:latin typeface="Microsoft YaHei UI"/>
                <a:cs typeface="Microsoft YaHei UI"/>
              </a:rPr>
              <a:t>出</a:t>
            </a:r>
            <a:r>
              <a:rPr sz="577" b="1" spc="3" dirty="0">
                <a:solidFill>
                  <a:srgbClr val="595959"/>
                </a:solidFill>
                <a:latin typeface="Microsoft YaHei UI"/>
                <a:cs typeface="Microsoft YaHei UI"/>
              </a:rPr>
              <a:t>缺</a:t>
            </a:r>
            <a:r>
              <a:rPr sz="577" b="1" dirty="0">
                <a:solidFill>
                  <a:srgbClr val="595959"/>
                </a:solidFill>
                <a:latin typeface="Microsoft YaHei UI"/>
                <a:cs typeface="Microsoft YaHei UI"/>
              </a:rPr>
              <a:t>職務</a:t>
            </a:r>
            <a:endParaRPr sz="577">
              <a:latin typeface="Microsoft YaHei UI"/>
              <a:cs typeface="Microsoft YaHei UI"/>
            </a:endParaRPr>
          </a:p>
          <a:p>
            <a:pPr>
              <a:spcBef>
                <a:spcPts val="45"/>
              </a:spcBef>
            </a:pPr>
            <a:endParaRPr sz="385">
              <a:latin typeface="Microsoft YaHei UI"/>
              <a:cs typeface="Microsoft YaHei UI"/>
            </a:endParaRPr>
          </a:p>
          <a:p>
            <a:pPr marR="171035" algn="ctr">
              <a:tabLst>
                <a:tab pos="738707" algn="l"/>
              </a:tabLst>
            </a:pPr>
            <a:r>
              <a:rPr sz="449" b="1" spc="-3" dirty="0">
                <a:solidFill>
                  <a:srgbClr val="595959"/>
                </a:solidFill>
                <a:latin typeface="Microsoft JhengHei"/>
                <a:cs typeface="Microsoft JhengHei"/>
              </a:rPr>
              <a:t>現職人員	</a:t>
            </a:r>
            <a:r>
              <a:rPr sz="449" spc="-3" dirty="0">
                <a:solidFill>
                  <a:srgbClr val="595959"/>
                </a:solidFill>
                <a:latin typeface="Malgun Gothic"/>
                <a:cs typeface="Malgun Gothic"/>
              </a:rPr>
              <a:t>現職人員</a:t>
            </a:r>
            <a:endParaRPr sz="449">
              <a:latin typeface="Malgun Gothic"/>
              <a:cs typeface="Malgun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177388" y="3840154"/>
            <a:ext cx="1886357" cy="318873"/>
            <a:chOff x="1580387" y="5987796"/>
            <a:chExt cx="2941320" cy="497205"/>
          </a:xfrm>
        </p:grpSpPr>
        <p:sp>
          <p:nvSpPr>
            <p:cNvPr id="40" name="object 40"/>
            <p:cNvSpPr/>
            <p:nvPr/>
          </p:nvSpPr>
          <p:spPr>
            <a:xfrm>
              <a:off x="3105911" y="6455664"/>
              <a:ext cx="1416050" cy="29209"/>
            </a:xfrm>
            <a:custGeom>
              <a:avLst/>
              <a:gdLst/>
              <a:ahLst/>
              <a:cxnLst/>
              <a:rect l="l" t="t" r="r" b="b"/>
              <a:pathLst>
                <a:path w="1416050" h="29210">
                  <a:moveTo>
                    <a:pt x="1415796" y="28955"/>
                  </a:moveTo>
                  <a:lnTo>
                    <a:pt x="0" y="28955"/>
                  </a:lnTo>
                  <a:lnTo>
                    <a:pt x="0" y="0"/>
                  </a:lnTo>
                  <a:lnTo>
                    <a:pt x="1415796" y="0"/>
                  </a:lnTo>
                  <a:lnTo>
                    <a:pt x="1415796" y="28955"/>
                  </a:lnTo>
                  <a:close/>
                </a:path>
              </a:pathLst>
            </a:custGeom>
            <a:solidFill>
              <a:srgbClr val="9ABA59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0387" y="5987796"/>
              <a:ext cx="374904" cy="3429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422698" y="3913122"/>
            <a:ext cx="399100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>
              <a:spcBef>
                <a:spcPts val="64"/>
              </a:spcBef>
            </a:pPr>
            <a:r>
              <a:rPr sz="770" dirty="0">
                <a:solidFill>
                  <a:srgbClr val="7E7E7E"/>
                </a:solidFill>
                <a:latin typeface="Microsoft JhengHei"/>
                <a:cs typeface="Microsoft JhengHei"/>
              </a:rPr>
              <a:t>遷調實務</a:t>
            </a:r>
            <a:endParaRPr sz="770">
              <a:latin typeface="Microsoft JhengHei"/>
              <a:cs typeface="Microsoft JhengHe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125588" y="3823539"/>
            <a:ext cx="2923609" cy="2190569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4558283" y="0"/>
                </a:moveTo>
                <a:lnTo>
                  <a:pt x="0" y="0"/>
                </a:lnTo>
                <a:lnTo>
                  <a:pt x="0" y="3415283"/>
                </a:lnTo>
                <a:lnTo>
                  <a:pt x="4558283" y="3415283"/>
                </a:lnTo>
                <a:lnTo>
                  <a:pt x="45582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4" name="object 44"/>
          <p:cNvSpPr txBox="1"/>
          <p:nvPr/>
        </p:nvSpPr>
        <p:spPr>
          <a:xfrm>
            <a:off x="7808416" y="6678211"/>
            <a:ext cx="170636" cy="15174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24434">
              <a:spcBef>
                <a:spcPts val="144"/>
              </a:spcBef>
            </a:pPr>
            <a:r>
              <a:rPr sz="866" dirty="0">
                <a:latin typeface="Malgun Gothic"/>
                <a:cs typeface="Malgun Gothic"/>
              </a:rPr>
              <a:t>18</a:t>
            </a:r>
            <a:endParaRPr sz="866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99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69" y="549881"/>
            <a:ext cx="6881634" cy="51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39" y="559358"/>
            <a:ext cx="7164888" cy="53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98" y="461572"/>
            <a:ext cx="7640876" cy="57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41" y="239506"/>
            <a:ext cx="8004132" cy="60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729" y="412094"/>
            <a:ext cx="7628924" cy="57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38" y="484202"/>
            <a:ext cx="7961419" cy="59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6" y="393966"/>
            <a:ext cx="7962312" cy="59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47" y="355047"/>
            <a:ext cx="9177953" cy="54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化對角線角落矩形 15"/>
          <p:cNvSpPr/>
          <p:nvPr/>
        </p:nvSpPr>
        <p:spPr>
          <a:xfrm>
            <a:off x="4458549" y="1624988"/>
            <a:ext cx="1407403" cy="42195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68128"/>
            <a:ext cx="7658100" cy="57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圖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359098"/>
            <a:ext cx="8018584" cy="601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725" y="681326"/>
            <a:ext cx="9214339" cy="73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7808416" y="6678211"/>
            <a:ext cx="170636" cy="15174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24434">
              <a:spcBef>
                <a:spcPts val="144"/>
              </a:spcBef>
            </a:pPr>
            <a:r>
              <a:rPr sz="866" dirty="0">
                <a:latin typeface="Malgun Gothic"/>
                <a:cs typeface="Malgun Gothic"/>
              </a:rPr>
              <a:t>4</a:t>
            </a:r>
            <a:endParaRPr sz="866">
              <a:latin typeface="Malgun Gothic"/>
              <a:cs typeface="Malgun Gothic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66" y="349560"/>
            <a:ext cx="7920111" cy="59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264" y="1017232"/>
            <a:ext cx="6760767" cy="50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48"/>
          <p:cNvSpPr txBox="1"/>
          <p:nvPr/>
        </p:nvSpPr>
        <p:spPr>
          <a:xfrm>
            <a:off x="7808416" y="6678211"/>
            <a:ext cx="170636" cy="151747"/>
          </a:xfrm>
          <a:prstGeom prst="rect">
            <a:avLst/>
          </a:prstGeom>
        </p:spPr>
        <p:txBody>
          <a:bodyPr vert="horz" wrap="square" lIns="0" tIns="18326" rIns="0" bIns="0" rtlCol="0">
            <a:spAutoFit/>
          </a:bodyPr>
          <a:lstStyle/>
          <a:p>
            <a:pPr marL="24434">
              <a:spcBef>
                <a:spcPts val="144"/>
              </a:spcBef>
            </a:pPr>
            <a:r>
              <a:rPr sz="866" dirty="0">
                <a:latin typeface="Malgun Gothic"/>
                <a:cs typeface="Malgun Gothic"/>
              </a:rPr>
              <a:t>5</a:t>
            </a:r>
            <a:endParaRPr sz="866">
              <a:latin typeface="Malgun Gothic"/>
              <a:cs typeface="Malgun Gothic"/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78" y="642306"/>
            <a:ext cx="7406640" cy="555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115</Words>
  <Application>Microsoft Office PowerPoint</Application>
  <PresentationFormat>寬螢幕</PresentationFormat>
  <Paragraphs>42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Malgun Gothic</vt:lpstr>
      <vt:lpstr>Microsoft YaHei UI</vt:lpstr>
      <vt:lpstr>SimSun</vt:lpstr>
      <vt:lpstr>MingLiU_HKSCS-ExtB</vt:lpstr>
      <vt:lpstr>Microsoft JhengHei</vt:lpstr>
      <vt:lpstr>新細明體</vt:lpstr>
      <vt:lpstr>PMingLiU-ExtB</vt:lpstr>
      <vt:lpstr>標楷體</vt:lpstr>
      <vt:lpstr>Arial</vt:lpstr>
      <vt:lpstr>Calibri</vt:lpstr>
      <vt:lpstr>Calibri Light</vt:lpstr>
      <vt:lpstr>Gill Sans MT</vt:lpstr>
      <vt:lpstr>Times New Roman</vt:lpstr>
      <vt:lpstr>Office 佈景主題</vt:lpstr>
      <vt:lpstr>Gallery</vt:lpstr>
      <vt:lpstr>111年兼任兼辦人事業務人員研習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2022-06-06T02:46:21Z</dcterms:created>
  <dcterms:modified xsi:type="dcterms:W3CDTF">2022-06-06T05:28:33Z</dcterms:modified>
</cp:coreProperties>
</file>