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349" r:id="rId3"/>
    <p:sldId id="377" r:id="rId4"/>
    <p:sldId id="363" r:id="rId5"/>
    <p:sldId id="357" r:id="rId6"/>
    <p:sldId id="358" r:id="rId7"/>
    <p:sldId id="359" r:id="rId8"/>
    <p:sldId id="378" r:id="rId9"/>
    <p:sldId id="373" r:id="rId10"/>
    <p:sldId id="371" r:id="rId11"/>
    <p:sldId id="372" r:id="rId12"/>
    <p:sldId id="366" r:id="rId13"/>
    <p:sldId id="379" r:id="rId14"/>
    <p:sldId id="361" r:id="rId15"/>
    <p:sldId id="310" r:id="rId16"/>
    <p:sldId id="348" r:id="rId1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52ABB2"/>
    <a:srgbClr val="337F3C"/>
    <a:srgbClr val="FFCC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05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40-411D-AA9A-AFAB6408A84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40-411D-AA9A-AFAB6408A84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40-411D-AA9A-AFAB6408A8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40-411D-AA9A-AFAB6408A84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40-411D-AA9A-AFAB6408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146" y="1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/>
          <a:lstStyle>
            <a:lvl1pPr algn="r">
              <a:defRPr sz="1200"/>
            </a:lvl1pPr>
          </a:lstStyle>
          <a:p>
            <a:fld id="{EC0700A1-A691-4681-A2A1-F175A15AD94E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1369"/>
            <a:ext cx="2949533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146" y="9441369"/>
            <a:ext cx="2949532" cy="497969"/>
          </a:xfrm>
          <a:prstGeom prst="rect">
            <a:avLst/>
          </a:prstGeom>
        </p:spPr>
        <p:txBody>
          <a:bodyPr vert="horz" lIns="88313" tIns="44156" rIns="88313" bIns="44156" rtlCol="0" anchor="b"/>
          <a:lstStyle>
            <a:lvl1pPr algn="r">
              <a:defRPr sz="1200"/>
            </a:lvl1pPr>
          </a:lstStyle>
          <a:p>
            <a:fld id="{FA28C776-6458-49AC-AB9E-D7537D48A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11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4AAAF045-FEF6-43EA-9CDC-C84FC3F85E9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4" rIns="95687" bIns="478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7" tIns="47844" rIns="95687" bIns="478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332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4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1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1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632ED5-A07F-4C0D-BE24-42B14668E16B}"/>
              </a:ext>
            </a:extLst>
          </p:cNvPr>
          <p:cNvSpPr/>
          <p:nvPr userDrawn="1"/>
        </p:nvSpPr>
        <p:spPr>
          <a:xfrm>
            <a:off x="912647" y="1403773"/>
            <a:ext cx="2222208" cy="4320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F1D0E0-A003-400B-8684-37FE61773361}"/>
              </a:ext>
            </a:extLst>
          </p:cNvPr>
          <p:cNvSpPr/>
          <p:nvPr userDrawn="1"/>
        </p:nvSpPr>
        <p:spPr>
          <a:xfrm>
            <a:off x="912647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5B60AF5-72FC-4A3D-BC56-77C65120ED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13751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66E13D-AB77-4DD8-A09B-AB5DB9FEF2E6}"/>
              </a:ext>
            </a:extLst>
          </p:cNvPr>
          <p:cNvSpPr/>
          <p:nvPr userDrawn="1"/>
        </p:nvSpPr>
        <p:spPr>
          <a:xfrm>
            <a:off x="3626311" y="1403773"/>
            <a:ext cx="2222208" cy="4320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34DF34-069C-4224-B7F5-05E1F1166D56}"/>
              </a:ext>
            </a:extLst>
          </p:cNvPr>
          <p:cNvSpPr/>
          <p:nvPr userDrawn="1"/>
        </p:nvSpPr>
        <p:spPr>
          <a:xfrm>
            <a:off x="3626311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C01D622C-6570-4AA4-B1B0-B541A4BD95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27415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1B9CEA-EE94-4685-A50B-55FA6D623BFF}"/>
              </a:ext>
            </a:extLst>
          </p:cNvPr>
          <p:cNvSpPr/>
          <p:nvPr userDrawn="1"/>
        </p:nvSpPr>
        <p:spPr>
          <a:xfrm>
            <a:off x="6339975" y="1403773"/>
            <a:ext cx="2222208" cy="4320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0A7D00-6360-4DFB-9AC2-D99DA6B13DC7}"/>
              </a:ext>
            </a:extLst>
          </p:cNvPr>
          <p:cNvSpPr/>
          <p:nvPr userDrawn="1"/>
        </p:nvSpPr>
        <p:spPr>
          <a:xfrm>
            <a:off x="6339975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EE95A9AB-9D07-4D24-A094-B0314860C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1079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2B5C41-77E7-44F9-B07F-F8D1EC01BB64}"/>
              </a:ext>
            </a:extLst>
          </p:cNvPr>
          <p:cNvSpPr/>
          <p:nvPr userDrawn="1"/>
        </p:nvSpPr>
        <p:spPr>
          <a:xfrm>
            <a:off x="9053639" y="1403773"/>
            <a:ext cx="2222208" cy="4320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68E317-9A8F-42E8-8C04-9B86A860AA01}"/>
              </a:ext>
            </a:extLst>
          </p:cNvPr>
          <p:cNvSpPr/>
          <p:nvPr userDrawn="1"/>
        </p:nvSpPr>
        <p:spPr>
          <a:xfrm>
            <a:off x="9053639" y="5721208"/>
            <a:ext cx="2222208" cy="6480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DD6FC17C-3188-435C-AD8C-0699468E95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54743" y="165901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xmlns="" id="{075CE920-CE28-4A7F-AF42-D10B4D7A71D8}"/>
              </a:ext>
            </a:extLst>
          </p:cNvPr>
          <p:cNvGrpSpPr/>
          <p:nvPr userDrawn="1"/>
        </p:nvGrpSpPr>
        <p:grpSpPr>
          <a:xfrm>
            <a:off x="1089097" y="3374691"/>
            <a:ext cx="1872207" cy="2308988"/>
            <a:chOff x="1089096" y="3288431"/>
            <a:chExt cx="1872207" cy="2308988"/>
          </a:xfrm>
        </p:grpSpPr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xmlns="" id="{71143A8F-52BD-40FC-A4BB-974498924FA1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20">
              <a:extLst>
                <a:ext uri="{FF2B5EF4-FFF2-40B4-BE49-F238E27FC236}">
                  <a16:creationId xmlns:a16="http://schemas.microsoft.com/office/drawing/2014/main" xmlns="" id="{1966D3B4-0E79-4496-B5EA-B5B371487F1B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xmlns="" id="{2935AEF3-27D6-4D21-95C1-C6A1A7F94044}"/>
                </a:ext>
              </a:extLst>
            </p:cNvPr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xmlns="" id="{1FB619A6-76BA-44B3-9E43-E3929B6F857D}"/>
              </a:ext>
            </a:extLst>
          </p:cNvPr>
          <p:cNvGrpSpPr/>
          <p:nvPr userDrawn="1"/>
        </p:nvGrpSpPr>
        <p:grpSpPr>
          <a:xfrm>
            <a:off x="3803299" y="3374691"/>
            <a:ext cx="1872207" cy="2308988"/>
            <a:chOff x="3803298" y="3288431"/>
            <a:chExt cx="1872207" cy="2308988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xmlns="" id="{ADDFE364-38D6-42C8-A0F3-BF16099DF2A6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20">
              <a:extLst>
                <a:ext uri="{FF2B5EF4-FFF2-40B4-BE49-F238E27FC236}">
                  <a16:creationId xmlns:a16="http://schemas.microsoft.com/office/drawing/2014/main" xmlns="" id="{92EEB1A0-BE37-4C27-9E1D-07CCC8300546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xmlns="" id="{FF9B23A0-905F-41D1-A289-6E30A57869D8}"/>
                </a:ext>
              </a:extLst>
            </p:cNvPr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xmlns="" id="{C3E37826-BA96-4543-8E7B-043B25B6AE01}"/>
              </a:ext>
            </a:extLst>
          </p:cNvPr>
          <p:cNvGrpSpPr/>
          <p:nvPr userDrawn="1"/>
        </p:nvGrpSpPr>
        <p:grpSpPr>
          <a:xfrm>
            <a:off x="6517501" y="3374691"/>
            <a:ext cx="1872207" cy="2308988"/>
            <a:chOff x="6517500" y="3288431"/>
            <a:chExt cx="1872207" cy="2308988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xmlns="" id="{FF2BDC80-E91B-42FC-ACA6-29119E75CEA5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xmlns="" id="{B8915C91-E986-4019-9A3F-12B1970C26E1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xmlns="" id="{D028D197-9135-47C7-864B-AB564FABE325}"/>
                </a:ext>
              </a:extLst>
            </p:cNvPr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xmlns="" id="{D9D4E523-8F0B-46B8-9578-EA54F9C0E0FD}"/>
              </a:ext>
            </a:extLst>
          </p:cNvPr>
          <p:cNvGrpSpPr/>
          <p:nvPr userDrawn="1"/>
        </p:nvGrpSpPr>
        <p:grpSpPr>
          <a:xfrm>
            <a:off x="9231702" y="3374693"/>
            <a:ext cx="1872207" cy="2308987"/>
            <a:chOff x="9231701" y="3288432"/>
            <a:chExt cx="1872207" cy="2308987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xmlns="" id="{BC5CFC53-617F-43D4-B00F-EEC8443029C3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 Placeholder 20">
              <a:extLst>
                <a:ext uri="{FF2B5EF4-FFF2-40B4-BE49-F238E27FC236}">
                  <a16:creationId xmlns:a16="http://schemas.microsoft.com/office/drawing/2014/main" xmlns="" id="{91DB98F0-61F1-4C0A-951F-54754B7695F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4085253"/>
              <a:ext cx="1872204" cy="15121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4">
              <a:extLst>
                <a:ext uri="{FF2B5EF4-FFF2-40B4-BE49-F238E27FC236}">
                  <a16:creationId xmlns:a16="http://schemas.microsoft.com/office/drawing/2014/main" xmlns="" id="{E667B578-689E-41DF-A899-AFBAF8EEB350}"/>
                </a:ext>
              </a:extLst>
            </p:cNvPr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9">
            <a:extLst>
              <a:ext uri="{FF2B5EF4-FFF2-40B4-BE49-F238E27FC236}">
                <a16:creationId xmlns:a16="http://schemas.microsoft.com/office/drawing/2014/main" xmlns="" id="{59AEC0C2-1658-4DBE-A16E-C1F68C32F0D4}"/>
              </a:ext>
            </a:extLst>
          </p:cNvPr>
          <p:cNvGrpSpPr/>
          <p:nvPr userDrawn="1"/>
        </p:nvGrpSpPr>
        <p:grpSpPr>
          <a:xfrm>
            <a:off x="1172149" y="5825666"/>
            <a:ext cx="1706103" cy="448703"/>
            <a:chOff x="1172148" y="5704896"/>
            <a:chExt cx="1706103" cy="4487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597B0E5-8C02-4EFD-818E-FCAB1C18F1D7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B810BBB-1805-4634-A844-1590B698A393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E1D6AF9-FBD8-499A-9802-37FE243D9214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xmlns="" id="{900D5429-4621-47B3-9333-D168EC75055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xmlns="" id="{20FA3F5A-EF38-495A-85BC-7A4BC8204CBC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xmlns="" id="{73C13622-917A-4A5D-917A-6EEACECCB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82">
            <a:extLst>
              <a:ext uri="{FF2B5EF4-FFF2-40B4-BE49-F238E27FC236}">
                <a16:creationId xmlns:a16="http://schemas.microsoft.com/office/drawing/2014/main" xmlns="" id="{5669B4A0-592B-4E36-BFA0-0A71B26E0A09}"/>
              </a:ext>
            </a:extLst>
          </p:cNvPr>
          <p:cNvGrpSpPr/>
          <p:nvPr userDrawn="1"/>
        </p:nvGrpSpPr>
        <p:grpSpPr>
          <a:xfrm>
            <a:off x="3888290" y="5825666"/>
            <a:ext cx="1706103" cy="448703"/>
            <a:chOff x="1172148" y="5704896"/>
            <a:chExt cx="1706103" cy="448703"/>
          </a:xfrm>
        </p:grpSpPr>
        <p:sp>
          <p:nvSpPr>
            <p:cNvPr id="40" name="Oval 20">
              <a:extLst>
                <a:ext uri="{FF2B5EF4-FFF2-40B4-BE49-F238E27FC236}">
                  <a16:creationId xmlns:a16="http://schemas.microsoft.com/office/drawing/2014/main" xmlns="" id="{599F04BF-25B6-4E36-962F-802C34CDA95A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Oval 45">
              <a:extLst>
                <a:ext uri="{FF2B5EF4-FFF2-40B4-BE49-F238E27FC236}">
                  <a16:creationId xmlns:a16="http://schemas.microsoft.com/office/drawing/2014/main" xmlns="" id="{37A998EF-EFA4-4EC9-9935-396EBC2673DC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2" name="Oval 46">
              <a:extLst>
                <a:ext uri="{FF2B5EF4-FFF2-40B4-BE49-F238E27FC236}">
                  <a16:creationId xmlns:a16="http://schemas.microsoft.com/office/drawing/2014/main" xmlns="" id="{887F7825-B4C6-4C30-A3DA-649096950B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xmlns="" id="{CC8C9F95-79E4-4681-A018-584937EAB05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xmlns="" id="{27D5CC66-2190-4C0B-B967-8C85C6E3A7B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xmlns="" id="{799A6A43-1315-4301-BA90-3742B4CA6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99">
            <a:extLst>
              <a:ext uri="{FF2B5EF4-FFF2-40B4-BE49-F238E27FC236}">
                <a16:creationId xmlns:a16="http://schemas.microsoft.com/office/drawing/2014/main" xmlns="" id="{14FBE38F-6791-4534-9C7F-E5FC4EBE0C34}"/>
              </a:ext>
            </a:extLst>
          </p:cNvPr>
          <p:cNvGrpSpPr/>
          <p:nvPr userDrawn="1"/>
        </p:nvGrpSpPr>
        <p:grpSpPr>
          <a:xfrm>
            <a:off x="6604431" y="5825666"/>
            <a:ext cx="1706103" cy="448703"/>
            <a:chOff x="1172148" y="5704896"/>
            <a:chExt cx="1706103" cy="448703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xmlns="" id="{DE5CBEB4-5221-4560-BA20-5B7423CE37E6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xmlns="" id="{5D7AC624-8B71-4B8A-8968-361EB392010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xmlns="" id="{2054EE83-F252-4A8B-B69F-A4BE4F167F6D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xmlns="" id="{D1848CAF-CCAB-4EF2-BE70-971384DE4665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8">
              <a:extLst>
                <a:ext uri="{FF2B5EF4-FFF2-40B4-BE49-F238E27FC236}">
                  <a16:creationId xmlns:a16="http://schemas.microsoft.com/office/drawing/2014/main" xmlns="" id="{E42C9D05-4FC5-4CE1-BA6B-A302BA896861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xmlns="" id="{6EC8A3FE-8DBA-43BC-9637-0B30E0FD76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106">
            <a:extLst>
              <a:ext uri="{FF2B5EF4-FFF2-40B4-BE49-F238E27FC236}">
                <a16:creationId xmlns:a16="http://schemas.microsoft.com/office/drawing/2014/main" xmlns="" id="{9CFB75F3-2FF5-4FE9-A476-6CEE2DF67E07}"/>
              </a:ext>
            </a:extLst>
          </p:cNvPr>
          <p:cNvGrpSpPr/>
          <p:nvPr userDrawn="1"/>
        </p:nvGrpSpPr>
        <p:grpSpPr>
          <a:xfrm>
            <a:off x="9320573" y="5825666"/>
            <a:ext cx="1706103" cy="448703"/>
            <a:chOff x="1172148" y="5704896"/>
            <a:chExt cx="1706103" cy="448703"/>
          </a:xfrm>
        </p:grpSpPr>
        <p:sp>
          <p:nvSpPr>
            <p:cNvPr id="54" name="Oval 20">
              <a:extLst>
                <a:ext uri="{FF2B5EF4-FFF2-40B4-BE49-F238E27FC236}">
                  <a16:creationId xmlns:a16="http://schemas.microsoft.com/office/drawing/2014/main" xmlns="" id="{E50EC360-D0C4-4C08-8F61-8902777F2F21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5" name="Oval 45">
              <a:extLst>
                <a:ext uri="{FF2B5EF4-FFF2-40B4-BE49-F238E27FC236}">
                  <a16:creationId xmlns:a16="http://schemas.microsoft.com/office/drawing/2014/main" xmlns="" id="{1883D97F-8E28-47C0-8A2F-1E8F8994063D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6" name="Oval 46">
              <a:extLst>
                <a:ext uri="{FF2B5EF4-FFF2-40B4-BE49-F238E27FC236}">
                  <a16:creationId xmlns:a16="http://schemas.microsoft.com/office/drawing/2014/main" xmlns="" id="{E9327789-7EAA-458A-B577-77EDE0B58AF0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xmlns="" id="{2D69E672-703B-4D98-B532-F677B80C730B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xmlns="" id="{43DDDC3B-1FBB-4157-ACE3-548390E7C39F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xmlns="" id="{0F7A12F7-CD03-46EC-9D73-8AE4AEFA3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EA00C50C-9DE3-4415-89A4-D76E721FBF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0000" y="1538722"/>
            <a:ext cx="10392002" cy="2727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30C8FDB2-DCD9-459E-8313-5C629CBD9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D6A35F10-F8C9-483A-8AFB-79FA5FFC5386}"/>
              </a:ext>
            </a:extLst>
          </p:cNvPr>
          <p:cNvGrpSpPr/>
          <p:nvPr userDrawn="1"/>
        </p:nvGrpSpPr>
        <p:grpSpPr>
          <a:xfrm>
            <a:off x="6193770" y="1868656"/>
            <a:ext cx="5517728" cy="4339787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DADFAD96-56A8-406B-B78E-CE8CE437FB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5AD587F-4E2F-4181-A771-EB326A50E8A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8E07C60-58DC-4355-BD9C-3B0CFD2407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03430B78-BE31-48B2-BA07-16793A56C1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E8C4E13-2645-446C-8DE3-9F9D12FBFC8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DDAD9016-04F8-4C66-BB86-7B27891B786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B732113-BFA6-4856-B4C4-86914A7E81F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83ACA4A-43E7-4062-A174-424122229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4828225E-7668-4770-A9A9-A02CFF93FC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8295" y="2022196"/>
            <a:ext cx="5121540" cy="2990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701CE205-5693-4CCD-ADC7-38E6965B4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5" r:id="rId9"/>
    <p:sldLayoutId id="2147483684" r:id="rId10"/>
    <p:sldLayoutId id="2147483686" r:id="rId11"/>
    <p:sldLayoutId id="2147483687" r:id="rId12"/>
    <p:sldLayoutId id="2147483688" r:id="rId13"/>
    <p:sldLayoutId id="2147483672" r:id="rId14"/>
    <p:sldLayoutId id="2147483671" r:id="rId15"/>
    <p:sldLayoutId id="214748369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1" r:id="rId2"/>
    <p:sldLayoutId id="2147483702" r:id="rId3"/>
    <p:sldLayoutId id="2147483704" r:id="rId4"/>
    <p:sldLayoutId id="214748365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xmlns="" id="{5F3A60BA-2857-48A6-8F55-A60E85083177}"/>
              </a:ext>
            </a:extLst>
          </p:cNvPr>
          <p:cNvSpPr txBox="1"/>
          <p:nvPr/>
        </p:nvSpPr>
        <p:spPr>
          <a:xfrm>
            <a:off x="-1" y="6572076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BB4AFF-CEE9-4683-87EE-926C35151DB9}"/>
              </a:ext>
            </a:extLst>
          </p:cNvPr>
          <p:cNvSpPr txBox="1"/>
          <p:nvPr/>
        </p:nvSpPr>
        <p:spPr>
          <a:xfrm>
            <a:off x="-1280" y="52205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人事人員應有的角色與作為</a:t>
            </a:r>
            <a:endParaRPr lang="ko-KR" altLang="en-US" sz="54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A6ECC5-0A5C-4CA5-A24B-C6D4F264C275}"/>
              </a:ext>
            </a:extLst>
          </p:cNvPr>
          <p:cNvSpPr txBox="1"/>
          <p:nvPr/>
        </p:nvSpPr>
        <p:spPr>
          <a:xfrm>
            <a:off x="-2559" y="6146083"/>
            <a:ext cx="1219455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867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衛生福利部人事處 處長  張美玲</a:t>
            </a:r>
            <a:endParaRPr lang="ko-KR" altLang="en-US" sz="1867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19" name="Graphic 1">
            <a:extLst>
              <a:ext uri="{FF2B5EF4-FFF2-40B4-BE49-F238E27FC236}">
                <a16:creationId xmlns:a16="http://schemas.microsoft.com/office/drawing/2014/main" xmlns="" id="{8384D409-896C-44E1-B35C-D4881DD01BEB}"/>
              </a:ext>
            </a:extLst>
          </p:cNvPr>
          <p:cNvGrpSpPr/>
          <p:nvPr/>
        </p:nvGrpSpPr>
        <p:grpSpPr>
          <a:xfrm>
            <a:off x="10134968" y="33226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85D149D-B58E-460A-AF8C-3FB6D7C38E0A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xmlns="" id="{6619A022-7CFC-472D-92BC-4BF92688E4D4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91C3F5A-FAD7-4945-8A91-7CB60A9B4055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aphic 1">
                <a:extLst>
                  <a:ext uri="{FF2B5EF4-FFF2-40B4-BE49-F238E27FC236}">
                    <a16:creationId xmlns:a16="http://schemas.microsoft.com/office/drawing/2014/main" xmlns="" id="{416B485D-D2E8-4C92-B100-B5072F91F9C4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EE7894F2-F5E0-472C-975F-881A4305D81E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xmlns="" id="{82E5A61E-1F3A-4E3F-B22D-DB778800FAC3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xmlns="" id="{0C5348B8-D02F-4E7E-9557-7398570DDCA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7" name="Graphic 1">
                    <a:extLst>
                      <a:ext uri="{FF2B5EF4-FFF2-40B4-BE49-F238E27FC236}">
                        <a16:creationId xmlns:a16="http://schemas.microsoft.com/office/drawing/2014/main" xmlns="" id="{29091E6B-0449-4F0F-BD17-5269400589CC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xmlns="" id="{A427E03C-C758-4E6F-9585-0F0BF7711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xmlns="" id="{515F332A-9AD9-4C55-A6C4-B210B2604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0138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30">
            <a:extLst>
              <a:ext uri="{FF2B5EF4-FFF2-40B4-BE49-F238E27FC236}">
                <a16:creationId xmlns:a16="http://schemas.microsoft.com/office/drawing/2014/main" xmlns="" id="{8BF41CE1-138F-4B39-B3D5-D74B42745D3C}"/>
              </a:ext>
            </a:extLst>
          </p:cNvPr>
          <p:cNvSpPr/>
          <p:nvPr/>
        </p:nvSpPr>
        <p:spPr>
          <a:xfrm>
            <a:off x="14126" y="-45417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矩形 22"/>
          <p:cNvSpPr/>
          <p:nvPr/>
        </p:nvSpPr>
        <p:spPr>
          <a:xfrm>
            <a:off x="0" y="1152997"/>
            <a:ext cx="12192000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470190" y="368094"/>
            <a:ext cx="11573197" cy="724247"/>
          </a:xfrm>
        </p:spPr>
        <p:txBody>
          <a:bodyPr/>
          <a:lstStyle/>
          <a:p>
            <a:r>
              <a:rPr lang="zh-TW" altLang="en-US" dirty="0" smtClean="0"/>
              <a:t>超時加班統計表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45D7821-6F47-45EC-90F4-7ACF59DEA93B}"/>
              </a:ext>
            </a:extLst>
          </p:cNvPr>
          <p:cNvSpPr/>
          <p:nvPr/>
        </p:nvSpPr>
        <p:spPr>
          <a:xfrm>
            <a:off x="7598456" y="3163726"/>
            <a:ext cx="2988" cy="26400"/>
          </a:xfrm>
          <a:custGeom>
            <a:avLst/>
            <a:gdLst>
              <a:gd name="connsiteX0" fmla="*/ 4001 w 5271"/>
              <a:gd name="connsiteY0" fmla="*/ 0 h 46577"/>
              <a:gd name="connsiteX1" fmla="*/ 0 w 5271"/>
              <a:gd name="connsiteY1" fmla="*/ 46577 h 46577"/>
              <a:gd name="connsiteX2" fmla="*/ 4001 w 5271"/>
              <a:gd name="connsiteY2" fmla="*/ 0 h 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" h="46577">
                <a:moveTo>
                  <a:pt x="4001" y="0"/>
                </a:moveTo>
                <a:cubicBezTo>
                  <a:pt x="3620" y="15621"/>
                  <a:pt x="9049" y="31718"/>
                  <a:pt x="0" y="46577"/>
                </a:cubicBezTo>
                <a:cubicBezTo>
                  <a:pt x="2381" y="31147"/>
                  <a:pt x="-3238" y="14954"/>
                  <a:pt x="4001" y="0"/>
                </a:cubicBezTo>
                <a:close/>
              </a:path>
            </a:pathLst>
          </a:custGeom>
          <a:solidFill>
            <a:srgbClr val="FDCE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20B911-E6BD-40BA-9CB2-028FB9C48F21}"/>
              </a:ext>
            </a:extLst>
          </p:cNvPr>
          <p:cNvGrpSpPr/>
          <p:nvPr/>
        </p:nvGrpSpPr>
        <p:grpSpPr>
          <a:xfrm>
            <a:off x="9315615" y="3245539"/>
            <a:ext cx="2071093" cy="714829"/>
            <a:chOff x="1985511" y="4307149"/>
            <a:chExt cx="7456448" cy="71482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D35F248-73FC-4DF2-9293-DE42EACD403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68FA3A-BDB7-44C6-BD9E-5D24FDD4B9B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2"/>
          <a:srcRect l="1154" t="20186" r="8701" b="12564"/>
          <a:stretch/>
        </p:blipFill>
        <p:spPr>
          <a:xfrm>
            <a:off x="163433" y="1298510"/>
            <a:ext cx="11893384" cy="468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Group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B17C136-B098-4609-9C7B-86A3080ECB80}"/>
              </a:ext>
            </a:extLst>
          </p:cNvPr>
          <p:cNvGrpSpPr/>
          <p:nvPr/>
        </p:nvGrpSpPr>
        <p:grpSpPr>
          <a:xfrm>
            <a:off x="9606010" y="3857625"/>
            <a:ext cx="2300915" cy="2870764"/>
            <a:chOff x="1439248" y="54372"/>
            <a:chExt cx="2692070" cy="3684268"/>
          </a:xfrm>
        </p:grpSpPr>
        <p:sp>
          <p:nvSpPr>
            <p:cNvPr id="27" name="Freeform: Shap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7F2A076-F001-4511-927A-8FC58CD6B7AA}"/>
                </a:ext>
              </a:extLst>
            </p:cNvPr>
            <p:cNvSpPr/>
            <p:nvPr/>
          </p:nvSpPr>
          <p:spPr>
            <a:xfrm>
              <a:off x="2294997" y="431160"/>
              <a:ext cx="881971" cy="1485282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solidFill>
              <a:srgbClr val="F9C9A2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0ECF66C-5E01-4272-854A-A30EA6371C09}"/>
                </a:ext>
              </a:extLst>
            </p:cNvPr>
            <p:cNvSpPr/>
            <p:nvPr/>
          </p:nvSpPr>
          <p:spPr>
            <a:xfrm>
              <a:off x="2241786" y="54372"/>
              <a:ext cx="923343" cy="785762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F543C4F-6827-4165-8BEE-CBB7B8193589}"/>
                </a:ext>
              </a:extLst>
            </p:cNvPr>
            <p:cNvSpPr/>
            <p:nvPr/>
          </p:nvSpPr>
          <p:spPr>
            <a:xfrm>
              <a:off x="2325597" y="670286"/>
              <a:ext cx="826995" cy="353247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: Shape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82B5A69-D8D1-4A7D-B29C-B242630BFE0F}"/>
                </a:ext>
              </a:extLst>
            </p:cNvPr>
            <p:cNvSpPr/>
            <p:nvPr/>
          </p:nvSpPr>
          <p:spPr>
            <a:xfrm>
              <a:off x="1439248" y="1385430"/>
              <a:ext cx="2692070" cy="1927653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: Shape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7BBF8A-37DA-47BD-A399-C0D951BDADAF}"/>
                </a:ext>
              </a:extLst>
            </p:cNvPr>
            <p:cNvSpPr/>
            <p:nvPr/>
          </p:nvSpPr>
          <p:spPr>
            <a:xfrm>
              <a:off x="1554219" y="2258282"/>
              <a:ext cx="2345199" cy="1328600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: Shape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E5380CD-FDE5-447C-B2B3-57C6E9BF9C0B}"/>
                </a:ext>
              </a:extLst>
            </p:cNvPr>
            <p:cNvSpPr/>
            <p:nvPr/>
          </p:nvSpPr>
          <p:spPr>
            <a:xfrm>
              <a:off x="1746981" y="1293055"/>
              <a:ext cx="2074673" cy="972768"/>
            </a:xfrm>
            <a:custGeom>
              <a:avLst/>
              <a:gdLst>
                <a:gd name="connsiteX0" fmla="*/ 1027911 w 2074673"/>
                <a:gd name="connsiteY0" fmla="*/ 618819 h 972768"/>
                <a:gd name="connsiteX1" fmla="*/ 1036866 w 2074673"/>
                <a:gd name="connsiteY1" fmla="*/ 621647 h 972768"/>
                <a:gd name="connsiteX2" fmla="*/ 1053360 w 2074673"/>
                <a:gd name="connsiteY2" fmla="*/ 761152 h 972768"/>
                <a:gd name="connsiteX3" fmla="*/ 1064200 w 2074673"/>
                <a:gd name="connsiteY3" fmla="*/ 965227 h 972768"/>
                <a:gd name="connsiteX4" fmla="*/ 1029324 w 2074673"/>
                <a:gd name="connsiteY4" fmla="*/ 907727 h 972768"/>
                <a:gd name="connsiteX5" fmla="*/ 1027911 w 2074673"/>
                <a:gd name="connsiteY5" fmla="*/ 618819 h 972768"/>
                <a:gd name="connsiteX6" fmla="*/ 2047337 w 2074673"/>
                <a:gd name="connsiteY6" fmla="*/ 391652 h 972768"/>
                <a:gd name="connsiteX7" fmla="*/ 2074673 w 2074673"/>
                <a:gd name="connsiteY7" fmla="*/ 418517 h 972768"/>
                <a:gd name="connsiteX8" fmla="*/ 1868714 w 2074673"/>
                <a:gd name="connsiteY8" fmla="*/ 717793 h 972768"/>
                <a:gd name="connsiteX9" fmla="*/ 1847506 w 2074673"/>
                <a:gd name="connsiteY9" fmla="*/ 896887 h 972768"/>
                <a:gd name="connsiteX10" fmla="*/ 1838080 w 2074673"/>
                <a:gd name="connsiteY10" fmla="*/ 972768 h 972768"/>
                <a:gd name="connsiteX11" fmla="*/ 1810745 w 2074673"/>
                <a:gd name="connsiteY11" fmla="*/ 972768 h 972768"/>
                <a:gd name="connsiteX12" fmla="*/ 1810273 w 2074673"/>
                <a:gd name="connsiteY12" fmla="*/ 965226 h 972768"/>
                <a:gd name="connsiteX13" fmla="*/ 1829596 w 2074673"/>
                <a:gd name="connsiteY13" fmla="*/ 817708 h 972768"/>
                <a:gd name="connsiteX14" fmla="*/ 1981356 w 2074673"/>
                <a:gd name="connsiteY14" fmla="*/ 472244 h 972768"/>
                <a:gd name="connsiteX15" fmla="*/ 2047337 w 2074673"/>
                <a:gd name="connsiteY15" fmla="*/ 391652 h 972768"/>
                <a:gd name="connsiteX16" fmla="*/ 26393 w 2074673"/>
                <a:gd name="connsiteY16" fmla="*/ 391652 h 972768"/>
                <a:gd name="connsiteX17" fmla="*/ 85305 w 2074673"/>
                <a:gd name="connsiteY17" fmla="*/ 471773 h 972768"/>
                <a:gd name="connsiteX18" fmla="*/ 236593 w 2074673"/>
                <a:gd name="connsiteY18" fmla="*/ 972768 h 972768"/>
                <a:gd name="connsiteX19" fmla="*/ 226695 w 2074673"/>
                <a:gd name="connsiteY19" fmla="*/ 972768 h 972768"/>
                <a:gd name="connsiteX20" fmla="*/ 205959 w 2074673"/>
                <a:gd name="connsiteY20" fmla="*/ 829020 h 972768"/>
                <a:gd name="connsiteX21" fmla="*/ 26864 w 2074673"/>
                <a:gd name="connsiteY21" fmla="*/ 450565 h 972768"/>
                <a:gd name="connsiteX22" fmla="*/ 0 w 2074673"/>
                <a:gd name="connsiteY22" fmla="*/ 419930 h 972768"/>
                <a:gd name="connsiteX23" fmla="*/ 26393 w 2074673"/>
                <a:gd name="connsiteY23" fmla="*/ 391652 h 972768"/>
                <a:gd name="connsiteX24" fmla="*/ 1293254 w 2074673"/>
                <a:gd name="connsiteY24" fmla="*/ 0 h 972768"/>
                <a:gd name="connsiteX25" fmla="*/ 1382802 w 2074673"/>
                <a:gd name="connsiteY25" fmla="*/ 92847 h 972768"/>
                <a:gd name="connsiteX26" fmla="*/ 1404953 w 2074673"/>
                <a:gd name="connsiteY26" fmla="*/ 543411 h 972768"/>
                <a:gd name="connsiteX27" fmla="*/ 1335671 w 2074673"/>
                <a:gd name="connsiteY27" fmla="*/ 425586 h 972768"/>
                <a:gd name="connsiteX28" fmla="*/ 1268275 w 2074673"/>
                <a:gd name="connsiteY28" fmla="*/ 384582 h 972768"/>
                <a:gd name="connsiteX29" fmla="*/ 1215019 w 2074673"/>
                <a:gd name="connsiteY29" fmla="*/ 442081 h 972768"/>
                <a:gd name="connsiteX30" fmla="*/ 1100020 w 2074673"/>
                <a:gd name="connsiteY30" fmla="*/ 564619 h 972768"/>
                <a:gd name="connsiteX31" fmla="*/ 1167416 w 2074673"/>
                <a:gd name="connsiteY31" fmla="*/ 420873 h 972768"/>
                <a:gd name="connsiteX32" fmla="*/ 1184384 w 2074673"/>
                <a:gd name="connsiteY32" fmla="*/ 380340 h 972768"/>
                <a:gd name="connsiteX33" fmla="*/ 1293254 w 2074673"/>
                <a:gd name="connsiteY33" fmla="*/ 0 h 972768"/>
                <a:gd name="connsiteX34" fmla="*/ 726276 w 2074673"/>
                <a:gd name="connsiteY34" fmla="*/ 0 h 972768"/>
                <a:gd name="connsiteX35" fmla="*/ 895003 w 2074673"/>
                <a:gd name="connsiteY35" fmla="*/ 400135 h 972768"/>
                <a:gd name="connsiteX36" fmla="*/ 925166 w 2074673"/>
                <a:gd name="connsiteY36" fmla="*/ 448680 h 972768"/>
                <a:gd name="connsiteX37" fmla="*/ 1008115 w 2074673"/>
                <a:gd name="connsiteY37" fmla="*/ 602324 h 972768"/>
                <a:gd name="connsiteX38" fmla="*/ 869081 w 2074673"/>
                <a:gd name="connsiteY38" fmla="*/ 475544 h 972768"/>
                <a:gd name="connsiteX39" fmla="*/ 809225 w 2074673"/>
                <a:gd name="connsiteY39" fmla="*/ 422287 h 972768"/>
                <a:gd name="connsiteX40" fmla="*/ 741358 w 2074673"/>
                <a:gd name="connsiteY40" fmla="*/ 455278 h 972768"/>
                <a:gd name="connsiteX41" fmla="*/ 648512 w 2074673"/>
                <a:gd name="connsiteY41" fmla="*/ 593841 h 972768"/>
                <a:gd name="connsiteX42" fmla="*/ 627774 w 2074673"/>
                <a:gd name="connsiteY42" fmla="*/ 372329 h 972768"/>
                <a:gd name="connsiteX43" fmla="*/ 631074 w 2074673"/>
                <a:gd name="connsiteY43" fmla="*/ 141390 h 972768"/>
                <a:gd name="connsiteX44" fmla="*/ 626361 w 2074673"/>
                <a:gd name="connsiteY44" fmla="*/ 110285 h 972768"/>
                <a:gd name="connsiteX45" fmla="*/ 726276 w 2074673"/>
                <a:gd name="connsiteY45" fmla="*/ 0 h 9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74673" h="972768">
                  <a:moveTo>
                    <a:pt x="1027911" y="618819"/>
                  </a:moveTo>
                  <a:cubicBezTo>
                    <a:pt x="1030738" y="619762"/>
                    <a:pt x="1034037" y="620704"/>
                    <a:pt x="1036866" y="621647"/>
                  </a:cubicBezTo>
                  <a:cubicBezTo>
                    <a:pt x="1051004" y="666892"/>
                    <a:pt x="1048647" y="714493"/>
                    <a:pt x="1053360" y="761152"/>
                  </a:cubicBezTo>
                  <a:cubicBezTo>
                    <a:pt x="1059959" y="829020"/>
                    <a:pt x="1060900" y="896887"/>
                    <a:pt x="1064200" y="965227"/>
                  </a:cubicBezTo>
                  <a:cubicBezTo>
                    <a:pt x="1026025" y="962398"/>
                    <a:pt x="1029796" y="931764"/>
                    <a:pt x="1029324" y="907727"/>
                  </a:cubicBezTo>
                  <a:cubicBezTo>
                    <a:pt x="1027439" y="811582"/>
                    <a:pt x="1027911" y="715436"/>
                    <a:pt x="1027911" y="618819"/>
                  </a:cubicBezTo>
                  <a:close/>
                  <a:moveTo>
                    <a:pt x="2047337" y="391652"/>
                  </a:moveTo>
                  <a:cubicBezTo>
                    <a:pt x="2056292" y="400607"/>
                    <a:pt x="2065247" y="409562"/>
                    <a:pt x="2074673" y="418517"/>
                  </a:cubicBezTo>
                  <a:cubicBezTo>
                    <a:pt x="1986539" y="504764"/>
                    <a:pt x="1911603" y="600909"/>
                    <a:pt x="1868714" y="717793"/>
                  </a:cubicBezTo>
                  <a:cubicBezTo>
                    <a:pt x="1847978" y="774820"/>
                    <a:pt x="1852691" y="837033"/>
                    <a:pt x="1847506" y="896887"/>
                  </a:cubicBezTo>
                  <a:cubicBezTo>
                    <a:pt x="1845149" y="922338"/>
                    <a:pt x="1847978" y="948260"/>
                    <a:pt x="1838080" y="972768"/>
                  </a:cubicBezTo>
                  <a:cubicBezTo>
                    <a:pt x="1829125" y="972768"/>
                    <a:pt x="1820170" y="972768"/>
                    <a:pt x="1810745" y="972768"/>
                  </a:cubicBezTo>
                  <a:cubicBezTo>
                    <a:pt x="1810745" y="970411"/>
                    <a:pt x="1810273" y="968054"/>
                    <a:pt x="1810273" y="965226"/>
                  </a:cubicBezTo>
                  <a:cubicBezTo>
                    <a:pt x="1822998" y="916682"/>
                    <a:pt x="1828183" y="867196"/>
                    <a:pt x="1829596" y="817708"/>
                  </a:cubicBezTo>
                  <a:cubicBezTo>
                    <a:pt x="1833366" y="681973"/>
                    <a:pt x="1898877" y="573575"/>
                    <a:pt x="1981356" y="472244"/>
                  </a:cubicBezTo>
                  <a:cubicBezTo>
                    <a:pt x="2003036" y="445380"/>
                    <a:pt x="2025187" y="418517"/>
                    <a:pt x="2047337" y="391652"/>
                  </a:cubicBezTo>
                  <a:close/>
                  <a:moveTo>
                    <a:pt x="26393" y="391652"/>
                  </a:moveTo>
                  <a:cubicBezTo>
                    <a:pt x="45716" y="418517"/>
                    <a:pt x="63626" y="446795"/>
                    <a:pt x="85305" y="471773"/>
                  </a:cubicBezTo>
                  <a:cubicBezTo>
                    <a:pt x="209257" y="616934"/>
                    <a:pt x="227638" y="793202"/>
                    <a:pt x="236593" y="972768"/>
                  </a:cubicBezTo>
                  <a:cubicBezTo>
                    <a:pt x="232823" y="972768"/>
                    <a:pt x="229523" y="972768"/>
                    <a:pt x="226695" y="972768"/>
                  </a:cubicBezTo>
                  <a:cubicBezTo>
                    <a:pt x="219627" y="924695"/>
                    <a:pt x="210672" y="877092"/>
                    <a:pt x="205959" y="829020"/>
                  </a:cubicBezTo>
                  <a:cubicBezTo>
                    <a:pt x="190877" y="681503"/>
                    <a:pt x="128665" y="556608"/>
                    <a:pt x="26864" y="450565"/>
                  </a:cubicBezTo>
                  <a:cubicBezTo>
                    <a:pt x="17438" y="440668"/>
                    <a:pt x="8955" y="430298"/>
                    <a:pt x="0" y="419930"/>
                  </a:cubicBezTo>
                  <a:cubicBezTo>
                    <a:pt x="8955" y="410504"/>
                    <a:pt x="17910" y="401079"/>
                    <a:pt x="26393" y="391652"/>
                  </a:cubicBezTo>
                  <a:close/>
                  <a:moveTo>
                    <a:pt x="1293254" y="0"/>
                  </a:moveTo>
                  <a:cubicBezTo>
                    <a:pt x="1343684" y="10840"/>
                    <a:pt x="1351695" y="63154"/>
                    <a:pt x="1382802" y="92847"/>
                  </a:cubicBezTo>
                  <a:cubicBezTo>
                    <a:pt x="1416264" y="238950"/>
                    <a:pt x="1431346" y="385996"/>
                    <a:pt x="1404953" y="543411"/>
                  </a:cubicBezTo>
                  <a:cubicBezTo>
                    <a:pt x="1373375" y="502878"/>
                    <a:pt x="1354052" y="464232"/>
                    <a:pt x="1335671" y="425586"/>
                  </a:cubicBezTo>
                  <a:cubicBezTo>
                    <a:pt x="1322004" y="396365"/>
                    <a:pt x="1302209" y="380812"/>
                    <a:pt x="1268275" y="384582"/>
                  </a:cubicBezTo>
                  <a:cubicBezTo>
                    <a:pt x="1233398" y="388823"/>
                    <a:pt x="1220674" y="410975"/>
                    <a:pt x="1215019" y="442081"/>
                  </a:cubicBezTo>
                  <a:cubicBezTo>
                    <a:pt x="1203235" y="507592"/>
                    <a:pt x="1165531" y="549066"/>
                    <a:pt x="1100020" y="564619"/>
                  </a:cubicBezTo>
                  <a:cubicBezTo>
                    <a:pt x="1139610" y="524558"/>
                    <a:pt x="1178727" y="484969"/>
                    <a:pt x="1167416" y="420873"/>
                  </a:cubicBezTo>
                  <a:cubicBezTo>
                    <a:pt x="1164589" y="405791"/>
                    <a:pt x="1174486" y="392123"/>
                    <a:pt x="1184384" y="380340"/>
                  </a:cubicBezTo>
                  <a:cubicBezTo>
                    <a:pt x="1278644" y="270056"/>
                    <a:pt x="1323417" y="145632"/>
                    <a:pt x="1293254" y="0"/>
                  </a:cubicBezTo>
                  <a:close/>
                  <a:moveTo>
                    <a:pt x="726276" y="0"/>
                  </a:moveTo>
                  <a:cubicBezTo>
                    <a:pt x="704597" y="166370"/>
                    <a:pt x="799800" y="283253"/>
                    <a:pt x="895003" y="400135"/>
                  </a:cubicBezTo>
                  <a:cubicBezTo>
                    <a:pt x="907257" y="415217"/>
                    <a:pt x="928937" y="428413"/>
                    <a:pt x="925166" y="448680"/>
                  </a:cubicBezTo>
                  <a:cubicBezTo>
                    <a:pt x="911969" y="523145"/>
                    <a:pt x="961928" y="561322"/>
                    <a:pt x="1008115" y="602324"/>
                  </a:cubicBezTo>
                  <a:cubicBezTo>
                    <a:pt x="947789" y="575931"/>
                    <a:pt x="876623" y="562263"/>
                    <a:pt x="869081" y="475544"/>
                  </a:cubicBezTo>
                  <a:cubicBezTo>
                    <a:pt x="866253" y="443025"/>
                    <a:pt x="839860" y="427472"/>
                    <a:pt x="809225" y="422287"/>
                  </a:cubicBezTo>
                  <a:cubicBezTo>
                    <a:pt x="779062" y="417103"/>
                    <a:pt x="756439" y="427943"/>
                    <a:pt x="741358" y="455278"/>
                  </a:cubicBezTo>
                  <a:cubicBezTo>
                    <a:pt x="714495" y="502409"/>
                    <a:pt x="686687" y="548595"/>
                    <a:pt x="648512" y="593841"/>
                  </a:cubicBezTo>
                  <a:cubicBezTo>
                    <a:pt x="641442" y="519847"/>
                    <a:pt x="630131" y="446323"/>
                    <a:pt x="627774" y="372329"/>
                  </a:cubicBezTo>
                  <a:cubicBezTo>
                    <a:pt x="624946" y="295507"/>
                    <a:pt x="622591" y="218213"/>
                    <a:pt x="631074" y="141390"/>
                  </a:cubicBezTo>
                  <a:cubicBezTo>
                    <a:pt x="632016" y="131493"/>
                    <a:pt x="628246" y="120654"/>
                    <a:pt x="626361" y="110285"/>
                  </a:cubicBezTo>
                  <a:cubicBezTo>
                    <a:pt x="663594" y="75879"/>
                    <a:pt x="676319" y="21208"/>
                    <a:pt x="726276" y="0"/>
                  </a:cubicBezTo>
                  <a:close/>
                </a:path>
              </a:pathLst>
            </a:custGeom>
            <a:solidFill>
              <a:srgbClr val="CBD7EC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FAF446C-2478-42B3-9FEA-5D6719F23FE0}"/>
                </a:ext>
              </a:extLst>
            </p:cNvPr>
            <p:cNvSpPr/>
            <p:nvPr/>
          </p:nvSpPr>
          <p:spPr>
            <a:xfrm>
              <a:off x="2475144" y="1226130"/>
              <a:ext cx="563730" cy="320744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rgbClr val="EABB9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D06A54D-305C-4437-A81D-A00B1B95A992}"/>
                </a:ext>
              </a:extLst>
            </p:cNvPr>
            <p:cNvSpPr/>
            <p:nvPr/>
          </p:nvSpPr>
          <p:spPr>
            <a:xfrm>
              <a:off x="2537616" y="2775045"/>
              <a:ext cx="432189" cy="440538"/>
            </a:xfrm>
            <a:custGeom>
              <a:avLst/>
              <a:gdLst>
                <a:gd name="connsiteX0" fmla="*/ 307535 w 309752"/>
                <a:gd name="connsiteY0" fmla="*/ 109962 h 315736"/>
                <a:gd name="connsiteX1" fmla="*/ 271730 w 309752"/>
                <a:gd name="connsiteY1" fmla="*/ 243049 h 315736"/>
                <a:gd name="connsiteX2" fmla="*/ 57912 w 309752"/>
                <a:gd name="connsiteY2" fmla="*/ 261965 h 315736"/>
                <a:gd name="connsiteX3" fmla="*/ 827 w 309752"/>
                <a:gd name="connsiteY3" fmla="*/ 57943 h 315736"/>
                <a:gd name="connsiteX4" fmla="*/ 23120 w 309752"/>
                <a:gd name="connsiteY4" fmla="*/ 41392 h 315736"/>
                <a:gd name="connsiteX5" fmla="*/ 143372 w 309752"/>
                <a:gd name="connsiteY5" fmla="*/ 5587 h 315736"/>
                <a:gd name="connsiteX6" fmla="*/ 177150 w 309752"/>
                <a:gd name="connsiteY6" fmla="*/ 13018 h 315736"/>
                <a:gd name="connsiteX7" fmla="*/ 247747 w 309752"/>
                <a:gd name="connsiteY7" fmla="*/ 41054 h 315736"/>
                <a:gd name="connsiteX8" fmla="*/ 307535 w 309752"/>
                <a:gd name="connsiteY8" fmla="*/ 109962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752" h="315736">
                  <a:moveTo>
                    <a:pt x="307535" y="109962"/>
                  </a:move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55194" y="-6911"/>
                    <a:pt x="167692" y="4236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ED871C7-86FD-49AF-B749-AE3C08264E55}"/>
                </a:ext>
              </a:extLst>
            </p:cNvPr>
            <p:cNvSpPr/>
            <p:nvPr/>
          </p:nvSpPr>
          <p:spPr>
            <a:xfrm>
              <a:off x="2772111" y="830816"/>
              <a:ext cx="261464" cy="141105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B05C49D-7EBF-44B0-9413-C340ABCB78BF}"/>
                </a:ext>
              </a:extLst>
            </p:cNvPr>
            <p:cNvSpPr/>
            <p:nvPr/>
          </p:nvSpPr>
          <p:spPr>
            <a:xfrm>
              <a:off x="2425098" y="856509"/>
              <a:ext cx="248135" cy="126301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E3E9F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F135CD9-4435-4008-8EC6-DFAF85503047}"/>
                </a:ext>
              </a:extLst>
            </p:cNvPr>
            <p:cNvSpPr/>
            <p:nvPr/>
          </p:nvSpPr>
          <p:spPr>
            <a:xfrm>
              <a:off x="2581614" y="2827700"/>
              <a:ext cx="348072" cy="342139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0A66B2C-2266-4FAA-9DA2-FDA021FC3F11}"/>
                </a:ext>
              </a:extLst>
            </p:cNvPr>
            <p:cNvSpPr/>
            <p:nvPr/>
          </p:nvSpPr>
          <p:spPr>
            <a:xfrm>
              <a:off x="2803170" y="743787"/>
              <a:ext cx="229052" cy="71506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B3FDFD7-C16D-4E2F-9B5A-B73C0911363B}"/>
                </a:ext>
              </a:extLst>
            </p:cNvPr>
            <p:cNvSpPr/>
            <p:nvPr/>
          </p:nvSpPr>
          <p:spPr>
            <a:xfrm>
              <a:off x="2395965" y="761075"/>
              <a:ext cx="234236" cy="59108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50ADF4E-E450-4323-B227-76B079226201}"/>
                </a:ext>
              </a:extLst>
            </p:cNvPr>
            <p:cNvSpPr/>
            <p:nvPr/>
          </p:nvSpPr>
          <p:spPr>
            <a:xfrm>
              <a:off x="1555632" y="3647208"/>
              <a:ext cx="2342371" cy="91432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1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30">
            <a:extLst>
              <a:ext uri="{FF2B5EF4-FFF2-40B4-BE49-F238E27FC236}">
                <a16:creationId xmlns:a16="http://schemas.microsoft.com/office/drawing/2014/main" xmlns="" id="{8BF41CE1-138F-4B39-B3D5-D74B42745D3C}"/>
              </a:ext>
            </a:extLst>
          </p:cNvPr>
          <p:cNvSpPr/>
          <p:nvPr/>
        </p:nvSpPr>
        <p:spPr>
          <a:xfrm>
            <a:off x="14126" y="-45417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8" name="矩形 237"/>
          <p:cNvSpPr/>
          <p:nvPr/>
        </p:nvSpPr>
        <p:spPr>
          <a:xfrm>
            <a:off x="6509935" y="0"/>
            <a:ext cx="5682066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0" y="1152997"/>
            <a:ext cx="12192000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195094" y="403223"/>
            <a:ext cx="11573197" cy="724247"/>
          </a:xfrm>
        </p:spPr>
        <p:txBody>
          <a:bodyPr/>
          <a:lstStyle/>
          <a:p>
            <a:r>
              <a:rPr lang="zh-TW" altLang="en-US" dirty="0" smtClean="0"/>
              <a:t>大事紀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45D7821-6F47-45EC-90F4-7ACF59DEA93B}"/>
              </a:ext>
            </a:extLst>
          </p:cNvPr>
          <p:cNvSpPr/>
          <p:nvPr/>
        </p:nvSpPr>
        <p:spPr>
          <a:xfrm>
            <a:off x="7598456" y="3163726"/>
            <a:ext cx="2988" cy="26400"/>
          </a:xfrm>
          <a:custGeom>
            <a:avLst/>
            <a:gdLst>
              <a:gd name="connsiteX0" fmla="*/ 4001 w 5271"/>
              <a:gd name="connsiteY0" fmla="*/ 0 h 46577"/>
              <a:gd name="connsiteX1" fmla="*/ 0 w 5271"/>
              <a:gd name="connsiteY1" fmla="*/ 46577 h 46577"/>
              <a:gd name="connsiteX2" fmla="*/ 4001 w 5271"/>
              <a:gd name="connsiteY2" fmla="*/ 0 h 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" h="46577">
                <a:moveTo>
                  <a:pt x="4001" y="0"/>
                </a:moveTo>
                <a:cubicBezTo>
                  <a:pt x="3620" y="15621"/>
                  <a:pt x="9049" y="31718"/>
                  <a:pt x="0" y="46577"/>
                </a:cubicBezTo>
                <a:cubicBezTo>
                  <a:pt x="2381" y="31147"/>
                  <a:pt x="-3238" y="14954"/>
                  <a:pt x="4001" y="0"/>
                </a:cubicBezTo>
                <a:close/>
              </a:path>
            </a:pathLst>
          </a:custGeom>
          <a:solidFill>
            <a:srgbClr val="FDCE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20B911-E6BD-40BA-9CB2-028FB9C48F21}"/>
              </a:ext>
            </a:extLst>
          </p:cNvPr>
          <p:cNvGrpSpPr/>
          <p:nvPr/>
        </p:nvGrpSpPr>
        <p:grpSpPr>
          <a:xfrm>
            <a:off x="9315615" y="3245539"/>
            <a:ext cx="2071093" cy="714829"/>
            <a:chOff x="1985511" y="4307149"/>
            <a:chExt cx="7456448" cy="71482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D35F248-73FC-4DF2-9293-DE42EACD403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68FA3A-BDB7-44C6-BD9E-5D24FDD4B9B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907" t="6111" r="55702" b="14723"/>
          <a:stretch/>
        </p:blipFill>
        <p:spPr>
          <a:xfrm>
            <a:off x="480644" y="1170840"/>
            <a:ext cx="4924425" cy="5429250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 rotWithShape="1">
          <a:blip r:embed="rId3"/>
          <a:srcRect l="3908" t="4721" r="56325" b="11489"/>
          <a:stretch/>
        </p:blipFill>
        <p:spPr>
          <a:xfrm>
            <a:off x="6646388" y="2440"/>
            <a:ext cx="4926810" cy="57544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50390" t="5416" r="9609" b="63889"/>
          <a:stretch/>
        </p:blipFill>
        <p:spPr>
          <a:xfrm>
            <a:off x="6573093" y="4735670"/>
            <a:ext cx="4913804" cy="2105026"/>
          </a:xfrm>
          <a:prstGeom prst="rect">
            <a:avLst/>
          </a:prstGeom>
        </p:spPr>
      </p:pic>
      <p:cxnSp>
        <p:nvCxnSpPr>
          <p:cNvPr id="21" name="直線接點 20"/>
          <p:cNvCxnSpPr/>
          <p:nvPr/>
        </p:nvCxnSpPr>
        <p:spPr>
          <a:xfrm>
            <a:off x="6819308" y="4709996"/>
            <a:ext cx="4567399" cy="19050"/>
          </a:xfrm>
          <a:prstGeom prst="line">
            <a:avLst/>
          </a:prstGeom>
          <a:ln w="60325" cap="rnd" cmpd="sng">
            <a:solidFill>
              <a:schemeClr val="tx1">
                <a:lumMod val="65000"/>
                <a:lumOff val="35000"/>
                <a:alpha val="99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585626" y="6587937"/>
            <a:ext cx="4567399" cy="19050"/>
          </a:xfrm>
          <a:prstGeom prst="line">
            <a:avLst/>
          </a:prstGeom>
          <a:ln w="60325" cap="rnd" cmpd="sng">
            <a:solidFill>
              <a:schemeClr val="tx1">
                <a:lumMod val="65000"/>
                <a:lumOff val="35000"/>
                <a:alpha val="99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up 74">
            <a:extLst>
              <a:ext uri="{FF2B5EF4-FFF2-40B4-BE49-F238E27FC236}">
                <a16:creationId xmlns:a16="http://schemas.microsoft.com/office/drawing/2014/main" xmlns="" id="{05C5B01B-4B10-474B-9D89-35AE8C27AA6D}"/>
              </a:ext>
            </a:extLst>
          </p:cNvPr>
          <p:cNvGrpSpPr/>
          <p:nvPr/>
        </p:nvGrpSpPr>
        <p:grpSpPr>
          <a:xfrm>
            <a:off x="5326048" y="4589341"/>
            <a:ext cx="1720663" cy="1709441"/>
            <a:chOff x="4668277" y="2673854"/>
            <a:chExt cx="3410847" cy="2959059"/>
          </a:xfrm>
        </p:grpSpPr>
        <p:grpSp>
          <p:nvGrpSpPr>
            <p:cNvPr id="229" name="Group 23">
              <a:extLst>
                <a:ext uri="{FF2B5EF4-FFF2-40B4-BE49-F238E27FC236}">
                  <a16:creationId xmlns:a16="http://schemas.microsoft.com/office/drawing/2014/main" xmlns="" id="{04EACC75-96D5-4433-BEB7-D4D4051E78C8}"/>
                </a:ext>
              </a:extLst>
            </p:cNvPr>
            <p:cNvGrpSpPr/>
            <p:nvPr/>
          </p:nvGrpSpPr>
          <p:grpSpPr>
            <a:xfrm>
              <a:off x="4668277" y="2673854"/>
              <a:ext cx="2407105" cy="2959059"/>
              <a:chOff x="4493261" y="2422838"/>
              <a:chExt cx="2407105" cy="2959059"/>
            </a:xfrm>
          </p:grpSpPr>
          <p:sp>
            <p:nvSpPr>
              <p:cNvPr id="235" name="Freeform: Shape 3">
                <a:extLst>
                  <a:ext uri="{FF2B5EF4-FFF2-40B4-BE49-F238E27FC236}">
                    <a16:creationId xmlns:a16="http://schemas.microsoft.com/office/drawing/2014/main" xmlns="" id="{CB5EA176-7E2A-4731-9928-2240D8624A01}"/>
                  </a:ext>
                </a:extLst>
              </p:cNvPr>
              <p:cNvSpPr/>
              <p:nvPr/>
            </p:nvSpPr>
            <p:spPr>
              <a:xfrm>
                <a:off x="4493261" y="2422838"/>
                <a:ext cx="2407105" cy="2959059"/>
              </a:xfrm>
              <a:custGeom>
                <a:avLst/>
                <a:gdLst>
                  <a:gd name="connsiteX0" fmla="*/ 2061891 w 2066181"/>
                  <a:gd name="connsiteY0" fmla="*/ 2211825 h 2539961"/>
                  <a:gd name="connsiteX1" fmla="*/ 1995693 w 2066181"/>
                  <a:gd name="connsiteY1" fmla="*/ 1886261 h 2539961"/>
                  <a:gd name="connsiteX2" fmla="*/ 1814146 w 2066181"/>
                  <a:gd name="connsiteY2" fmla="*/ 2022468 h 2539961"/>
                  <a:gd name="connsiteX3" fmla="*/ 1690131 w 2066181"/>
                  <a:gd name="connsiteY3" fmla="*/ 2053901 h 2539961"/>
                  <a:gd name="connsiteX4" fmla="*/ 1679367 w 2066181"/>
                  <a:gd name="connsiteY4" fmla="*/ 2069236 h 2539961"/>
                  <a:gd name="connsiteX5" fmla="*/ 1558495 w 2066181"/>
                  <a:gd name="connsiteY5" fmla="*/ 2143531 h 2539961"/>
                  <a:gd name="connsiteX6" fmla="*/ 1495630 w 2066181"/>
                  <a:gd name="connsiteY6" fmla="*/ 2168296 h 2539961"/>
                  <a:gd name="connsiteX7" fmla="*/ 1450291 w 2066181"/>
                  <a:gd name="connsiteY7" fmla="*/ 2172201 h 2539961"/>
                  <a:gd name="connsiteX8" fmla="*/ 1448672 w 2066181"/>
                  <a:gd name="connsiteY8" fmla="*/ 2133530 h 2539961"/>
                  <a:gd name="connsiteX9" fmla="*/ 1495916 w 2066181"/>
                  <a:gd name="connsiteY9" fmla="*/ 2047709 h 2539961"/>
                  <a:gd name="connsiteX10" fmla="*/ 1555352 w 2066181"/>
                  <a:gd name="connsiteY10" fmla="*/ 1984178 h 2539961"/>
                  <a:gd name="connsiteX11" fmla="*/ 1603739 w 2066181"/>
                  <a:gd name="connsiteY11" fmla="*/ 1967414 h 2539961"/>
                  <a:gd name="connsiteX12" fmla="*/ 1641553 w 2066181"/>
                  <a:gd name="connsiteY12" fmla="*/ 1863972 h 2539961"/>
                  <a:gd name="connsiteX13" fmla="*/ 1905777 w 2066181"/>
                  <a:gd name="connsiteY13" fmla="*/ 1635944 h 2539961"/>
                  <a:gd name="connsiteX14" fmla="*/ 1935685 w 2066181"/>
                  <a:gd name="connsiteY14" fmla="*/ 1601082 h 2539961"/>
                  <a:gd name="connsiteX15" fmla="*/ 1641934 w 2066181"/>
                  <a:gd name="connsiteY15" fmla="*/ 137280 h 2539961"/>
                  <a:gd name="connsiteX16" fmla="*/ 1493439 w 2066181"/>
                  <a:gd name="connsiteY16" fmla="*/ 4692 h 2539961"/>
                  <a:gd name="connsiteX17" fmla="*/ 60498 w 2066181"/>
                  <a:gd name="connsiteY17" fmla="*/ 300729 h 2539961"/>
                  <a:gd name="connsiteX18" fmla="*/ 60689 w 2066181"/>
                  <a:gd name="connsiteY18" fmla="*/ 300253 h 2539961"/>
                  <a:gd name="connsiteX19" fmla="*/ 8682 w 2066181"/>
                  <a:gd name="connsiteY19" fmla="*/ 440270 h 2539961"/>
                  <a:gd name="connsiteX20" fmla="*/ 132983 w 2066181"/>
                  <a:gd name="connsiteY20" fmla="*/ 1041107 h 2539961"/>
                  <a:gd name="connsiteX21" fmla="*/ 312149 w 2066181"/>
                  <a:gd name="connsiteY21" fmla="*/ 1967414 h 2539961"/>
                  <a:gd name="connsiteX22" fmla="*/ 1161874 w 2066181"/>
                  <a:gd name="connsiteY22" fmla="*/ 2539961 h 2539961"/>
                  <a:gd name="connsiteX23" fmla="*/ 1951401 w 2066181"/>
                  <a:gd name="connsiteY23" fmla="*/ 2382608 h 2539961"/>
                  <a:gd name="connsiteX24" fmla="*/ 2061891 w 2066181"/>
                  <a:gd name="connsiteY24" fmla="*/ 2211825 h 253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66181" h="2539961">
                    <a:moveTo>
                      <a:pt x="2061891" y="2211825"/>
                    </a:moveTo>
                    <a:cubicBezTo>
                      <a:pt x="2057319" y="2185631"/>
                      <a:pt x="2012933" y="1968557"/>
                      <a:pt x="1995693" y="1886261"/>
                    </a:cubicBezTo>
                    <a:cubicBezTo>
                      <a:pt x="1930732" y="1925694"/>
                      <a:pt x="1875963" y="1978844"/>
                      <a:pt x="1814146" y="2022468"/>
                    </a:cubicBezTo>
                    <a:cubicBezTo>
                      <a:pt x="1777951" y="2047995"/>
                      <a:pt x="1741375" y="2082952"/>
                      <a:pt x="1690131" y="2053901"/>
                    </a:cubicBezTo>
                    <a:cubicBezTo>
                      <a:pt x="1686416" y="2058949"/>
                      <a:pt x="1681082" y="2063521"/>
                      <a:pt x="1679367" y="2069236"/>
                    </a:cubicBezTo>
                    <a:cubicBezTo>
                      <a:pt x="1660698" y="2129624"/>
                      <a:pt x="1619074" y="2150294"/>
                      <a:pt x="1558495" y="2143531"/>
                    </a:cubicBezTo>
                    <a:cubicBezTo>
                      <a:pt x="1534778" y="2140864"/>
                      <a:pt x="1513156" y="2148389"/>
                      <a:pt x="1495630" y="2168296"/>
                    </a:cubicBezTo>
                    <a:cubicBezTo>
                      <a:pt x="1484295" y="2181155"/>
                      <a:pt x="1466865" y="2188584"/>
                      <a:pt x="1450291" y="2172201"/>
                    </a:cubicBezTo>
                    <a:lnTo>
                      <a:pt x="1448672" y="2133530"/>
                    </a:lnTo>
                    <a:cubicBezTo>
                      <a:pt x="1481819" y="2113146"/>
                      <a:pt x="1492010" y="2082666"/>
                      <a:pt x="1495916" y="2047709"/>
                    </a:cubicBezTo>
                    <a:cubicBezTo>
                      <a:pt x="1499916" y="2011705"/>
                      <a:pt x="1515442" y="1988083"/>
                      <a:pt x="1555352" y="1984178"/>
                    </a:cubicBezTo>
                    <a:cubicBezTo>
                      <a:pt x="1571830" y="1982558"/>
                      <a:pt x="1587642" y="1973224"/>
                      <a:pt x="1603739" y="1967414"/>
                    </a:cubicBezTo>
                    <a:cubicBezTo>
                      <a:pt x="1575164" y="1918074"/>
                      <a:pt x="1613359" y="1889499"/>
                      <a:pt x="1641553" y="1863972"/>
                    </a:cubicBezTo>
                    <a:cubicBezTo>
                      <a:pt x="1727755" y="1785962"/>
                      <a:pt x="1817384" y="1711572"/>
                      <a:pt x="1905777" y="1635944"/>
                    </a:cubicBezTo>
                    <a:cubicBezTo>
                      <a:pt x="1917683" y="1625752"/>
                      <a:pt x="1932161" y="1618227"/>
                      <a:pt x="1935685" y="1601082"/>
                    </a:cubicBezTo>
                    <a:cubicBezTo>
                      <a:pt x="1885583" y="1351336"/>
                      <a:pt x="1673176" y="292157"/>
                      <a:pt x="1641934" y="137280"/>
                    </a:cubicBezTo>
                    <a:cubicBezTo>
                      <a:pt x="1614788" y="3454"/>
                      <a:pt x="1569449" y="-9977"/>
                      <a:pt x="1493439" y="4692"/>
                    </a:cubicBezTo>
                    <a:cubicBezTo>
                      <a:pt x="1135109" y="74034"/>
                      <a:pt x="133841" y="284060"/>
                      <a:pt x="60498" y="300729"/>
                    </a:cubicBezTo>
                    <a:cubicBezTo>
                      <a:pt x="60498" y="300729"/>
                      <a:pt x="60689" y="300253"/>
                      <a:pt x="60689" y="300253"/>
                    </a:cubicBezTo>
                    <a:cubicBezTo>
                      <a:pt x="-23608" y="321398"/>
                      <a:pt x="2491" y="385692"/>
                      <a:pt x="8682" y="440270"/>
                    </a:cubicBezTo>
                    <a:cubicBezTo>
                      <a:pt x="50116" y="640581"/>
                      <a:pt x="92216" y="840701"/>
                      <a:pt x="132983" y="1041107"/>
                    </a:cubicBezTo>
                    <a:cubicBezTo>
                      <a:pt x="194134" y="1341716"/>
                      <a:pt x="251760" y="1666614"/>
                      <a:pt x="312149" y="1967414"/>
                    </a:cubicBezTo>
                    <a:cubicBezTo>
                      <a:pt x="497505" y="2096192"/>
                      <a:pt x="967659" y="2408802"/>
                      <a:pt x="1161874" y="2539961"/>
                    </a:cubicBezTo>
                    <a:cubicBezTo>
                      <a:pt x="1341706" y="2504433"/>
                      <a:pt x="1867486" y="2395753"/>
                      <a:pt x="1951401" y="2382608"/>
                    </a:cubicBezTo>
                    <a:cubicBezTo>
                      <a:pt x="2054367" y="2366130"/>
                      <a:pt x="2077131" y="2298788"/>
                      <a:pt x="2061891" y="221182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4">
                <a:extLst>
                  <a:ext uri="{FF2B5EF4-FFF2-40B4-BE49-F238E27FC236}">
                    <a16:creationId xmlns:a16="http://schemas.microsoft.com/office/drawing/2014/main" xmlns="" id="{45AB74A3-49E5-4881-BDC5-29D60CEA6C6A}"/>
                  </a:ext>
                </a:extLst>
              </p:cNvPr>
              <p:cNvSpPr/>
              <p:nvPr/>
            </p:nvSpPr>
            <p:spPr>
              <a:xfrm>
                <a:off x="4857026" y="4573409"/>
                <a:ext cx="989931" cy="808154"/>
              </a:xfrm>
              <a:custGeom>
                <a:avLst/>
                <a:gdLst>
                  <a:gd name="connsiteX0" fmla="*/ 849725 w 849725"/>
                  <a:gd name="connsiteY0" fmla="*/ 693694 h 693693"/>
                  <a:gd name="connsiteX1" fmla="*/ 0 w 849725"/>
                  <a:gd name="connsiteY1" fmla="*/ 121146 h 693693"/>
                  <a:gd name="connsiteX2" fmla="*/ 575977 w 849725"/>
                  <a:gd name="connsiteY2" fmla="*/ 3893 h 693693"/>
                  <a:gd name="connsiteX3" fmla="*/ 733425 w 849725"/>
                  <a:gd name="connsiteY3" fmla="*/ 100096 h 693693"/>
                  <a:gd name="connsiteX4" fmla="*/ 849725 w 849725"/>
                  <a:gd name="connsiteY4" fmla="*/ 693694 h 69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725" h="693693">
                    <a:moveTo>
                      <a:pt x="849725" y="693694"/>
                    </a:moveTo>
                    <a:cubicBezTo>
                      <a:pt x="731806" y="623781"/>
                      <a:pt x="28861" y="145054"/>
                      <a:pt x="0" y="121146"/>
                    </a:cubicBezTo>
                    <a:cubicBezTo>
                      <a:pt x="79820" y="102191"/>
                      <a:pt x="436721" y="31897"/>
                      <a:pt x="575977" y="3893"/>
                    </a:cubicBezTo>
                    <a:cubicBezTo>
                      <a:pt x="657034" y="-12394"/>
                      <a:pt x="717613" y="22943"/>
                      <a:pt x="733425" y="100096"/>
                    </a:cubicBezTo>
                    <a:cubicBezTo>
                      <a:pt x="772573" y="291548"/>
                      <a:pt x="849249" y="687407"/>
                      <a:pt x="849725" y="69369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2">
                <a:extLst>
                  <a:ext uri="{FF2B5EF4-FFF2-40B4-BE49-F238E27FC236}">
                    <a16:creationId xmlns:a16="http://schemas.microsoft.com/office/drawing/2014/main" xmlns="" id="{3F4B34A0-69C5-4D4A-907E-441C40AF1E5E}"/>
                  </a:ext>
                </a:extLst>
              </p:cNvPr>
              <p:cNvSpPr/>
              <p:nvPr/>
            </p:nvSpPr>
            <p:spPr>
              <a:xfrm>
                <a:off x="4860090" y="2839845"/>
                <a:ext cx="1511407" cy="1383151"/>
              </a:xfrm>
              <a:custGeom>
                <a:avLst/>
                <a:gdLst>
                  <a:gd name="connsiteX0" fmla="*/ 1473525 w 1511407"/>
                  <a:gd name="connsiteY0" fmla="*/ 1060830 h 1383151"/>
                  <a:gd name="connsiteX1" fmla="*/ 1510518 w 1511407"/>
                  <a:gd name="connsiteY1" fmla="*/ 1094161 h 1383151"/>
                  <a:gd name="connsiteX2" fmla="*/ 1433619 w 1511407"/>
                  <a:gd name="connsiteY2" fmla="*/ 1143763 h 1383151"/>
                  <a:gd name="connsiteX3" fmla="*/ 305756 w 1511407"/>
                  <a:gd name="connsiteY3" fmla="*/ 1373464 h 1383151"/>
                  <a:gd name="connsiteX4" fmla="*/ 251494 w 1511407"/>
                  <a:gd name="connsiteY4" fmla="*/ 1383118 h 1383151"/>
                  <a:gd name="connsiteX5" fmla="*/ 215430 w 1511407"/>
                  <a:gd name="connsiteY5" fmla="*/ 1354045 h 1383151"/>
                  <a:gd name="connsiteX6" fmla="*/ 252603 w 1511407"/>
                  <a:gd name="connsiteY6" fmla="*/ 1308881 h 1383151"/>
                  <a:gd name="connsiteX7" fmla="*/ 507271 w 1511407"/>
                  <a:gd name="connsiteY7" fmla="*/ 1255951 h 1383151"/>
                  <a:gd name="connsiteX8" fmla="*/ 1418638 w 1511407"/>
                  <a:gd name="connsiteY8" fmla="*/ 1072855 h 1383151"/>
                  <a:gd name="connsiteX9" fmla="*/ 1473525 w 1511407"/>
                  <a:gd name="connsiteY9" fmla="*/ 1060830 h 1383151"/>
                  <a:gd name="connsiteX10" fmla="*/ 1434395 w 1511407"/>
                  <a:gd name="connsiteY10" fmla="*/ 799990 h 1383151"/>
                  <a:gd name="connsiteX11" fmla="*/ 1459474 w 1511407"/>
                  <a:gd name="connsiteY11" fmla="*/ 831393 h 1383151"/>
                  <a:gd name="connsiteX12" fmla="*/ 1414200 w 1511407"/>
                  <a:gd name="connsiteY12" fmla="*/ 871785 h 1383151"/>
                  <a:gd name="connsiteX13" fmla="*/ 1137559 w 1511407"/>
                  <a:gd name="connsiteY13" fmla="*/ 927491 h 1383151"/>
                  <a:gd name="connsiteX14" fmla="*/ 231852 w 1511407"/>
                  <a:gd name="connsiteY14" fmla="*/ 1110696 h 1383151"/>
                  <a:gd name="connsiteX15" fmla="*/ 204665 w 1511407"/>
                  <a:gd name="connsiteY15" fmla="*/ 1117022 h 1383151"/>
                  <a:gd name="connsiteX16" fmla="*/ 161498 w 1511407"/>
                  <a:gd name="connsiteY16" fmla="*/ 1083510 h 1383151"/>
                  <a:gd name="connsiteX17" fmla="*/ 203111 w 1511407"/>
                  <a:gd name="connsiteY17" fmla="*/ 1042009 h 1383151"/>
                  <a:gd name="connsiteX18" fmla="*/ 571631 w 1511407"/>
                  <a:gd name="connsiteY18" fmla="*/ 966551 h 1383151"/>
                  <a:gd name="connsiteX19" fmla="*/ 1385126 w 1511407"/>
                  <a:gd name="connsiteY19" fmla="*/ 802209 h 1383151"/>
                  <a:gd name="connsiteX20" fmla="*/ 1434395 w 1511407"/>
                  <a:gd name="connsiteY20" fmla="*/ 799990 h 1383151"/>
                  <a:gd name="connsiteX21" fmla="*/ 1373669 w 1511407"/>
                  <a:gd name="connsiteY21" fmla="*/ 531104 h 1383151"/>
                  <a:gd name="connsiteX22" fmla="*/ 1403657 w 1511407"/>
                  <a:gd name="connsiteY22" fmla="*/ 558971 h 1383151"/>
                  <a:gd name="connsiteX23" fmla="*/ 1345733 w 1511407"/>
                  <a:gd name="connsiteY23" fmla="*/ 608572 h 1383151"/>
                  <a:gd name="connsiteX24" fmla="*/ 803884 w 1511407"/>
                  <a:gd name="connsiteY24" fmla="*/ 718984 h 1383151"/>
                  <a:gd name="connsiteX25" fmla="*/ 180474 w 1511407"/>
                  <a:gd name="connsiteY25" fmla="*/ 844377 h 1383151"/>
                  <a:gd name="connsiteX26" fmla="*/ 148183 w 1511407"/>
                  <a:gd name="connsiteY26" fmla="*/ 851367 h 1383151"/>
                  <a:gd name="connsiteX27" fmla="*/ 109122 w 1511407"/>
                  <a:gd name="connsiteY27" fmla="*/ 819520 h 1383151"/>
                  <a:gd name="connsiteX28" fmla="*/ 148183 w 1511407"/>
                  <a:gd name="connsiteY28" fmla="*/ 776022 h 1383151"/>
                  <a:gd name="connsiteX29" fmla="*/ 505606 w 1511407"/>
                  <a:gd name="connsiteY29" fmla="*/ 702228 h 1383151"/>
                  <a:gd name="connsiteX30" fmla="*/ 1318880 w 1511407"/>
                  <a:gd name="connsiteY30" fmla="*/ 538885 h 1383151"/>
                  <a:gd name="connsiteX31" fmla="*/ 1329532 w 1511407"/>
                  <a:gd name="connsiteY31" fmla="*/ 536112 h 1383151"/>
                  <a:gd name="connsiteX32" fmla="*/ 1373669 w 1511407"/>
                  <a:gd name="connsiteY32" fmla="*/ 531104 h 1383151"/>
                  <a:gd name="connsiteX33" fmla="*/ 1322180 w 1511407"/>
                  <a:gd name="connsiteY33" fmla="*/ 265603 h 1383151"/>
                  <a:gd name="connsiteX34" fmla="*/ 1349506 w 1511407"/>
                  <a:gd name="connsiteY34" fmla="*/ 293205 h 1383151"/>
                  <a:gd name="connsiteX35" fmla="*/ 1296352 w 1511407"/>
                  <a:gd name="connsiteY35" fmla="*/ 341698 h 1383151"/>
                  <a:gd name="connsiteX36" fmla="*/ 922507 w 1511407"/>
                  <a:gd name="connsiteY36" fmla="*/ 417711 h 1383151"/>
                  <a:gd name="connsiteX37" fmla="*/ 136864 w 1511407"/>
                  <a:gd name="connsiteY37" fmla="*/ 576836 h 1383151"/>
                  <a:gd name="connsiteX38" fmla="*/ 91923 w 1511407"/>
                  <a:gd name="connsiteY38" fmla="*/ 584936 h 1383151"/>
                  <a:gd name="connsiteX39" fmla="*/ 55082 w 1511407"/>
                  <a:gd name="connsiteY39" fmla="*/ 553200 h 1383151"/>
                  <a:gd name="connsiteX40" fmla="*/ 94364 w 1511407"/>
                  <a:gd name="connsiteY40" fmla="*/ 509923 h 1383151"/>
                  <a:gd name="connsiteX41" fmla="*/ 462773 w 1511407"/>
                  <a:gd name="connsiteY41" fmla="*/ 434799 h 1383151"/>
                  <a:gd name="connsiteX42" fmla="*/ 1259512 w 1511407"/>
                  <a:gd name="connsiteY42" fmla="*/ 274342 h 1383151"/>
                  <a:gd name="connsiteX43" fmla="*/ 1281040 w 1511407"/>
                  <a:gd name="connsiteY43" fmla="*/ 269126 h 1383151"/>
                  <a:gd name="connsiteX44" fmla="*/ 1322180 w 1511407"/>
                  <a:gd name="connsiteY44" fmla="*/ 265603 h 1383151"/>
                  <a:gd name="connsiteX45" fmla="*/ 1240871 w 1511407"/>
                  <a:gd name="connsiteY45" fmla="*/ 1253 h 1383151"/>
                  <a:gd name="connsiteX46" fmla="*/ 1295133 w 1511407"/>
                  <a:gd name="connsiteY46" fmla="*/ 24890 h 1383151"/>
                  <a:gd name="connsiteX47" fmla="*/ 1254852 w 1511407"/>
                  <a:gd name="connsiteY47" fmla="*/ 72384 h 1383151"/>
                  <a:gd name="connsiteX48" fmla="*/ 1043683 w 1511407"/>
                  <a:gd name="connsiteY48" fmla="*/ 115660 h 1383151"/>
                  <a:gd name="connsiteX49" fmla="*/ 79272 w 1511407"/>
                  <a:gd name="connsiteY49" fmla="*/ 311405 h 1383151"/>
                  <a:gd name="connsiteX50" fmla="*/ 39768 w 1511407"/>
                  <a:gd name="connsiteY50" fmla="*/ 319284 h 1383151"/>
                  <a:gd name="connsiteX51" fmla="*/ 820 w 1511407"/>
                  <a:gd name="connsiteY51" fmla="*/ 289101 h 1383151"/>
                  <a:gd name="connsiteX52" fmla="*/ 37882 w 1511407"/>
                  <a:gd name="connsiteY52" fmla="*/ 244604 h 1383151"/>
                  <a:gd name="connsiteX53" fmla="*/ 357466 w 1511407"/>
                  <a:gd name="connsiteY53" fmla="*/ 179244 h 1383151"/>
                  <a:gd name="connsiteX54" fmla="*/ 1213683 w 1511407"/>
                  <a:gd name="connsiteY54" fmla="*/ 6025 h 1383151"/>
                  <a:gd name="connsiteX55" fmla="*/ 1240871 w 1511407"/>
                  <a:gd name="connsiteY55" fmla="*/ 1253 h 138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511407" h="1383151">
                    <a:moveTo>
                      <a:pt x="1473525" y="1060830"/>
                    </a:moveTo>
                    <a:cubicBezTo>
                      <a:pt x="1491182" y="1060233"/>
                      <a:pt x="1505858" y="1067196"/>
                      <a:pt x="1510518" y="1094161"/>
                    </a:cubicBezTo>
                    <a:cubicBezTo>
                      <a:pt x="1518952" y="1142875"/>
                      <a:pt x="1465466" y="1137216"/>
                      <a:pt x="1433619" y="1143763"/>
                    </a:cubicBezTo>
                    <a:cubicBezTo>
                      <a:pt x="1057775" y="1220774"/>
                      <a:pt x="681821" y="1297119"/>
                      <a:pt x="305756" y="1373464"/>
                    </a:cubicBezTo>
                    <a:cubicBezTo>
                      <a:pt x="289556" y="1376682"/>
                      <a:pt x="273131" y="1379235"/>
                      <a:pt x="251494" y="1383118"/>
                    </a:cubicBezTo>
                    <a:cubicBezTo>
                      <a:pt x="235625" y="1383784"/>
                      <a:pt x="219424" y="1374463"/>
                      <a:pt x="215430" y="1354045"/>
                    </a:cubicBezTo>
                    <a:cubicBezTo>
                      <a:pt x="210102" y="1326525"/>
                      <a:pt x="228524" y="1313986"/>
                      <a:pt x="252603" y="1308881"/>
                    </a:cubicBezTo>
                    <a:cubicBezTo>
                      <a:pt x="337381" y="1291016"/>
                      <a:pt x="422270" y="1273151"/>
                      <a:pt x="507271" y="1255951"/>
                    </a:cubicBezTo>
                    <a:cubicBezTo>
                      <a:pt x="810986" y="1194586"/>
                      <a:pt x="1114701" y="1133221"/>
                      <a:pt x="1418638" y="1072855"/>
                    </a:cubicBezTo>
                    <a:cubicBezTo>
                      <a:pt x="1435228" y="1069582"/>
                      <a:pt x="1455867" y="1061426"/>
                      <a:pt x="1473525" y="1060830"/>
                    </a:cubicBezTo>
                    <a:close/>
                    <a:moveTo>
                      <a:pt x="1434395" y="799990"/>
                    </a:moveTo>
                    <a:cubicBezTo>
                      <a:pt x="1450930" y="801877"/>
                      <a:pt x="1460250" y="814860"/>
                      <a:pt x="1459474" y="831393"/>
                    </a:cubicBezTo>
                    <a:cubicBezTo>
                      <a:pt x="1458141" y="859136"/>
                      <a:pt x="1436947" y="867125"/>
                      <a:pt x="1414200" y="871785"/>
                    </a:cubicBezTo>
                    <a:cubicBezTo>
                      <a:pt x="1321986" y="890538"/>
                      <a:pt x="1229773" y="908849"/>
                      <a:pt x="1137559" y="927491"/>
                    </a:cubicBezTo>
                    <a:cubicBezTo>
                      <a:pt x="835620" y="988522"/>
                      <a:pt x="533791" y="1049554"/>
                      <a:pt x="231852" y="1110696"/>
                    </a:cubicBezTo>
                    <a:cubicBezTo>
                      <a:pt x="222975" y="1112472"/>
                      <a:pt x="214097" y="1114803"/>
                      <a:pt x="204665" y="1117022"/>
                    </a:cubicBezTo>
                    <a:cubicBezTo>
                      <a:pt x="182028" y="1116689"/>
                      <a:pt x="163829" y="1107589"/>
                      <a:pt x="161498" y="1083510"/>
                    </a:cubicBezTo>
                    <a:cubicBezTo>
                      <a:pt x="158724" y="1055213"/>
                      <a:pt x="179365" y="1046779"/>
                      <a:pt x="203111" y="1042009"/>
                    </a:cubicBezTo>
                    <a:cubicBezTo>
                      <a:pt x="326062" y="1017152"/>
                      <a:pt x="448792" y="991519"/>
                      <a:pt x="571631" y="966551"/>
                    </a:cubicBezTo>
                    <a:cubicBezTo>
                      <a:pt x="842722" y="911512"/>
                      <a:pt x="1113924" y="856583"/>
                      <a:pt x="1385126" y="802209"/>
                    </a:cubicBezTo>
                    <a:cubicBezTo>
                      <a:pt x="1401105" y="798991"/>
                      <a:pt x="1418305" y="798104"/>
                      <a:pt x="1434395" y="799990"/>
                    </a:cubicBezTo>
                    <a:close/>
                    <a:moveTo>
                      <a:pt x="1373669" y="531104"/>
                    </a:moveTo>
                    <a:cubicBezTo>
                      <a:pt x="1387540" y="531950"/>
                      <a:pt x="1399052" y="538276"/>
                      <a:pt x="1403657" y="558971"/>
                    </a:cubicBezTo>
                    <a:cubicBezTo>
                      <a:pt x="1413090" y="601582"/>
                      <a:pt x="1373030" y="602914"/>
                      <a:pt x="1345733" y="608572"/>
                    </a:cubicBezTo>
                    <a:cubicBezTo>
                      <a:pt x="1165301" y="646080"/>
                      <a:pt x="984537" y="682477"/>
                      <a:pt x="803884" y="718984"/>
                    </a:cubicBezTo>
                    <a:cubicBezTo>
                      <a:pt x="596154" y="760930"/>
                      <a:pt x="388315" y="802653"/>
                      <a:pt x="180474" y="844377"/>
                    </a:cubicBezTo>
                    <a:cubicBezTo>
                      <a:pt x="169710" y="846484"/>
                      <a:pt x="158946" y="849037"/>
                      <a:pt x="148183" y="851367"/>
                    </a:cubicBezTo>
                    <a:cubicBezTo>
                      <a:pt x="128209" y="849037"/>
                      <a:pt x="111452" y="842268"/>
                      <a:pt x="109122" y="819520"/>
                    </a:cubicBezTo>
                    <a:cubicBezTo>
                      <a:pt x="106238" y="791445"/>
                      <a:pt x="123437" y="781015"/>
                      <a:pt x="148183" y="776022"/>
                    </a:cubicBezTo>
                    <a:cubicBezTo>
                      <a:pt x="267361" y="751830"/>
                      <a:pt x="386318" y="726309"/>
                      <a:pt x="505606" y="702228"/>
                    </a:cubicBezTo>
                    <a:cubicBezTo>
                      <a:pt x="776586" y="647522"/>
                      <a:pt x="1047788" y="593260"/>
                      <a:pt x="1318880" y="538885"/>
                    </a:cubicBezTo>
                    <a:cubicBezTo>
                      <a:pt x="1322541" y="538110"/>
                      <a:pt x="1325980" y="536445"/>
                      <a:pt x="1329532" y="536112"/>
                    </a:cubicBezTo>
                    <a:cubicBezTo>
                      <a:pt x="1343569" y="534891"/>
                      <a:pt x="1359798" y="530258"/>
                      <a:pt x="1373669" y="531104"/>
                    </a:cubicBezTo>
                    <a:close/>
                    <a:moveTo>
                      <a:pt x="1322180" y="265603"/>
                    </a:moveTo>
                    <a:cubicBezTo>
                      <a:pt x="1334941" y="267045"/>
                      <a:pt x="1345400" y="273675"/>
                      <a:pt x="1349506" y="293205"/>
                    </a:cubicBezTo>
                    <a:cubicBezTo>
                      <a:pt x="1357939" y="332710"/>
                      <a:pt x="1322541" y="336261"/>
                      <a:pt x="1296352" y="341698"/>
                    </a:cubicBezTo>
                    <a:cubicBezTo>
                      <a:pt x="1171849" y="367775"/>
                      <a:pt x="1047122" y="392410"/>
                      <a:pt x="922507" y="417711"/>
                    </a:cubicBezTo>
                    <a:cubicBezTo>
                      <a:pt x="660626" y="470752"/>
                      <a:pt x="398745" y="523793"/>
                      <a:pt x="136864" y="576836"/>
                    </a:cubicBezTo>
                    <a:cubicBezTo>
                      <a:pt x="124103" y="579388"/>
                      <a:pt x="111341" y="581385"/>
                      <a:pt x="91923" y="584936"/>
                    </a:cubicBezTo>
                    <a:cubicBezTo>
                      <a:pt x="76165" y="585159"/>
                      <a:pt x="57856" y="578501"/>
                      <a:pt x="55082" y="553200"/>
                    </a:cubicBezTo>
                    <a:cubicBezTo>
                      <a:pt x="51975" y="525126"/>
                      <a:pt x="69618" y="514917"/>
                      <a:pt x="94364" y="509923"/>
                    </a:cubicBezTo>
                    <a:cubicBezTo>
                      <a:pt x="217204" y="485289"/>
                      <a:pt x="339933" y="459655"/>
                      <a:pt x="462773" y="434799"/>
                    </a:cubicBezTo>
                    <a:cubicBezTo>
                      <a:pt x="728316" y="381202"/>
                      <a:pt x="993969" y="327827"/>
                      <a:pt x="1259512" y="274342"/>
                    </a:cubicBezTo>
                    <a:cubicBezTo>
                      <a:pt x="1266724" y="272898"/>
                      <a:pt x="1273715" y="269903"/>
                      <a:pt x="1281040" y="269126"/>
                    </a:cubicBezTo>
                    <a:cubicBezTo>
                      <a:pt x="1294356" y="267905"/>
                      <a:pt x="1309419" y="264160"/>
                      <a:pt x="1322180" y="265603"/>
                    </a:cubicBezTo>
                    <a:close/>
                    <a:moveTo>
                      <a:pt x="1240871" y="1253"/>
                    </a:moveTo>
                    <a:cubicBezTo>
                      <a:pt x="1263175" y="-743"/>
                      <a:pt x="1288142" y="-4073"/>
                      <a:pt x="1295133" y="24890"/>
                    </a:cubicBezTo>
                    <a:cubicBezTo>
                      <a:pt x="1302789" y="56515"/>
                      <a:pt x="1280596" y="67057"/>
                      <a:pt x="1254852" y="72384"/>
                    </a:cubicBezTo>
                    <a:cubicBezTo>
                      <a:pt x="1184500" y="86920"/>
                      <a:pt x="1114036" y="101346"/>
                      <a:pt x="1043683" y="115660"/>
                    </a:cubicBezTo>
                    <a:cubicBezTo>
                      <a:pt x="722213" y="180908"/>
                      <a:pt x="400743" y="246157"/>
                      <a:pt x="79272" y="311405"/>
                    </a:cubicBezTo>
                    <a:cubicBezTo>
                      <a:pt x="66623" y="313958"/>
                      <a:pt x="53972" y="316510"/>
                      <a:pt x="39768" y="319284"/>
                    </a:cubicBezTo>
                    <a:cubicBezTo>
                      <a:pt x="20682" y="318618"/>
                      <a:pt x="4482" y="310184"/>
                      <a:pt x="820" y="289101"/>
                    </a:cubicBezTo>
                    <a:cubicBezTo>
                      <a:pt x="-3952" y="261471"/>
                      <a:pt x="12582" y="249708"/>
                      <a:pt x="37882" y="244604"/>
                    </a:cubicBezTo>
                    <a:cubicBezTo>
                      <a:pt x="144522" y="223186"/>
                      <a:pt x="250938" y="200772"/>
                      <a:pt x="357466" y="179244"/>
                    </a:cubicBezTo>
                    <a:cubicBezTo>
                      <a:pt x="642872" y="121430"/>
                      <a:pt x="928277" y="63728"/>
                      <a:pt x="1213683" y="6025"/>
                    </a:cubicBezTo>
                    <a:cubicBezTo>
                      <a:pt x="1222672" y="4250"/>
                      <a:pt x="1231771" y="2141"/>
                      <a:pt x="1240871" y="125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0" name="Group 21">
              <a:extLst>
                <a:ext uri="{FF2B5EF4-FFF2-40B4-BE49-F238E27FC236}">
                  <a16:creationId xmlns:a16="http://schemas.microsoft.com/office/drawing/2014/main" xmlns="" id="{743FB932-2EA0-4CA7-A02B-7C28ED46518F}"/>
                </a:ext>
              </a:extLst>
            </p:cNvPr>
            <p:cNvGrpSpPr/>
            <p:nvPr/>
          </p:nvGrpSpPr>
          <p:grpSpPr>
            <a:xfrm>
              <a:off x="6345053" y="3782381"/>
              <a:ext cx="1734071" cy="1432942"/>
              <a:chOff x="6170037" y="3531365"/>
              <a:chExt cx="1734071" cy="1432942"/>
            </a:xfrm>
          </p:grpSpPr>
          <p:sp>
            <p:nvSpPr>
              <p:cNvPr id="231" name="Freeform: Shape 6">
                <a:extLst>
                  <a:ext uri="{FF2B5EF4-FFF2-40B4-BE49-F238E27FC236}">
                    <a16:creationId xmlns:a16="http://schemas.microsoft.com/office/drawing/2014/main" xmlns="" id="{B9EF6778-89C2-4CAA-B050-524C9545B27E}"/>
                  </a:ext>
                </a:extLst>
              </p:cNvPr>
              <p:cNvSpPr/>
              <p:nvPr/>
            </p:nvSpPr>
            <p:spPr>
              <a:xfrm>
                <a:off x="6170037" y="4714544"/>
                <a:ext cx="241740" cy="238800"/>
              </a:xfrm>
              <a:custGeom>
                <a:avLst/>
                <a:gdLst>
                  <a:gd name="connsiteX0" fmla="*/ 164449 w 207502"/>
                  <a:gd name="connsiteY0" fmla="*/ 0 h 204978"/>
                  <a:gd name="connsiteX1" fmla="*/ 207502 w 207502"/>
                  <a:gd name="connsiteY1" fmla="*/ 43148 h 204978"/>
                  <a:gd name="connsiteX2" fmla="*/ 156258 w 207502"/>
                  <a:gd name="connsiteY2" fmla="*/ 87154 h 204978"/>
                  <a:gd name="connsiteX3" fmla="*/ 104537 w 207502"/>
                  <a:gd name="connsiteY3" fmla="*/ 128778 h 204978"/>
                  <a:gd name="connsiteX4" fmla="*/ 11097 w 207502"/>
                  <a:gd name="connsiteY4" fmla="*/ 204978 h 204978"/>
                  <a:gd name="connsiteX5" fmla="*/ 9477 w 207502"/>
                  <a:gd name="connsiteY5" fmla="*/ 166211 h 204978"/>
                  <a:gd name="connsiteX6" fmla="*/ 56721 w 207502"/>
                  <a:gd name="connsiteY6" fmla="*/ 80391 h 204978"/>
                  <a:gd name="connsiteX7" fmla="*/ 116157 w 207502"/>
                  <a:gd name="connsiteY7" fmla="*/ 16859 h 204978"/>
                  <a:gd name="connsiteX8" fmla="*/ 164449 w 207502"/>
                  <a:gd name="connsiteY8" fmla="*/ 0 h 2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02" h="204978">
                    <a:moveTo>
                      <a:pt x="164449" y="0"/>
                    </a:moveTo>
                    <a:cubicBezTo>
                      <a:pt x="182928" y="15812"/>
                      <a:pt x="192167" y="26194"/>
                      <a:pt x="207502" y="43148"/>
                    </a:cubicBezTo>
                    <a:cubicBezTo>
                      <a:pt x="189500" y="58674"/>
                      <a:pt x="173784" y="72200"/>
                      <a:pt x="156258" y="87154"/>
                    </a:cubicBezTo>
                    <a:cubicBezTo>
                      <a:pt x="122730" y="73819"/>
                      <a:pt x="100441" y="102489"/>
                      <a:pt x="104537" y="128778"/>
                    </a:cubicBezTo>
                    <a:cubicBezTo>
                      <a:pt x="73390" y="154210"/>
                      <a:pt x="42243" y="179546"/>
                      <a:pt x="11097" y="204978"/>
                    </a:cubicBezTo>
                    <a:cubicBezTo>
                      <a:pt x="-1857" y="191071"/>
                      <a:pt x="-4810" y="174974"/>
                      <a:pt x="9477" y="166211"/>
                    </a:cubicBezTo>
                    <a:cubicBezTo>
                      <a:pt x="42624" y="145828"/>
                      <a:pt x="52816" y="115348"/>
                      <a:pt x="56721" y="80391"/>
                    </a:cubicBezTo>
                    <a:cubicBezTo>
                      <a:pt x="60722" y="44387"/>
                      <a:pt x="76248" y="20764"/>
                      <a:pt x="116157" y="16859"/>
                    </a:cubicBezTo>
                    <a:cubicBezTo>
                      <a:pt x="132541" y="15145"/>
                      <a:pt x="148352" y="5905"/>
                      <a:pt x="164449" y="0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7">
                <a:extLst>
                  <a:ext uri="{FF2B5EF4-FFF2-40B4-BE49-F238E27FC236}">
                    <a16:creationId xmlns:a16="http://schemas.microsoft.com/office/drawing/2014/main" xmlns="" id="{FF2B0B61-1021-4FBC-8D6B-1184EC7AA06C}"/>
                  </a:ext>
                </a:extLst>
              </p:cNvPr>
              <p:cNvSpPr/>
              <p:nvPr/>
            </p:nvSpPr>
            <p:spPr>
              <a:xfrm>
                <a:off x="6182963" y="4764813"/>
                <a:ext cx="279413" cy="199494"/>
              </a:xfrm>
              <a:custGeom>
                <a:avLst/>
                <a:gdLst>
                  <a:gd name="connsiteX0" fmla="*/ 145161 w 239839"/>
                  <a:gd name="connsiteY0" fmla="*/ 44005 h 171239"/>
                  <a:gd name="connsiteX1" fmla="*/ 196406 w 239839"/>
                  <a:gd name="connsiteY1" fmla="*/ 0 h 171239"/>
                  <a:gd name="connsiteX2" fmla="*/ 239840 w 239839"/>
                  <a:gd name="connsiteY2" fmla="*/ 43529 h 171239"/>
                  <a:gd name="connsiteX3" fmla="*/ 229076 w 239839"/>
                  <a:gd name="connsiteY3" fmla="*/ 58864 h 171239"/>
                  <a:gd name="connsiteX4" fmla="*/ 108204 w 239839"/>
                  <a:gd name="connsiteY4" fmla="*/ 133159 h 171239"/>
                  <a:gd name="connsiteX5" fmla="*/ 45339 w 239839"/>
                  <a:gd name="connsiteY5" fmla="*/ 157925 h 171239"/>
                  <a:gd name="connsiteX6" fmla="*/ 0 w 239839"/>
                  <a:gd name="connsiteY6" fmla="*/ 161830 h 171239"/>
                  <a:gd name="connsiteX7" fmla="*/ 93441 w 239839"/>
                  <a:gd name="connsiteY7" fmla="*/ 85630 h 171239"/>
                  <a:gd name="connsiteX8" fmla="*/ 145161 w 239839"/>
                  <a:gd name="connsiteY8" fmla="*/ 44005 h 1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839" h="171239">
                    <a:moveTo>
                      <a:pt x="145161" y="44005"/>
                    </a:moveTo>
                    <a:cubicBezTo>
                      <a:pt x="164307" y="28004"/>
                      <a:pt x="176403" y="17050"/>
                      <a:pt x="196406" y="0"/>
                    </a:cubicBezTo>
                    <a:cubicBezTo>
                      <a:pt x="210883" y="14573"/>
                      <a:pt x="225362" y="29051"/>
                      <a:pt x="239840" y="43529"/>
                    </a:cubicBezTo>
                    <a:cubicBezTo>
                      <a:pt x="236125" y="48577"/>
                      <a:pt x="230791" y="53150"/>
                      <a:pt x="229076" y="58864"/>
                    </a:cubicBezTo>
                    <a:cubicBezTo>
                      <a:pt x="210407" y="119253"/>
                      <a:pt x="168783" y="139922"/>
                      <a:pt x="108204" y="133159"/>
                    </a:cubicBezTo>
                    <a:cubicBezTo>
                      <a:pt x="84487" y="130492"/>
                      <a:pt x="62865" y="138017"/>
                      <a:pt x="45339" y="157925"/>
                    </a:cubicBezTo>
                    <a:cubicBezTo>
                      <a:pt x="34004" y="170783"/>
                      <a:pt x="16573" y="178213"/>
                      <a:pt x="0" y="161830"/>
                    </a:cubicBezTo>
                    <a:cubicBezTo>
                      <a:pt x="31147" y="136493"/>
                      <a:pt x="62294" y="111062"/>
                      <a:pt x="93441" y="85630"/>
                    </a:cubicBezTo>
                    <a:cubicBezTo>
                      <a:pt x="114681" y="91154"/>
                      <a:pt x="154209" y="78296"/>
                      <a:pt x="145161" y="44005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0">
                <a:extLst>
                  <a:ext uri="{FF2B5EF4-FFF2-40B4-BE49-F238E27FC236}">
                    <a16:creationId xmlns:a16="http://schemas.microsoft.com/office/drawing/2014/main" xmlns="" id="{85F421AF-627D-4893-943C-D9F19751A61C}"/>
                  </a:ext>
                </a:extLst>
              </p:cNvPr>
              <p:cNvSpPr/>
              <p:nvPr/>
            </p:nvSpPr>
            <p:spPr>
              <a:xfrm>
                <a:off x="6349839" y="3531365"/>
                <a:ext cx="1554269" cy="1297060"/>
              </a:xfrm>
              <a:custGeom>
                <a:avLst/>
                <a:gdLst>
                  <a:gd name="connsiteX0" fmla="*/ 558178 w 1554269"/>
                  <a:gd name="connsiteY0" fmla="*/ 635338 h 1297060"/>
                  <a:gd name="connsiteX1" fmla="*/ 762468 w 1554269"/>
                  <a:gd name="connsiteY1" fmla="*/ 844288 h 1297060"/>
                  <a:gd name="connsiteX2" fmla="*/ 257016 w 1554269"/>
                  <a:gd name="connsiteY2" fmla="*/ 1247651 h 1297060"/>
                  <a:gd name="connsiteX3" fmla="*/ 112538 w 1554269"/>
                  <a:gd name="connsiteY3" fmla="*/ 1284270 h 1297060"/>
                  <a:gd name="connsiteX4" fmla="*/ 11779 w 1554269"/>
                  <a:gd name="connsiteY4" fmla="*/ 1183291 h 1297060"/>
                  <a:gd name="connsiteX5" fmla="*/ 55832 w 1554269"/>
                  <a:gd name="connsiteY5" fmla="*/ 1062781 h 1297060"/>
                  <a:gd name="connsiteX6" fmla="*/ 558178 w 1554269"/>
                  <a:gd name="connsiteY6" fmla="*/ 635338 h 1297060"/>
                  <a:gd name="connsiteX7" fmla="*/ 639962 w 1554269"/>
                  <a:gd name="connsiteY7" fmla="*/ 563655 h 1297060"/>
                  <a:gd name="connsiteX8" fmla="*/ 852019 w 1554269"/>
                  <a:gd name="connsiteY8" fmla="*/ 773715 h 1297060"/>
                  <a:gd name="connsiteX9" fmla="*/ 762470 w 1554269"/>
                  <a:gd name="connsiteY9" fmla="*/ 844289 h 1297060"/>
                  <a:gd name="connsiteX10" fmla="*/ 558180 w 1554269"/>
                  <a:gd name="connsiteY10" fmla="*/ 635228 h 1297060"/>
                  <a:gd name="connsiteX11" fmla="*/ 639962 w 1554269"/>
                  <a:gd name="connsiteY11" fmla="*/ 563655 h 1297060"/>
                  <a:gd name="connsiteX12" fmla="*/ 1326289 w 1554269"/>
                  <a:gd name="connsiteY12" fmla="*/ 52987 h 1297060"/>
                  <a:gd name="connsiteX13" fmla="*/ 1481975 w 1554269"/>
                  <a:gd name="connsiteY13" fmla="*/ 203124 h 1297060"/>
                  <a:gd name="connsiteX14" fmla="*/ 1463194 w 1554269"/>
                  <a:gd name="connsiteY14" fmla="*/ 235943 h 1297060"/>
                  <a:gd name="connsiteX15" fmla="*/ 1434261 w 1554269"/>
                  <a:gd name="connsiteY15" fmla="*/ 260271 h 1297060"/>
                  <a:gd name="connsiteX16" fmla="*/ 1434371 w 1554269"/>
                  <a:gd name="connsiteY16" fmla="*/ 260382 h 1297060"/>
                  <a:gd name="connsiteX17" fmla="*/ 1435480 w 1554269"/>
                  <a:gd name="connsiteY17" fmla="*/ 263379 h 1297060"/>
                  <a:gd name="connsiteX18" fmla="*/ 852019 w 1554269"/>
                  <a:gd name="connsiteY18" fmla="*/ 773712 h 1297060"/>
                  <a:gd name="connsiteX19" fmla="*/ 639962 w 1554269"/>
                  <a:gd name="connsiteY19" fmla="*/ 563653 h 1297060"/>
                  <a:gd name="connsiteX20" fmla="*/ 1250899 w 1554269"/>
                  <a:gd name="connsiteY20" fmla="*/ 97733 h 1297060"/>
                  <a:gd name="connsiteX21" fmla="*/ 1264742 w 1554269"/>
                  <a:gd name="connsiteY21" fmla="*/ 89978 h 1297060"/>
                  <a:gd name="connsiteX22" fmla="*/ 1264702 w 1554269"/>
                  <a:gd name="connsiteY22" fmla="*/ 89938 h 1297060"/>
                  <a:gd name="connsiteX23" fmla="*/ 1326289 w 1554269"/>
                  <a:gd name="connsiteY23" fmla="*/ 52987 h 1297060"/>
                  <a:gd name="connsiteX24" fmla="*/ 1457674 w 1554269"/>
                  <a:gd name="connsiteY24" fmla="*/ 1498 h 1297060"/>
                  <a:gd name="connsiteX25" fmla="*/ 1545670 w 1554269"/>
                  <a:gd name="connsiteY25" fmla="*/ 109024 h 1297060"/>
                  <a:gd name="connsiteX26" fmla="*/ 1481975 w 1554269"/>
                  <a:gd name="connsiteY26" fmla="*/ 203124 h 1297060"/>
                  <a:gd name="connsiteX27" fmla="*/ 1326290 w 1554269"/>
                  <a:gd name="connsiteY27" fmla="*/ 52987 h 1297060"/>
                  <a:gd name="connsiteX28" fmla="*/ 1457674 w 1554269"/>
                  <a:gd name="connsiteY28" fmla="*/ 1498 h 129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54269" h="1297060">
                    <a:moveTo>
                      <a:pt x="558178" y="635338"/>
                    </a:moveTo>
                    <a:cubicBezTo>
                      <a:pt x="626312" y="704914"/>
                      <a:pt x="694334" y="774601"/>
                      <a:pt x="762468" y="844288"/>
                    </a:cubicBezTo>
                    <a:cubicBezTo>
                      <a:pt x="724740" y="892670"/>
                      <a:pt x="328922" y="1196828"/>
                      <a:pt x="257016" y="1247651"/>
                    </a:cubicBezTo>
                    <a:cubicBezTo>
                      <a:pt x="214848" y="1277390"/>
                      <a:pt x="172237" y="1318114"/>
                      <a:pt x="112538" y="1284270"/>
                    </a:cubicBezTo>
                    <a:cubicBezTo>
                      <a:pt x="77139" y="1248206"/>
                      <a:pt x="41630" y="1211365"/>
                      <a:pt x="11779" y="1183291"/>
                    </a:cubicBezTo>
                    <a:cubicBezTo>
                      <a:pt x="-21511" y="1125810"/>
                      <a:pt x="22988" y="1092520"/>
                      <a:pt x="55832" y="1062781"/>
                    </a:cubicBezTo>
                    <a:cubicBezTo>
                      <a:pt x="156258" y="971899"/>
                      <a:pt x="545528" y="642440"/>
                      <a:pt x="558178" y="635338"/>
                    </a:cubicBezTo>
                    <a:close/>
                    <a:moveTo>
                      <a:pt x="639962" y="563655"/>
                    </a:moveTo>
                    <a:cubicBezTo>
                      <a:pt x="710648" y="633675"/>
                      <a:pt x="781334" y="703694"/>
                      <a:pt x="852019" y="773715"/>
                    </a:cubicBezTo>
                    <a:cubicBezTo>
                      <a:pt x="815179" y="805229"/>
                      <a:pt x="798866" y="819877"/>
                      <a:pt x="762470" y="844289"/>
                    </a:cubicBezTo>
                    <a:cubicBezTo>
                      <a:pt x="694336" y="774602"/>
                      <a:pt x="626314" y="704915"/>
                      <a:pt x="558180" y="635228"/>
                    </a:cubicBezTo>
                    <a:cubicBezTo>
                      <a:pt x="576489" y="615477"/>
                      <a:pt x="600570" y="595947"/>
                      <a:pt x="639962" y="563655"/>
                    </a:cubicBezTo>
                    <a:close/>
                    <a:moveTo>
                      <a:pt x="1326289" y="52987"/>
                    </a:moveTo>
                    <a:cubicBezTo>
                      <a:pt x="1378221" y="103033"/>
                      <a:pt x="1430154" y="153079"/>
                      <a:pt x="1481975" y="203124"/>
                    </a:cubicBezTo>
                    <a:cubicBezTo>
                      <a:pt x="1478535" y="216440"/>
                      <a:pt x="1471711" y="226899"/>
                      <a:pt x="1463194" y="235943"/>
                    </a:cubicBezTo>
                    <a:lnTo>
                      <a:pt x="1434261" y="260271"/>
                    </a:lnTo>
                    <a:lnTo>
                      <a:pt x="1434371" y="260382"/>
                    </a:lnTo>
                    <a:cubicBezTo>
                      <a:pt x="1434371" y="260382"/>
                      <a:pt x="1435480" y="263379"/>
                      <a:pt x="1435480" y="263379"/>
                    </a:cubicBezTo>
                    <a:cubicBezTo>
                      <a:pt x="1428378" y="272144"/>
                      <a:pt x="874434" y="757956"/>
                      <a:pt x="852019" y="773712"/>
                    </a:cubicBezTo>
                    <a:cubicBezTo>
                      <a:pt x="781333" y="703693"/>
                      <a:pt x="710648" y="633673"/>
                      <a:pt x="639962" y="563653"/>
                    </a:cubicBezTo>
                    <a:cubicBezTo>
                      <a:pt x="684904" y="523601"/>
                      <a:pt x="1155169" y="157997"/>
                      <a:pt x="1250899" y="97733"/>
                    </a:cubicBezTo>
                    <a:lnTo>
                      <a:pt x="1264742" y="89978"/>
                    </a:lnTo>
                    <a:lnTo>
                      <a:pt x="1264702" y="89938"/>
                    </a:lnTo>
                    <a:cubicBezTo>
                      <a:pt x="1281015" y="70520"/>
                      <a:pt x="1303097" y="60755"/>
                      <a:pt x="1326289" y="52987"/>
                    </a:cubicBezTo>
                    <a:close/>
                    <a:moveTo>
                      <a:pt x="1457674" y="1498"/>
                    </a:moveTo>
                    <a:cubicBezTo>
                      <a:pt x="1538569" y="-8600"/>
                      <a:pt x="1571415" y="32902"/>
                      <a:pt x="1545670" y="109024"/>
                    </a:cubicBezTo>
                    <a:cubicBezTo>
                      <a:pt x="1542785" y="117680"/>
                      <a:pt x="1509051" y="187478"/>
                      <a:pt x="1481975" y="203124"/>
                    </a:cubicBezTo>
                    <a:cubicBezTo>
                      <a:pt x="1430044" y="153079"/>
                      <a:pt x="1378112" y="103033"/>
                      <a:pt x="1326290" y="52987"/>
                    </a:cubicBezTo>
                    <a:cubicBezTo>
                      <a:pt x="1366570" y="26909"/>
                      <a:pt x="1410181" y="7379"/>
                      <a:pt x="1457674" y="14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4" name="Freeform: Shape 19">
                <a:extLst>
                  <a:ext uri="{FF2B5EF4-FFF2-40B4-BE49-F238E27FC236}">
                    <a16:creationId xmlns:a16="http://schemas.microsoft.com/office/drawing/2014/main" xmlns="" id="{EA3EEDF2-5862-465A-BEE0-1E3A67EB19E2}"/>
                  </a:ext>
                </a:extLst>
              </p:cNvPr>
              <p:cNvSpPr/>
              <p:nvPr/>
            </p:nvSpPr>
            <p:spPr>
              <a:xfrm>
                <a:off x="6840061" y="3638855"/>
                <a:ext cx="923795" cy="791302"/>
              </a:xfrm>
              <a:custGeom>
                <a:avLst/>
                <a:gdLst>
                  <a:gd name="connsiteX0" fmla="*/ 81782 w 923795"/>
                  <a:gd name="connsiteY0" fmla="*/ 510668 h 791302"/>
                  <a:gd name="connsiteX1" fmla="*/ 293839 w 923795"/>
                  <a:gd name="connsiteY1" fmla="*/ 720728 h 791302"/>
                  <a:gd name="connsiteX2" fmla="*/ 204290 w 923795"/>
                  <a:gd name="connsiteY2" fmla="*/ 791302 h 791302"/>
                  <a:gd name="connsiteX3" fmla="*/ 0 w 923795"/>
                  <a:gd name="connsiteY3" fmla="*/ 582241 h 791302"/>
                  <a:gd name="connsiteX4" fmla="*/ 81782 w 923795"/>
                  <a:gd name="connsiteY4" fmla="*/ 510668 h 791302"/>
                  <a:gd name="connsiteX5" fmla="*/ 768109 w 923795"/>
                  <a:gd name="connsiteY5" fmla="*/ 0 h 791302"/>
                  <a:gd name="connsiteX6" fmla="*/ 923795 w 923795"/>
                  <a:gd name="connsiteY6" fmla="*/ 150137 h 791302"/>
                  <a:gd name="connsiteX7" fmla="*/ 876079 w 923795"/>
                  <a:gd name="connsiteY7" fmla="*/ 207285 h 791302"/>
                  <a:gd name="connsiteX8" fmla="*/ 706522 w 923795"/>
                  <a:gd name="connsiteY8" fmla="*/ 36952 h 791302"/>
                  <a:gd name="connsiteX9" fmla="*/ 768109 w 923795"/>
                  <a:gd name="connsiteY9" fmla="*/ 0 h 79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795" h="791302">
                    <a:moveTo>
                      <a:pt x="81782" y="510668"/>
                    </a:moveTo>
                    <a:cubicBezTo>
                      <a:pt x="152467" y="580688"/>
                      <a:pt x="223154" y="650707"/>
                      <a:pt x="293839" y="720728"/>
                    </a:cubicBezTo>
                    <a:cubicBezTo>
                      <a:pt x="256998" y="752242"/>
                      <a:pt x="240686" y="766890"/>
                      <a:pt x="204290" y="791302"/>
                    </a:cubicBezTo>
                    <a:cubicBezTo>
                      <a:pt x="136156" y="721615"/>
                      <a:pt x="68134" y="651928"/>
                      <a:pt x="0" y="582241"/>
                    </a:cubicBezTo>
                    <a:cubicBezTo>
                      <a:pt x="18309" y="562490"/>
                      <a:pt x="42390" y="542960"/>
                      <a:pt x="81782" y="510668"/>
                    </a:cubicBezTo>
                    <a:close/>
                    <a:moveTo>
                      <a:pt x="768109" y="0"/>
                    </a:moveTo>
                    <a:cubicBezTo>
                      <a:pt x="820041" y="50046"/>
                      <a:pt x="871974" y="100092"/>
                      <a:pt x="923795" y="150137"/>
                    </a:cubicBezTo>
                    <a:cubicBezTo>
                      <a:pt x="916915" y="176769"/>
                      <a:pt x="896497" y="191972"/>
                      <a:pt x="876079" y="207285"/>
                    </a:cubicBezTo>
                    <a:cubicBezTo>
                      <a:pt x="819597" y="150470"/>
                      <a:pt x="763116" y="93656"/>
                      <a:pt x="706522" y="36952"/>
                    </a:cubicBezTo>
                    <a:cubicBezTo>
                      <a:pt x="722835" y="17533"/>
                      <a:pt x="744917" y="7768"/>
                      <a:pt x="76810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41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30">
            <a:extLst>
              <a:ext uri="{FF2B5EF4-FFF2-40B4-BE49-F238E27FC236}">
                <a16:creationId xmlns:a16="http://schemas.microsoft.com/office/drawing/2014/main" xmlns="" id="{8BF41CE1-138F-4B39-B3D5-D74B42745D3C}"/>
              </a:ext>
            </a:extLst>
          </p:cNvPr>
          <p:cNvSpPr/>
          <p:nvPr/>
        </p:nvSpPr>
        <p:spPr>
          <a:xfrm>
            <a:off x="14126" y="-45417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矩形 22"/>
          <p:cNvSpPr/>
          <p:nvPr/>
        </p:nvSpPr>
        <p:spPr>
          <a:xfrm>
            <a:off x="14126" y="1089738"/>
            <a:ext cx="12177874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812" y="238909"/>
            <a:ext cx="11573197" cy="724247"/>
          </a:xfrm>
        </p:spPr>
        <p:txBody>
          <a:bodyPr/>
          <a:lstStyle/>
          <a:p>
            <a:r>
              <a:rPr lang="zh-TW" altLang="en-US" dirty="0" smtClean="0"/>
              <a:t>新任首長到任前準備事項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45D7821-6F47-45EC-90F4-7ACF59DEA93B}"/>
              </a:ext>
            </a:extLst>
          </p:cNvPr>
          <p:cNvSpPr/>
          <p:nvPr/>
        </p:nvSpPr>
        <p:spPr>
          <a:xfrm>
            <a:off x="7598456" y="3163726"/>
            <a:ext cx="2988" cy="26400"/>
          </a:xfrm>
          <a:custGeom>
            <a:avLst/>
            <a:gdLst>
              <a:gd name="connsiteX0" fmla="*/ 4001 w 5271"/>
              <a:gd name="connsiteY0" fmla="*/ 0 h 46577"/>
              <a:gd name="connsiteX1" fmla="*/ 0 w 5271"/>
              <a:gd name="connsiteY1" fmla="*/ 46577 h 46577"/>
              <a:gd name="connsiteX2" fmla="*/ 4001 w 5271"/>
              <a:gd name="connsiteY2" fmla="*/ 0 h 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" h="46577">
                <a:moveTo>
                  <a:pt x="4001" y="0"/>
                </a:moveTo>
                <a:cubicBezTo>
                  <a:pt x="3620" y="15621"/>
                  <a:pt x="9049" y="31718"/>
                  <a:pt x="0" y="46577"/>
                </a:cubicBezTo>
                <a:cubicBezTo>
                  <a:pt x="2381" y="31147"/>
                  <a:pt x="-3238" y="14954"/>
                  <a:pt x="4001" y="0"/>
                </a:cubicBezTo>
                <a:close/>
              </a:path>
            </a:pathLst>
          </a:custGeom>
          <a:solidFill>
            <a:srgbClr val="FDCE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20B911-E6BD-40BA-9CB2-028FB9C48F21}"/>
              </a:ext>
            </a:extLst>
          </p:cNvPr>
          <p:cNvGrpSpPr/>
          <p:nvPr/>
        </p:nvGrpSpPr>
        <p:grpSpPr>
          <a:xfrm>
            <a:off x="9315615" y="3245539"/>
            <a:ext cx="2071093" cy="714829"/>
            <a:chOff x="1985511" y="4307149"/>
            <a:chExt cx="7456448" cy="71482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D35F248-73FC-4DF2-9293-DE42EACD403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68FA3A-BDB7-44C6-BD9E-5D24FDD4B9B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5990" t="21132" r="32925" b="16478"/>
          <a:stretch/>
        </p:blipFill>
        <p:spPr>
          <a:xfrm>
            <a:off x="107986" y="1599980"/>
            <a:ext cx="5710372" cy="3985404"/>
          </a:xfrm>
          <a:prstGeom prst="rect">
            <a:avLst/>
          </a:prstGeom>
        </p:spPr>
      </p:pic>
      <p:grpSp>
        <p:nvGrpSpPr>
          <p:cNvPr id="50" name="Group 38">
            <a:extLst>
              <a:ext uri="{FF2B5EF4-FFF2-40B4-BE49-F238E27FC236}">
                <a16:creationId xmlns:a16="http://schemas.microsoft.com/office/drawing/2014/main" xmlns="" id="{DDECF215-043E-49B0-A62D-F57F291B1431}"/>
              </a:ext>
            </a:extLst>
          </p:cNvPr>
          <p:cNvGrpSpPr/>
          <p:nvPr/>
        </p:nvGrpSpPr>
        <p:grpSpPr>
          <a:xfrm flipH="1">
            <a:off x="7753867" y="4595420"/>
            <a:ext cx="3959439" cy="2617280"/>
            <a:chOff x="1070741" y="2355612"/>
            <a:chExt cx="3613027" cy="2331169"/>
          </a:xfrm>
        </p:grpSpPr>
        <p:sp>
          <p:nvSpPr>
            <p:cNvPr id="51" name="Freeform 2">
              <a:extLst>
                <a:ext uri="{FF2B5EF4-FFF2-40B4-BE49-F238E27FC236}">
                  <a16:creationId xmlns:a16="http://schemas.microsoft.com/office/drawing/2014/main" xmlns="" id="{2FA17869-60DA-46D9-B2A5-9B8EEC30D5A0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xmlns="" id="{B42190F7-0A74-42B4-A6C2-FEEF55D4D8FA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61" name="Rectangle 49">
                <a:extLst>
                  <a:ext uri="{FF2B5EF4-FFF2-40B4-BE49-F238E27FC236}">
                    <a16:creationId xmlns:a16="http://schemas.microsoft.com/office/drawing/2014/main" xmlns="" id="{C10D8FA4-272D-49F3-9765-E90D6399AC41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Rectangle 50">
                <a:extLst>
                  <a:ext uri="{FF2B5EF4-FFF2-40B4-BE49-F238E27FC236}">
                    <a16:creationId xmlns:a16="http://schemas.microsoft.com/office/drawing/2014/main" xmlns="" id="{D2F9E7E9-71C9-4EC6-8B53-465D17BBC298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41">
              <a:extLst>
                <a:ext uri="{FF2B5EF4-FFF2-40B4-BE49-F238E27FC236}">
                  <a16:creationId xmlns:a16="http://schemas.microsoft.com/office/drawing/2014/main" xmlns="" id="{06F62843-C0B4-4DBC-92CE-B0060EAD5938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9" name="Rectangle 47">
                <a:extLst>
                  <a:ext uri="{FF2B5EF4-FFF2-40B4-BE49-F238E27FC236}">
                    <a16:creationId xmlns:a16="http://schemas.microsoft.com/office/drawing/2014/main" xmlns="" id="{DCE7A76B-C2C8-4001-B84B-830BE9B189D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48">
                <a:extLst>
                  <a:ext uri="{FF2B5EF4-FFF2-40B4-BE49-F238E27FC236}">
                    <a16:creationId xmlns:a16="http://schemas.microsoft.com/office/drawing/2014/main" xmlns="" id="{04B8D363-BB7B-418B-85FB-0C74A69DDE9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4" name="Group 42">
              <a:extLst>
                <a:ext uri="{FF2B5EF4-FFF2-40B4-BE49-F238E27FC236}">
                  <a16:creationId xmlns:a16="http://schemas.microsoft.com/office/drawing/2014/main" xmlns="" id="{A9E5ABC0-6197-4D80-B998-96914C971697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57" name="Oval 45">
                <a:extLst>
                  <a:ext uri="{FF2B5EF4-FFF2-40B4-BE49-F238E27FC236}">
                    <a16:creationId xmlns:a16="http://schemas.microsoft.com/office/drawing/2014/main" xmlns="" id="{CD4D8D26-18EC-4102-BA2E-82275BF5D52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46">
                <a:extLst>
                  <a:ext uri="{FF2B5EF4-FFF2-40B4-BE49-F238E27FC236}">
                    <a16:creationId xmlns:a16="http://schemas.microsoft.com/office/drawing/2014/main" xmlns="" id="{1E1830BB-2AE9-4726-BF38-76BAA25D0266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5" name="Rounded Rectangle 14">
              <a:extLst>
                <a:ext uri="{FF2B5EF4-FFF2-40B4-BE49-F238E27FC236}">
                  <a16:creationId xmlns:a16="http://schemas.microsoft.com/office/drawing/2014/main" xmlns="" id="{4BED6356-C244-4537-B8FE-C7514DDA6A14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Diagonal Stripe 44">
              <a:extLst>
                <a:ext uri="{FF2B5EF4-FFF2-40B4-BE49-F238E27FC236}">
                  <a16:creationId xmlns:a16="http://schemas.microsoft.com/office/drawing/2014/main" xmlns="" id="{5CBE99AA-43A6-4E8A-8DE3-CA78DB99719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6580" t="29353" r="24080" b="15597"/>
          <a:stretch/>
        </p:blipFill>
        <p:spPr>
          <a:xfrm>
            <a:off x="5918757" y="1672554"/>
            <a:ext cx="6193605" cy="2765886"/>
          </a:xfrm>
          <a:prstGeom prst="rect">
            <a:avLst/>
          </a:prstGeom>
        </p:spPr>
      </p:pic>
      <p:grpSp>
        <p:nvGrpSpPr>
          <p:cNvPr id="63" name="Group 2">
            <a:extLst>
              <a:ext uri="{FF2B5EF4-FFF2-40B4-BE49-F238E27FC236}">
                <a16:creationId xmlns:a16="http://schemas.microsoft.com/office/drawing/2014/main" xmlns="" id="{853B3B89-50C2-4936-A5F9-878BC4928C93}"/>
              </a:ext>
            </a:extLst>
          </p:cNvPr>
          <p:cNvGrpSpPr/>
          <p:nvPr/>
        </p:nvGrpSpPr>
        <p:grpSpPr>
          <a:xfrm>
            <a:off x="8430054" y="5758474"/>
            <a:ext cx="1351798" cy="1099526"/>
            <a:chOff x="3983887" y="4061275"/>
            <a:chExt cx="2122406" cy="1866023"/>
          </a:xfrm>
        </p:grpSpPr>
        <p:grpSp>
          <p:nvGrpSpPr>
            <p:cNvPr id="64" name="Group 3">
              <a:extLst>
                <a:ext uri="{FF2B5EF4-FFF2-40B4-BE49-F238E27FC236}">
                  <a16:creationId xmlns:a16="http://schemas.microsoft.com/office/drawing/2014/main" xmlns="" id="{90DC3553-28C4-49E9-B2A0-7EC9FC54F322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xmlns="" id="{861005CA-1071-4F13-94D9-B5FE9DA3919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8" name="Rectangle 22">
                <a:extLst>
                  <a:ext uri="{FF2B5EF4-FFF2-40B4-BE49-F238E27FC236}">
                    <a16:creationId xmlns:a16="http://schemas.microsoft.com/office/drawing/2014/main" xmlns="" id="{3103A5CC-B4AA-4346-BCA7-4047DDB49DF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5" name="Group 4">
              <a:extLst>
                <a:ext uri="{FF2B5EF4-FFF2-40B4-BE49-F238E27FC236}">
                  <a16:creationId xmlns:a16="http://schemas.microsoft.com/office/drawing/2014/main" xmlns="" id="{2D8B7F81-0D9B-4869-96F3-615225C7C0B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xmlns="" id="{D2A3C038-6BD9-43DA-9389-DDD528DA830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xmlns="" id="{DFA55B60-1B6F-4950-B72A-B6D5B8A509B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6" name="Group 5">
              <a:extLst>
                <a:ext uri="{FF2B5EF4-FFF2-40B4-BE49-F238E27FC236}">
                  <a16:creationId xmlns:a16="http://schemas.microsoft.com/office/drawing/2014/main" xmlns="" id="{24E33123-605B-4DB1-B6FA-127043F867B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Freeform 21">
                <a:extLst>
                  <a:ext uri="{FF2B5EF4-FFF2-40B4-BE49-F238E27FC236}">
                    <a16:creationId xmlns:a16="http://schemas.microsoft.com/office/drawing/2014/main" xmlns="" id="{F9AC8AF7-070F-4121-B51C-6D27AB5AA54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4" name="Rectangle 22">
                <a:extLst>
                  <a:ext uri="{FF2B5EF4-FFF2-40B4-BE49-F238E27FC236}">
                    <a16:creationId xmlns:a16="http://schemas.microsoft.com/office/drawing/2014/main" xmlns="" id="{2BF35EDD-DDB6-447C-90EA-9E53B69714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7" name="Group 6">
              <a:extLst>
                <a:ext uri="{FF2B5EF4-FFF2-40B4-BE49-F238E27FC236}">
                  <a16:creationId xmlns:a16="http://schemas.microsoft.com/office/drawing/2014/main" xmlns="" id="{3022736E-5689-419D-8E15-70EBA01D1F73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xmlns="" id="{E404D874-FA96-4A52-AA86-A6452301362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xmlns="" id="{673D29BA-A85C-4CEA-9D3C-6A071C4CECD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8" name="Group 7">
              <a:extLst>
                <a:ext uri="{FF2B5EF4-FFF2-40B4-BE49-F238E27FC236}">
                  <a16:creationId xmlns:a16="http://schemas.microsoft.com/office/drawing/2014/main" xmlns="" id="{61EAAF52-8529-4A1C-8C0E-C6200D13E681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xmlns="" id="{66F12991-16F5-4A1F-94F1-25796054A62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xmlns="" id="{2FD6F1FA-A2D4-463C-BF1B-FCB68207D8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8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/>
              <a:t>人事人員應有的作為</a:t>
            </a:r>
            <a:endParaRPr lang="en-US" altLang="zh-TW" b="1" dirty="0"/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xmlns="" id="{F9E1A34F-5732-46FE-B1C1-445445175B65}"/>
              </a:ext>
            </a:extLst>
          </p:cNvPr>
          <p:cNvSpPr/>
          <p:nvPr/>
        </p:nvSpPr>
        <p:spPr>
          <a:xfrm>
            <a:off x="391757" y="2053717"/>
            <a:ext cx="10934668" cy="202880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8E812D-2D85-4631-A793-2216E3FE81DB}"/>
              </a:ext>
            </a:extLst>
          </p:cNvPr>
          <p:cNvSpPr/>
          <p:nvPr/>
        </p:nvSpPr>
        <p:spPr>
          <a:xfrm>
            <a:off x="1586125" y="2159504"/>
            <a:ext cx="3402031" cy="686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建立品牌、做完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做好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537FEA-99A1-4D48-83E1-C451B76B7F3C}"/>
              </a:ext>
            </a:extLst>
          </p:cNvPr>
          <p:cNvSpPr/>
          <p:nvPr/>
        </p:nvSpPr>
        <p:spPr>
          <a:xfrm>
            <a:off x="3301340" y="2943760"/>
            <a:ext cx="3436554" cy="686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公平公正、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一視同仁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C40AF7-70B6-48E4-80B0-4E4E219D2224}"/>
              </a:ext>
            </a:extLst>
          </p:cNvPr>
          <p:cNvSpPr/>
          <p:nvPr/>
        </p:nvSpPr>
        <p:spPr>
          <a:xfrm>
            <a:off x="5019617" y="3726737"/>
            <a:ext cx="3614138" cy="686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廉潔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自持、一介不取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xmlns="" id="{368FE530-5098-464F-90DB-B2049E2DE391}"/>
              </a:ext>
            </a:extLst>
          </p:cNvPr>
          <p:cNvSpPr/>
          <p:nvPr/>
        </p:nvSpPr>
        <p:spPr>
          <a:xfrm>
            <a:off x="10914696" y="1932944"/>
            <a:ext cx="1153134" cy="1394793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xmlns="" id="{A8C40AF7-70B6-48E4-80B0-4E4E219D2224}"/>
              </a:ext>
            </a:extLst>
          </p:cNvPr>
          <p:cNvSpPr/>
          <p:nvPr/>
        </p:nvSpPr>
        <p:spPr>
          <a:xfrm>
            <a:off x="7076193" y="4526381"/>
            <a:ext cx="3501233" cy="647981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不講不問、不問不講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xmlns="" id="{5C8F0B19-CA13-4D0E-B06E-67E3D54AF229}"/>
              </a:ext>
            </a:extLst>
          </p:cNvPr>
          <p:cNvGrpSpPr/>
          <p:nvPr/>
        </p:nvGrpSpPr>
        <p:grpSpPr>
          <a:xfrm>
            <a:off x="2804568" y="1063962"/>
            <a:ext cx="6703535" cy="91867"/>
            <a:chOff x="4379494" y="697832"/>
            <a:chExt cx="2586787" cy="168442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xmlns="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xmlns="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xmlns="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xmlns="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xmlns="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C1CB4C-7D07-4336-B461-183D6E3BB322}"/>
              </a:ext>
            </a:extLst>
          </p:cNvPr>
          <p:cNvSpPr/>
          <p:nvPr/>
        </p:nvSpPr>
        <p:spPr>
          <a:xfrm>
            <a:off x="245166" y="1366831"/>
            <a:ext cx="3393239" cy="686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專業敬業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、解決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問題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93" name="群組 92"/>
          <p:cNvGrpSpPr/>
          <p:nvPr/>
        </p:nvGrpSpPr>
        <p:grpSpPr>
          <a:xfrm>
            <a:off x="124170" y="4638173"/>
            <a:ext cx="12067830" cy="2294482"/>
            <a:chOff x="0" y="1614258"/>
            <a:chExt cx="12192000" cy="2489864"/>
          </a:xfrm>
        </p:grpSpPr>
        <p:sp>
          <p:nvSpPr>
            <p:cNvPr id="94" name="Freeform: Shape 30">
              <a:extLst>
                <a:ext uri="{FF2B5EF4-FFF2-40B4-BE49-F238E27FC236}">
                  <a16:creationId xmlns:a16="http://schemas.microsoft.com/office/drawing/2014/main" xmlns="" id="{8BF41CE1-138F-4B39-B3D5-D74B42745D3C}"/>
                </a:ext>
              </a:extLst>
            </p:cNvPr>
            <p:cNvSpPr/>
            <p:nvPr/>
          </p:nvSpPr>
          <p:spPr>
            <a:xfrm>
              <a:off x="0" y="1962244"/>
              <a:ext cx="12191999" cy="1490383"/>
            </a:xfrm>
            <a:custGeom>
              <a:avLst/>
              <a:gdLst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9008590 w 12191999"/>
                <a:gd name="connsiteY1636" fmla="*/ 1158322 h 1160647"/>
                <a:gd name="connsiteX1637" fmla="*/ 9008602 w 12191999"/>
                <a:gd name="connsiteY1637" fmla="*/ 1160647 h 1160647"/>
                <a:gd name="connsiteX1638" fmla="*/ 6049689 w 12191999"/>
                <a:gd name="connsiteY1638" fmla="*/ 1158315 h 1160647"/>
                <a:gd name="connsiteX1639" fmla="*/ 6049689 w 12191999"/>
                <a:gd name="connsiteY1639" fmla="*/ 1160647 h 1160647"/>
                <a:gd name="connsiteX1640" fmla="*/ 3031543 w 12191999"/>
                <a:gd name="connsiteY1640" fmla="*/ 1158318 h 1160647"/>
                <a:gd name="connsiteX1641" fmla="*/ 3031520 w 12191999"/>
                <a:gd name="connsiteY1641" fmla="*/ 1160647 h 1160647"/>
                <a:gd name="connsiteX1642" fmla="*/ 2054 w 12191999"/>
                <a:gd name="connsiteY1642" fmla="*/ 1158314 h 1160647"/>
                <a:gd name="connsiteX1643" fmla="*/ 0 w 12191999"/>
                <a:gd name="connsiteY1643" fmla="*/ 724196 h 1160647"/>
                <a:gd name="connsiteX1644" fmla="*/ 20267 w 12191999"/>
                <a:gd name="connsiteY1644" fmla="*/ 724196 h 1160647"/>
                <a:gd name="connsiteX1645" fmla="*/ 20774 w 12191999"/>
                <a:gd name="connsiteY1645" fmla="*/ 723115 h 1160647"/>
                <a:gd name="connsiteX1646" fmla="*/ 24320 w 12191999"/>
                <a:gd name="connsiteY1646" fmla="*/ 715549 h 1160647"/>
                <a:gd name="connsiteX1647" fmla="*/ 26095 w 12191999"/>
                <a:gd name="connsiteY1647" fmla="*/ 715819 h 1160647"/>
                <a:gd name="connsiteX1648" fmla="*/ 38507 w 12191999"/>
                <a:gd name="connsiteY1648" fmla="*/ 717710 h 1160647"/>
                <a:gd name="connsiteX1649" fmla="*/ 39014 w 12191999"/>
                <a:gd name="connsiteY1649" fmla="*/ 719062 h 1160647"/>
                <a:gd name="connsiteX1650" fmla="*/ 42560 w 12191999"/>
                <a:gd name="connsiteY1650" fmla="*/ 728519 h 1160647"/>
                <a:gd name="connsiteX1651" fmla="*/ 68907 w 12191999"/>
                <a:gd name="connsiteY1651" fmla="*/ 730681 h 1160647"/>
                <a:gd name="connsiteX1652" fmla="*/ 68907 w 12191999"/>
                <a:gd name="connsiteY1652" fmla="*/ 607460 h 1160647"/>
                <a:gd name="connsiteX1653" fmla="*/ 70934 w 12191999"/>
                <a:gd name="connsiteY1653" fmla="*/ 607460 h 1160647"/>
                <a:gd name="connsiteX1654" fmla="*/ 85121 w 12191999"/>
                <a:gd name="connsiteY1654" fmla="*/ 607460 h 1160647"/>
                <a:gd name="connsiteX1655" fmla="*/ 85121 w 12191999"/>
                <a:gd name="connsiteY1655" fmla="*/ 471268 h 1160647"/>
                <a:gd name="connsiteX1656" fmla="*/ 86894 w 12191999"/>
                <a:gd name="connsiteY1656" fmla="*/ 471268 h 1160647"/>
                <a:gd name="connsiteX1657" fmla="*/ 99308 w 12191999"/>
                <a:gd name="connsiteY1657" fmla="*/ 471268 h 1160647"/>
                <a:gd name="connsiteX1658" fmla="*/ 99308 w 12191999"/>
                <a:gd name="connsiteY1658" fmla="*/ 356694 h 1160647"/>
                <a:gd name="connsiteX1659" fmla="*/ 103361 w 12191999"/>
                <a:gd name="connsiteY1659" fmla="*/ 328590 h 1160647"/>
                <a:gd name="connsiteX1660" fmla="*/ 105388 w 12191999"/>
                <a:gd name="connsiteY1660" fmla="*/ 328590 h 1160647"/>
                <a:gd name="connsiteX1661" fmla="*/ 119575 w 12191999"/>
                <a:gd name="connsiteY1661" fmla="*/ 328590 h 1160647"/>
                <a:gd name="connsiteX1662" fmla="*/ 156055 w 12191999"/>
                <a:gd name="connsiteY1662" fmla="*/ 246443 h 1160647"/>
                <a:gd name="connsiteX1663" fmla="*/ 160109 w 12191999"/>
                <a:gd name="connsiteY1663" fmla="*/ 0 h 1160647"/>
                <a:gd name="connsiteX0" fmla="*/ 160109 w 12191999"/>
                <a:gd name="connsiteY0" fmla="*/ 0 h 1190386"/>
                <a:gd name="connsiteX1" fmla="*/ 162135 w 12191999"/>
                <a:gd name="connsiteY1" fmla="*/ 246443 h 1190386"/>
                <a:gd name="connsiteX2" fmla="*/ 200643 w 12191999"/>
                <a:gd name="connsiteY2" fmla="*/ 326429 h 1190386"/>
                <a:gd name="connsiteX3" fmla="*/ 202669 w 12191999"/>
                <a:gd name="connsiteY3" fmla="*/ 326429 h 1190386"/>
                <a:gd name="connsiteX4" fmla="*/ 216856 w 12191999"/>
                <a:gd name="connsiteY4" fmla="*/ 326429 h 1190386"/>
                <a:gd name="connsiteX5" fmla="*/ 216856 w 12191999"/>
                <a:gd name="connsiteY5" fmla="*/ 350208 h 1190386"/>
                <a:gd name="connsiteX6" fmla="*/ 217363 w 12191999"/>
                <a:gd name="connsiteY6" fmla="*/ 351019 h 1190386"/>
                <a:gd name="connsiteX7" fmla="*/ 220909 w 12191999"/>
                <a:gd name="connsiteY7" fmla="*/ 356694 h 1190386"/>
                <a:gd name="connsiteX8" fmla="*/ 220909 w 12191999"/>
                <a:gd name="connsiteY8" fmla="*/ 471268 h 1190386"/>
                <a:gd name="connsiteX9" fmla="*/ 223189 w 12191999"/>
                <a:gd name="connsiteY9" fmla="*/ 471268 h 1190386"/>
                <a:gd name="connsiteX10" fmla="*/ 239151 w 12191999"/>
                <a:gd name="connsiteY10" fmla="*/ 471268 h 1190386"/>
                <a:gd name="connsiteX11" fmla="*/ 239151 w 12191999"/>
                <a:gd name="connsiteY11" fmla="*/ 611783 h 1190386"/>
                <a:gd name="connsiteX12" fmla="*/ 240670 w 12191999"/>
                <a:gd name="connsiteY12" fmla="*/ 611513 h 1190386"/>
                <a:gd name="connsiteX13" fmla="*/ 251310 w 12191999"/>
                <a:gd name="connsiteY13" fmla="*/ 609622 h 1190386"/>
                <a:gd name="connsiteX14" fmla="*/ 249283 w 12191999"/>
                <a:gd name="connsiteY14" fmla="*/ 698254 h 1190386"/>
                <a:gd name="connsiteX15" fmla="*/ 250804 w 12191999"/>
                <a:gd name="connsiteY15" fmla="*/ 698525 h 1190386"/>
                <a:gd name="connsiteX16" fmla="*/ 261444 w 12191999"/>
                <a:gd name="connsiteY16" fmla="*/ 700416 h 1190386"/>
                <a:gd name="connsiteX17" fmla="*/ 261696 w 12191999"/>
                <a:gd name="connsiteY17" fmla="*/ 701227 h 1190386"/>
                <a:gd name="connsiteX18" fmla="*/ 263470 w 12191999"/>
                <a:gd name="connsiteY18" fmla="*/ 706902 h 1190386"/>
                <a:gd name="connsiteX19" fmla="*/ 264230 w 12191999"/>
                <a:gd name="connsiteY19" fmla="*/ 704470 h 1190386"/>
                <a:gd name="connsiteX20" fmla="*/ 269550 w 12191999"/>
                <a:gd name="connsiteY20" fmla="*/ 687446 h 1190386"/>
                <a:gd name="connsiteX21" fmla="*/ 271323 w 12191999"/>
                <a:gd name="connsiteY21" fmla="*/ 687446 h 1190386"/>
                <a:gd name="connsiteX22" fmla="*/ 283737 w 12191999"/>
                <a:gd name="connsiteY22" fmla="*/ 687446 h 1190386"/>
                <a:gd name="connsiteX23" fmla="*/ 283737 w 12191999"/>
                <a:gd name="connsiteY23" fmla="*/ 719872 h 1190386"/>
                <a:gd name="connsiteX24" fmla="*/ 284750 w 12191999"/>
                <a:gd name="connsiteY24" fmla="*/ 720413 h 1190386"/>
                <a:gd name="connsiteX25" fmla="*/ 291844 w 12191999"/>
                <a:gd name="connsiteY25" fmla="*/ 724196 h 1190386"/>
                <a:gd name="connsiteX26" fmla="*/ 291844 w 12191999"/>
                <a:gd name="connsiteY26" fmla="*/ 725547 h 1190386"/>
                <a:gd name="connsiteX27" fmla="*/ 291844 w 12191999"/>
                <a:gd name="connsiteY27" fmla="*/ 735005 h 1190386"/>
                <a:gd name="connsiteX28" fmla="*/ 336431 w 12191999"/>
                <a:gd name="connsiteY28" fmla="*/ 735005 h 1190386"/>
                <a:gd name="connsiteX29" fmla="*/ 336431 w 12191999"/>
                <a:gd name="connsiteY29" fmla="*/ 736086 h 1190386"/>
                <a:gd name="connsiteX30" fmla="*/ 336431 w 12191999"/>
                <a:gd name="connsiteY30" fmla="*/ 743652 h 1190386"/>
                <a:gd name="connsiteX31" fmla="*/ 338457 w 12191999"/>
                <a:gd name="connsiteY31" fmla="*/ 743652 h 1190386"/>
                <a:gd name="connsiteX32" fmla="*/ 352644 w 12191999"/>
                <a:gd name="connsiteY32" fmla="*/ 743652 h 1190386"/>
                <a:gd name="connsiteX33" fmla="*/ 352644 w 12191999"/>
                <a:gd name="connsiteY33" fmla="*/ 713387 h 1190386"/>
                <a:gd name="connsiteX34" fmla="*/ 397231 w 12191999"/>
                <a:gd name="connsiteY34" fmla="*/ 713387 h 1190386"/>
                <a:gd name="connsiteX35" fmla="*/ 397231 w 12191999"/>
                <a:gd name="connsiteY35" fmla="*/ 712036 h 1190386"/>
                <a:gd name="connsiteX36" fmla="*/ 397231 w 12191999"/>
                <a:gd name="connsiteY36" fmla="*/ 702578 h 1190386"/>
                <a:gd name="connsiteX37" fmla="*/ 398245 w 12191999"/>
                <a:gd name="connsiteY37" fmla="*/ 702578 h 1190386"/>
                <a:gd name="connsiteX38" fmla="*/ 405338 w 12191999"/>
                <a:gd name="connsiteY38" fmla="*/ 702578 h 1190386"/>
                <a:gd name="connsiteX39" fmla="*/ 405338 w 12191999"/>
                <a:gd name="connsiteY39" fmla="*/ 700687 h 1190386"/>
                <a:gd name="connsiteX40" fmla="*/ 405338 w 12191999"/>
                <a:gd name="connsiteY40" fmla="*/ 687446 h 1190386"/>
                <a:gd name="connsiteX41" fmla="*/ 406099 w 12191999"/>
                <a:gd name="connsiteY41" fmla="*/ 687446 h 1190386"/>
                <a:gd name="connsiteX42" fmla="*/ 411418 w 12191999"/>
                <a:gd name="connsiteY42" fmla="*/ 687446 h 1190386"/>
                <a:gd name="connsiteX43" fmla="*/ 411418 w 12191999"/>
                <a:gd name="connsiteY43" fmla="*/ 686365 h 1190386"/>
                <a:gd name="connsiteX44" fmla="*/ 411418 w 12191999"/>
                <a:gd name="connsiteY44" fmla="*/ 678798 h 1190386"/>
                <a:gd name="connsiteX45" fmla="*/ 413445 w 12191999"/>
                <a:gd name="connsiteY45" fmla="*/ 678798 h 1190386"/>
                <a:gd name="connsiteX46" fmla="*/ 427632 w 12191999"/>
                <a:gd name="connsiteY46" fmla="*/ 678798 h 1190386"/>
                <a:gd name="connsiteX47" fmla="*/ 427632 w 12191999"/>
                <a:gd name="connsiteY47" fmla="*/ 679879 h 1190386"/>
                <a:gd name="connsiteX48" fmla="*/ 427632 w 12191999"/>
                <a:gd name="connsiteY48" fmla="*/ 687446 h 1190386"/>
                <a:gd name="connsiteX49" fmla="*/ 449925 w 12191999"/>
                <a:gd name="connsiteY49" fmla="*/ 687446 h 1190386"/>
                <a:gd name="connsiteX50" fmla="*/ 449925 w 12191999"/>
                <a:gd name="connsiteY50" fmla="*/ 685554 h 1190386"/>
                <a:gd name="connsiteX51" fmla="*/ 449925 w 12191999"/>
                <a:gd name="connsiteY51" fmla="*/ 672313 h 1190386"/>
                <a:gd name="connsiteX52" fmla="*/ 451700 w 12191999"/>
                <a:gd name="connsiteY52" fmla="*/ 672313 h 1190386"/>
                <a:gd name="connsiteX53" fmla="*/ 464112 w 12191999"/>
                <a:gd name="connsiteY53" fmla="*/ 672313 h 1190386"/>
                <a:gd name="connsiteX54" fmla="*/ 464112 w 12191999"/>
                <a:gd name="connsiteY54" fmla="*/ 696093 h 1190386"/>
                <a:gd name="connsiteX55" fmla="*/ 465126 w 12191999"/>
                <a:gd name="connsiteY55" fmla="*/ 696093 h 1190386"/>
                <a:gd name="connsiteX56" fmla="*/ 472219 w 12191999"/>
                <a:gd name="connsiteY56" fmla="*/ 696093 h 1190386"/>
                <a:gd name="connsiteX57" fmla="*/ 472219 w 12191999"/>
                <a:gd name="connsiteY57" fmla="*/ 695012 h 1190386"/>
                <a:gd name="connsiteX58" fmla="*/ 472219 w 12191999"/>
                <a:gd name="connsiteY58" fmla="*/ 687446 h 1190386"/>
                <a:gd name="connsiteX59" fmla="*/ 473992 w 12191999"/>
                <a:gd name="connsiteY59" fmla="*/ 687446 h 1190386"/>
                <a:gd name="connsiteX60" fmla="*/ 486407 w 12191999"/>
                <a:gd name="connsiteY60" fmla="*/ 687446 h 1190386"/>
                <a:gd name="connsiteX61" fmla="*/ 486407 w 12191999"/>
                <a:gd name="connsiteY61" fmla="*/ 713387 h 1190386"/>
                <a:gd name="connsiteX62" fmla="*/ 488433 w 12191999"/>
                <a:gd name="connsiteY62" fmla="*/ 713387 h 1190386"/>
                <a:gd name="connsiteX63" fmla="*/ 502619 w 12191999"/>
                <a:gd name="connsiteY63" fmla="*/ 713387 h 1190386"/>
                <a:gd name="connsiteX64" fmla="*/ 502619 w 12191999"/>
                <a:gd name="connsiteY64" fmla="*/ 715008 h 1190386"/>
                <a:gd name="connsiteX65" fmla="*/ 502619 w 12191999"/>
                <a:gd name="connsiteY65" fmla="*/ 726358 h 1190386"/>
                <a:gd name="connsiteX66" fmla="*/ 503379 w 12191999"/>
                <a:gd name="connsiteY66" fmla="*/ 726358 h 1190386"/>
                <a:gd name="connsiteX67" fmla="*/ 508700 w 12191999"/>
                <a:gd name="connsiteY67" fmla="*/ 726358 h 1190386"/>
                <a:gd name="connsiteX68" fmla="*/ 508700 w 12191999"/>
                <a:gd name="connsiteY68" fmla="*/ 725547 h 1190386"/>
                <a:gd name="connsiteX69" fmla="*/ 508700 w 12191999"/>
                <a:gd name="connsiteY69" fmla="*/ 719872 h 1190386"/>
                <a:gd name="connsiteX70" fmla="*/ 539100 w 12191999"/>
                <a:gd name="connsiteY70" fmla="*/ 719872 h 1190386"/>
                <a:gd name="connsiteX71" fmla="*/ 539100 w 12191999"/>
                <a:gd name="connsiteY71" fmla="*/ 743652 h 1190386"/>
                <a:gd name="connsiteX72" fmla="*/ 540113 w 12191999"/>
                <a:gd name="connsiteY72" fmla="*/ 743652 h 1190386"/>
                <a:gd name="connsiteX73" fmla="*/ 547207 w 12191999"/>
                <a:gd name="connsiteY73" fmla="*/ 743652 h 1190386"/>
                <a:gd name="connsiteX74" fmla="*/ 547207 w 12191999"/>
                <a:gd name="connsiteY74" fmla="*/ 744733 h 1190386"/>
                <a:gd name="connsiteX75" fmla="*/ 547207 w 12191999"/>
                <a:gd name="connsiteY75" fmla="*/ 752299 h 1190386"/>
                <a:gd name="connsiteX76" fmla="*/ 547967 w 12191999"/>
                <a:gd name="connsiteY76" fmla="*/ 752299 h 1190386"/>
                <a:gd name="connsiteX77" fmla="*/ 553287 w 12191999"/>
                <a:gd name="connsiteY77" fmla="*/ 752299 h 1190386"/>
                <a:gd name="connsiteX78" fmla="*/ 553287 w 12191999"/>
                <a:gd name="connsiteY78" fmla="*/ 750137 h 1190386"/>
                <a:gd name="connsiteX79" fmla="*/ 553287 w 12191999"/>
                <a:gd name="connsiteY79" fmla="*/ 735005 h 1190386"/>
                <a:gd name="connsiteX80" fmla="*/ 554300 w 12191999"/>
                <a:gd name="connsiteY80" fmla="*/ 735005 h 1190386"/>
                <a:gd name="connsiteX81" fmla="*/ 561394 w 12191999"/>
                <a:gd name="connsiteY81" fmla="*/ 735005 h 1190386"/>
                <a:gd name="connsiteX82" fmla="*/ 561394 w 12191999"/>
                <a:gd name="connsiteY82" fmla="*/ 736086 h 1190386"/>
                <a:gd name="connsiteX83" fmla="*/ 561394 w 12191999"/>
                <a:gd name="connsiteY83" fmla="*/ 743652 h 1190386"/>
                <a:gd name="connsiteX84" fmla="*/ 566714 w 12191999"/>
                <a:gd name="connsiteY84" fmla="*/ 741659 h 1190386"/>
                <a:gd name="connsiteX85" fmla="*/ 567474 w 12191999"/>
                <a:gd name="connsiteY85" fmla="*/ 740679 h 1190386"/>
                <a:gd name="connsiteX86" fmla="*/ 567474 w 12191999"/>
                <a:gd name="connsiteY86" fmla="*/ 735005 h 1190386"/>
                <a:gd name="connsiteX87" fmla="*/ 605982 w 12191999"/>
                <a:gd name="connsiteY87" fmla="*/ 735005 h 1190386"/>
                <a:gd name="connsiteX88" fmla="*/ 605982 w 12191999"/>
                <a:gd name="connsiteY88" fmla="*/ 758784 h 1190386"/>
                <a:gd name="connsiteX89" fmla="*/ 608008 w 12191999"/>
                <a:gd name="connsiteY89" fmla="*/ 758784 h 1190386"/>
                <a:gd name="connsiteX90" fmla="*/ 622194 w 12191999"/>
                <a:gd name="connsiteY90" fmla="*/ 758784 h 1190386"/>
                <a:gd name="connsiteX91" fmla="*/ 622194 w 12191999"/>
                <a:gd name="connsiteY91" fmla="*/ 759865 h 1190386"/>
                <a:gd name="connsiteX92" fmla="*/ 622194 w 12191999"/>
                <a:gd name="connsiteY92" fmla="*/ 767431 h 1190386"/>
                <a:gd name="connsiteX93" fmla="*/ 623968 w 12191999"/>
                <a:gd name="connsiteY93" fmla="*/ 767431 h 1190386"/>
                <a:gd name="connsiteX94" fmla="*/ 636381 w 12191999"/>
                <a:gd name="connsiteY94" fmla="*/ 767431 h 1190386"/>
                <a:gd name="connsiteX95" fmla="*/ 636381 w 12191999"/>
                <a:gd name="connsiteY95" fmla="*/ 743652 h 1190386"/>
                <a:gd name="connsiteX96" fmla="*/ 637394 w 12191999"/>
                <a:gd name="connsiteY96" fmla="*/ 743652 h 1190386"/>
                <a:gd name="connsiteX97" fmla="*/ 644488 w 12191999"/>
                <a:gd name="connsiteY97" fmla="*/ 743652 h 1190386"/>
                <a:gd name="connsiteX98" fmla="*/ 644488 w 12191999"/>
                <a:gd name="connsiteY98" fmla="*/ 711225 h 1190386"/>
                <a:gd name="connsiteX99" fmla="*/ 645501 w 12191999"/>
                <a:gd name="connsiteY99" fmla="*/ 711225 h 1190386"/>
                <a:gd name="connsiteX100" fmla="*/ 652595 w 12191999"/>
                <a:gd name="connsiteY100" fmla="*/ 711225 h 1190386"/>
                <a:gd name="connsiteX101" fmla="*/ 652595 w 12191999"/>
                <a:gd name="connsiteY101" fmla="*/ 709334 h 1190386"/>
                <a:gd name="connsiteX102" fmla="*/ 652595 w 12191999"/>
                <a:gd name="connsiteY102" fmla="*/ 696093 h 1190386"/>
                <a:gd name="connsiteX103" fmla="*/ 651328 w 12191999"/>
                <a:gd name="connsiteY103" fmla="*/ 694471 h 1190386"/>
                <a:gd name="connsiteX104" fmla="*/ 656648 w 12191999"/>
                <a:gd name="connsiteY104" fmla="*/ 683122 h 1190386"/>
                <a:gd name="connsiteX105" fmla="*/ 664755 w 12191999"/>
                <a:gd name="connsiteY105" fmla="*/ 711225 h 1190386"/>
                <a:gd name="connsiteX106" fmla="*/ 665515 w 12191999"/>
                <a:gd name="connsiteY106" fmla="*/ 711225 h 1190386"/>
                <a:gd name="connsiteX107" fmla="*/ 670835 w 12191999"/>
                <a:gd name="connsiteY107" fmla="*/ 711225 h 1190386"/>
                <a:gd name="connsiteX108" fmla="*/ 670835 w 12191999"/>
                <a:gd name="connsiteY108" fmla="*/ 605298 h 1190386"/>
                <a:gd name="connsiteX109" fmla="*/ 672356 w 12191999"/>
                <a:gd name="connsiteY109" fmla="*/ 605298 h 1190386"/>
                <a:gd name="connsiteX110" fmla="*/ 682996 w 12191999"/>
                <a:gd name="connsiteY110" fmla="*/ 605298 h 1190386"/>
                <a:gd name="connsiteX111" fmla="*/ 682996 w 12191999"/>
                <a:gd name="connsiteY111" fmla="*/ 557739 h 1190386"/>
                <a:gd name="connsiteX112" fmla="*/ 709342 w 12191999"/>
                <a:gd name="connsiteY112" fmla="*/ 557739 h 1190386"/>
                <a:gd name="connsiteX113" fmla="*/ 709342 w 12191999"/>
                <a:gd name="connsiteY113" fmla="*/ 536121 h 1190386"/>
                <a:gd name="connsiteX114" fmla="*/ 743796 w 12191999"/>
                <a:gd name="connsiteY114" fmla="*/ 536121 h 1190386"/>
                <a:gd name="connsiteX115" fmla="*/ 743796 w 12191999"/>
                <a:gd name="connsiteY115" fmla="*/ 538553 h 1190386"/>
                <a:gd name="connsiteX116" fmla="*/ 743796 w 12191999"/>
                <a:gd name="connsiteY116" fmla="*/ 555577 h 1190386"/>
                <a:gd name="connsiteX117" fmla="*/ 746077 w 12191999"/>
                <a:gd name="connsiteY117" fmla="*/ 555577 h 1190386"/>
                <a:gd name="connsiteX118" fmla="*/ 762036 w 12191999"/>
                <a:gd name="connsiteY118" fmla="*/ 555577 h 1190386"/>
                <a:gd name="connsiteX119" fmla="*/ 762036 w 12191999"/>
                <a:gd name="connsiteY119" fmla="*/ 603136 h 1190386"/>
                <a:gd name="connsiteX120" fmla="*/ 763049 w 12191999"/>
                <a:gd name="connsiteY120" fmla="*/ 603136 h 1190386"/>
                <a:gd name="connsiteX121" fmla="*/ 770144 w 12191999"/>
                <a:gd name="connsiteY121" fmla="*/ 603136 h 1190386"/>
                <a:gd name="connsiteX122" fmla="*/ 784330 w 12191999"/>
                <a:gd name="connsiteY122" fmla="*/ 607460 h 1190386"/>
                <a:gd name="connsiteX123" fmla="*/ 784330 w 12191999"/>
                <a:gd name="connsiteY123" fmla="*/ 646372 h 1190386"/>
                <a:gd name="connsiteX124" fmla="*/ 785344 w 12191999"/>
                <a:gd name="connsiteY124" fmla="*/ 646372 h 1190386"/>
                <a:gd name="connsiteX125" fmla="*/ 792436 w 12191999"/>
                <a:gd name="connsiteY125" fmla="*/ 646372 h 1190386"/>
                <a:gd name="connsiteX126" fmla="*/ 792436 w 12191999"/>
                <a:gd name="connsiteY126" fmla="*/ 647993 h 1190386"/>
                <a:gd name="connsiteX127" fmla="*/ 792436 w 12191999"/>
                <a:gd name="connsiteY127" fmla="*/ 659342 h 1190386"/>
                <a:gd name="connsiteX128" fmla="*/ 794463 w 12191999"/>
                <a:gd name="connsiteY128" fmla="*/ 659342 h 1190386"/>
                <a:gd name="connsiteX129" fmla="*/ 808650 w 12191999"/>
                <a:gd name="connsiteY129" fmla="*/ 659342 h 1190386"/>
                <a:gd name="connsiteX130" fmla="*/ 814730 w 12191999"/>
                <a:gd name="connsiteY130" fmla="*/ 665828 h 1190386"/>
                <a:gd name="connsiteX131" fmla="*/ 814730 w 12191999"/>
                <a:gd name="connsiteY131" fmla="*/ 687446 h 1190386"/>
                <a:gd name="connsiteX132" fmla="*/ 817010 w 12191999"/>
                <a:gd name="connsiteY132" fmla="*/ 687446 h 1190386"/>
                <a:gd name="connsiteX133" fmla="*/ 832971 w 12191999"/>
                <a:gd name="connsiteY133" fmla="*/ 687446 h 1190386"/>
                <a:gd name="connsiteX134" fmla="*/ 832971 w 12191999"/>
                <a:gd name="connsiteY134" fmla="*/ 688526 h 1190386"/>
                <a:gd name="connsiteX135" fmla="*/ 832971 w 12191999"/>
                <a:gd name="connsiteY135" fmla="*/ 696093 h 1190386"/>
                <a:gd name="connsiteX136" fmla="*/ 834238 w 12191999"/>
                <a:gd name="connsiteY136" fmla="*/ 696093 h 1190386"/>
                <a:gd name="connsiteX137" fmla="*/ 843105 w 12191999"/>
                <a:gd name="connsiteY137" fmla="*/ 696093 h 1190386"/>
                <a:gd name="connsiteX138" fmla="*/ 843105 w 12191999"/>
                <a:gd name="connsiteY138" fmla="*/ 698254 h 1190386"/>
                <a:gd name="connsiteX139" fmla="*/ 843105 w 12191999"/>
                <a:gd name="connsiteY139" fmla="*/ 713387 h 1190386"/>
                <a:gd name="connsiteX140" fmla="*/ 847158 w 12191999"/>
                <a:gd name="connsiteY140" fmla="*/ 711495 h 1190386"/>
                <a:gd name="connsiteX141" fmla="*/ 847158 w 12191999"/>
                <a:gd name="connsiteY141" fmla="*/ 698254 h 1190386"/>
                <a:gd name="connsiteX142" fmla="*/ 848170 w 12191999"/>
                <a:gd name="connsiteY142" fmla="*/ 698254 h 1190386"/>
                <a:gd name="connsiteX143" fmla="*/ 855264 w 12191999"/>
                <a:gd name="connsiteY143" fmla="*/ 698254 h 1190386"/>
                <a:gd name="connsiteX144" fmla="*/ 855264 w 12191999"/>
                <a:gd name="connsiteY144" fmla="*/ 699876 h 1190386"/>
                <a:gd name="connsiteX145" fmla="*/ 855264 w 12191999"/>
                <a:gd name="connsiteY145" fmla="*/ 711225 h 1190386"/>
                <a:gd name="connsiteX146" fmla="*/ 856025 w 12191999"/>
                <a:gd name="connsiteY146" fmla="*/ 711225 h 1190386"/>
                <a:gd name="connsiteX147" fmla="*/ 861344 w 12191999"/>
                <a:gd name="connsiteY147" fmla="*/ 711225 h 1190386"/>
                <a:gd name="connsiteX148" fmla="*/ 909984 w 12191999"/>
                <a:gd name="connsiteY148" fmla="*/ 706902 h 1190386"/>
                <a:gd name="connsiteX149" fmla="*/ 909984 w 12191999"/>
                <a:gd name="connsiteY149" fmla="*/ 708253 h 1190386"/>
                <a:gd name="connsiteX150" fmla="*/ 909984 w 12191999"/>
                <a:gd name="connsiteY150" fmla="*/ 717710 h 1190386"/>
                <a:gd name="connsiteX151" fmla="*/ 910744 w 12191999"/>
                <a:gd name="connsiteY151" fmla="*/ 717710 h 1190386"/>
                <a:gd name="connsiteX152" fmla="*/ 916065 w 12191999"/>
                <a:gd name="connsiteY152" fmla="*/ 717710 h 1190386"/>
                <a:gd name="connsiteX153" fmla="*/ 916065 w 12191999"/>
                <a:gd name="connsiteY153" fmla="*/ 719872 h 1190386"/>
                <a:gd name="connsiteX154" fmla="*/ 916065 w 12191999"/>
                <a:gd name="connsiteY154" fmla="*/ 735005 h 1190386"/>
                <a:gd name="connsiteX155" fmla="*/ 918091 w 12191999"/>
                <a:gd name="connsiteY155" fmla="*/ 733654 h 1190386"/>
                <a:gd name="connsiteX156" fmla="*/ 932278 w 12191999"/>
                <a:gd name="connsiteY156" fmla="*/ 724196 h 1190386"/>
                <a:gd name="connsiteX157" fmla="*/ 938359 w 12191999"/>
                <a:gd name="connsiteY157" fmla="*/ 683122 h 1190386"/>
                <a:gd name="connsiteX158" fmla="*/ 939118 w 12191999"/>
                <a:gd name="connsiteY158" fmla="*/ 682852 h 1190386"/>
                <a:gd name="connsiteX159" fmla="*/ 944438 w 12191999"/>
                <a:gd name="connsiteY159" fmla="*/ 680960 h 1190386"/>
                <a:gd name="connsiteX160" fmla="*/ 946466 w 12191999"/>
                <a:gd name="connsiteY160" fmla="*/ 611783 h 1190386"/>
                <a:gd name="connsiteX161" fmla="*/ 948492 w 12191999"/>
                <a:gd name="connsiteY161" fmla="*/ 680960 h 1190386"/>
                <a:gd name="connsiteX162" fmla="*/ 949252 w 12191999"/>
                <a:gd name="connsiteY162" fmla="*/ 681230 h 1190386"/>
                <a:gd name="connsiteX163" fmla="*/ 954572 w 12191999"/>
                <a:gd name="connsiteY163" fmla="*/ 683122 h 1190386"/>
                <a:gd name="connsiteX164" fmla="*/ 954572 w 12191999"/>
                <a:gd name="connsiteY164" fmla="*/ 596651 h 1190386"/>
                <a:gd name="connsiteX165" fmla="*/ 958625 w 12191999"/>
                <a:gd name="connsiteY165" fmla="*/ 564224 h 1190386"/>
                <a:gd name="connsiteX166" fmla="*/ 997133 w 12191999"/>
                <a:gd name="connsiteY166" fmla="*/ 564224 h 1190386"/>
                <a:gd name="connsiteX167" fmla="*/ 997133 w 12191999"/>
                <a:gd name="connsiteY167" fmla="*/ 596651 h 1190386"/>
                <a:gd name="connsiteX168" fmla="*/ 997893 w 12191999"/>
                <a:gd name="connsiteY168" fmla="*/ 596651 h 1190386"/>
                <a:gd name="connsiteX169" fmla="*/ 1003212 w 12191999"/>
                <a:gd name="connsiteY169" fmla="*/ 596651 h 1190386"/>
                <a:gd name="connsiteX170" fmla="*/ 1003212 w 12191999"/>
                <a:gd name="connsiteY170" fmla="*/ 514503 h 1190386"/>
                <a:gd name="connsiteX171" fmla="*/ 1004987 w 12191999"/>
                <a:gd name="connsiteY171" fmla="*/ 514503 h 1190386"/>
                <a:gd name="connsiteX172" fmla="*/ 1017399 w 12191999"/>
                <a:gd name="connsiteY172" fmla="*/ 514503 h 1190386"/>
                <a:gd name="connsiteX173" fmla="*/ 1017399 w 12191999"/>
                <a:gd name="connsiteY173" fmla="*/ 512612 h 1190386"/>
                <a:gd name="connsiteX174" fmla="*/ 1017399 w 12191999"/>
                <a:gd name="connsiteY174" fmla="*/ 499371 h 1190386"/>
                <a:gd name="connsiteX175" fmla="*/ 1039693 w 12191999"/>
                <a:gd name="connsiteY175" fmla="*/ 499371 h 1190386"/>
                <a:gd name="connsiteX176" fmla="*/ 1039693 w 12191999"/>
                <a:gd name="connsiteY176" fmla="*/ 498290 h 1190386"/>
                <a:gd name="connsiteX177" fmla="*/ 1039693 w 12191999"/>
                <a:gd name="connsiteY177" fmla="*/ 490724 h 1190386"/>
                <a:gd name="connsiteX178" fmla="*/ 1041467 w 12191999"/>
                <a:gd name="connsiteY178" fmla="*/ 490724 h 1190386"/>
                <a:gd name="connsiteX179" fmla="*/ 1053881 w 12191999"/>
                <a:gd name="connsiteY179" fmla="*/ 490724 h 1190386"/>
                <a:gd name="connsiteX180" fmla="*/ 1053881 w 12191999"/>
                <a:gd name="connsiteY180" fmla="*/ 491805 h 1190386"/>
                <a:gd name="connsiteX181" fmla="*/ 1053881 w 12191999"/>
                <a:gd name="connsiteY181" fmla="*/ 499371 h 1190386"/>
                <a:gd name="connsiteX182" fmla="*/ 1054641 w 12191999"/>
                <a:gd name="connsiteY182" fmla="*/ 499371 h 1190386"/>
                <a:gd name="connsiteX183" fmla="*/ 1059960 w 12191999"/>
                <a:gd name="connsiteY183" fmla="*/ 499371 h 1190386"/>
                <a:gd name="connsiteX184" fmla="*/ 1070093 w 12191999"/>
                <a:gd name="connsiteY184" fmla="*/ 495047 h 1190386"/>
                <a:gd name="connsiteX185" fmla="*/ 1074146 w 12191999"/>
                <a:gd name="connsiteY185" fmla="*/ 498290 h 1190386"/>
                <a:gd name="connsiteX186" fmla="*/ 1074146 w 12191999"/>
                <a:gd name="connsiteY186" fmla="*/ 490724 h 1190386"/>
                <a:gd name="connsiteX187" fmla="*/ 1076426 w 12191999"/>
                <a:gd name="connsiteY187" fmla="*/ 490724 h 1190386"/>
                <a:gd name="connsiteX188" fmla="*/ 1092387 w 12191999"/>
                <a:gd name="connsiteY188" fmla="*/ 490724 h 1190386"/>
                <a:gd name="connsiteX189" fmla="*/ 1092387 w 12191999"/>
                <a:gd name="connsiteY189" fmla="*/ 491805 h 1190386"/>
                <a:gd name="connsiteX190" fmla="*/ 1092387 w 12191999"/>
                <a:gd name="connsiteY190" fmla="*/ 499371 h 1190386"/>
                <a:gd name="connsiteX191" fmla="*/ 1122788 w 12191999"/>
                <a:gd name="connsiteY191" fmla="*/ 499371 h 1190386"/>
                <a:gd name="connsiteX192" fmla="*/ 1122788 w 12191999"/>
                <a:gd name="connsiteY192" fmla="*/ 500992 h 1190386"/>
                <a:gd name="connsiteX193" fmla="*/ 1122788 w 12191999"/>
                <a:gd name="connsiteY193" fmla="*/ 512342 h 1190386"/>
                <a:gd name="connsiteX194" fmla="*/ 1149135 w 12191999"/>
                <a:gd name="connsiteY194" fmla="*/ 512342 h 1190386"/>
                <a:gd name="connsiteX195" fmla="*/ 1149135 w 12191999"/>
                <a:gd name="connsiteY195" fmla="*/ 542606 h 1190386"/>
                <a:gd name="connsiteX196" fmla="*/ 1149895 w 12191999"/>
                <a:gd name="connsiteY196" fmla="*/ 542606 h 1190386"/>
                <a:gd name="connsiteX197" fmla="*/ 1155214 w 12191999"/>
                <a:gd name="connsiteY197" fmla="*/ 542606 h 1190386"/>
                <a:gd name="connsiteX198" fmla="*/ 1155214 w 12191999"/>
                <a:gd name="connsiteY198" fmla="*/ 543687 h 1190386"/>
                <a:gd name="connsiteX199" fmla="*/ 1155214 w 12191999"/>
                <a:gd name="connsiteY199" fmla="*/ 551254 h 1190386"/>
                <a:gd name="connsiteX200" fmla="*/ 1159269 w 12191999"/>
                <a:gd name="connsiteY200" fmla="*/ 581518 h 1190386"/>
                <a:gd name="connsiteX201" fmla="*/ 1160029 w 12191999"/>
                <a:gd name="connsiteY201" fmla="*/ 581518 h 1190386"/>
                <a:gd name="connsiteX202" fmla="*/ 1165349 w 12191999"/>
                <a:gd name="connsiteY202" fmla="*/ 581518 h 1190386"/>
                <a:gd name="connsiteX203" fmla="*/ 1165349 w 12191999"/>
                <a:gd name="connsiteY203" fmla="*/ 582329 h 1190386"/>
                <a:gd name="connsiteX204" fmla="*/ 1165349 w 12191999"/>
                <a:gd name="connsiteY204" fmla="*/ 588004 h 1190386"/>
                <a:gd name="connsiteX205" fmla="*/ 1166362 w 12191999"/>
                <a:gd name="connsiteY205" fmla="*/ 588004 h 1190386"/>
                <a:gd name="connsiteX206" fmla="*/ 1173454 w 12191999"/>
                <a:gd name="connsiteY206" fmla="*/ 588004 h 1190386"/>
                <a:gd name="connsiteX207" fmla="*/ 1173454 w 12191999"/>
                <a:gd name="connsiteY207" fmla="*/ 618269 h 1190386"/>
                <a:gd name="connsiteX208" fmla="*/ 1175481 w 12191999"/>
                <a:gd name="connsiteY208" fmla="*/ 618269 h 1190386"/>
                <a:gd name="connsiteX209" fmla="*/ 1189668 w 12191999"/>
                <a:gd name="connsiteY209" fmla="*/ 618269 h 1190386"/>
                <a:gd name="connsiteX210" fmla="*/ 1189668 w 12191999"/>
                <a:gd name="connsiteY210" fmla="*/ 642048 h 1190386"/>
                <a:gd name="connsiteX211" fmla="*/ 1191695 w 12191999"/>
                <a:gd name="connsiteY211" fmla="*/ 643669 h 1190386"/>
                <a:gd name="connsiteX212" fmla="*/ 1191695 w 12191999"/>
                <a:gd name="connsiteY212" fmla="*/ 655019 h 1190386"/>
                <a:gd name="connsiteX213" fmla="*/ 1192455 w 12191999"/>
                <a:gd name="connsiteY213" fmla="*/ 655019 h 1190386"/>
                <a:gd name="connsiteX214" fmla="*/ 1197775 w 12191999"/>
                <a:gd name="connsiteY214" fmla="*/ 655019 h 1190386"/>
                <a:gd name="connsiteX215" fmla="*/ 1197775 w 12191999"/>
                <a:gd name="connsiteY215" fmla="*/ 678798 h 1190386"/>
                <a:gd name="connsiteX216" fmla="*/ 1199042 w 12191999"/>
                <a:gd name="connsiteY216" fmla="*/ 678798 h 1190386"/>
                <a:gd name="connsiteX217" fmla="*/ 1207908 w 12191999"/>
                <a:gd name="connsiteY217" fmla="*/ 678798 h 1190386"/>
                <a:gd name="connsiteX218" fmla="*/ 1209936 w 12191999"/>
                <a:gd name="connsiteY218" fmla="*/ 682852 h 1190386"/>
                <a:gd name="connsiteX219" fmla="*/ 1209936 w 12191999"/>
                <a:gd name="connsiteY219" fmla="*/ 696093 h 1190386"/>
                <a:gd name="connsiteX220" fmla="*/ 1211455 w 12191999"/>
                <a:gd name="connsiteY220" fmla="*/ 694201 h 1190386"/>
                <a:gd name="connsiteX221" fmla="*/ 1222096 w 12191999"/>
                <a:gd name="connsiteY221" fmla="*/ 680960 h 1190386"/>
                <a:gd name="connsiteX222" fmla="*/ 1250470 w 12191999"/>
                <a:gd name="connsiteY222" fmla="*/ 680960 h 1190386"/>
                <a:gd name="connsiteX223" fmla="*/ 1250470 w 12191999"/>
                <a:gd name="connsiteY223" fmla="*/ 767431 h 1190386"/>
                <a:gd name="connsiteX224" fmla="*/ 1251230 w 12191999"/>
                <a:gd name="connsiteY224" fmla="*/ 767431 h 1190386"/>
                <a:gd name="connsiteX225" fmla="*/ 1256550 w 12191999"/>
                <a:gd name="connsiteY225" fmla="*/ 767431 h 1190386"/>
                <a:gd name="connsiteX226" fmla="*/ 1257309 w 12191999"/>
                <a:gd name="connsiteY226" fmla="*/ 766080 h 1190386"/>
                <a:gd name="connsiteX227" fmla="*/ 1262629 w 12191999"/>
                <a:gd name="connsiteY227" fmla="*/ 756622 h 1190386"/>
                <a:gd name="connsiteX228" fmla="*/ 1262629 w 12191999"/>
                <a:gd name="connsiteY228" fmla="*/ 758514 h 1190386"/>
                <a:gd name="connsiteX229" fmla="*/ 1262629 w 12191999"/>
                <a:gd name="connsiteY229" fmla="*/ 771755 h 1190386"/>
                <a:gd name="connsiteX230" fmla="*/ 1266682 w 12191999"/>
                <a:gd name="connsiteY230" fmla="*/ 726358 h 1190386"/>
                <a:gd name="connsiteX231" fmla="*/ 1267443 w 12191999"/>
                <a:gd name="connsiteY231" fmla="*/ 726358 h 1190386"/>
                <a:gd name="connsiteX232" fmla="*/ 1272763 w 12191999"/>
                <a:gd name="connsiteY232" fmla="*/ 726358 h 1190386"/>
                <a:gd name="connsiteX233" fmla="*/ 1272763 w 12191999"/>
                <a:gd name="connsiteY233" fmla="*/ 661504 h 1190386"/>
                <a:gd name="connsiteX234" fmla="*/ 1273776 w 12191999"/>
                <a:gd name="connsiteY234" fmla="*/ 661504 h 1190386"/>
                <a:gd name="connsiteX235" fmla="*/ 1280869 w 12191999"/>
                <a:gd name="connsiteY235" fmla="*/ 661504 h 1190386"/>
                <a:gd name="connsiteX236" fmla="*/ 1293029 w 12191999"/>
                <a:gd name="connsiteY236" fmla="*/ 618269 h 1190386"/>
                <a:gd name="connsiteX237" fmla="*/ 1294296 w 12191999"/>
                <a:gd name="connsiteY237" fmla="*/ 618269 h 1190386"/>
                <a:gd name="connsiteX238" fmla="*/ 1303163 w 12191999"/>
                <a:gd name="connsiteY238" fmla="*/ 618269 h 1190386"/>
                <a:gd name="connsiteX239" fmla="*/ 1313297 w 12191999"/>
                <a:gd name="connsiteY239" fmla="*/ 661504 h 1190386"/>
                <a:gd name="connsiteX240" fmla="*/ 1314309 w 12191999"/>
                <a:gd name="connsiteY240" fmla="*/ 661504 h 1190386"/>
                <a:gd name="connsiteX241" fmla="*/ 1321404 w 12191999"/>
                <a:gd name="connsiteY241" fmla="*/ 661504 h 1190386"/>
                <a:gd name="connsiteX242" fmla="*/ 1321404 w 12191999"/>
                <a:gd name="connsiteY242" fmla="*/ 700416 h 1190386"/>
                <a:gd name="connsiteX243" fmla="*/ 1323176 w 12191999"/>
                <a:gd name="connsiteY243" fmla="*/ 700416 h 1190386"/>
                <a:gd name="connsiteX244" fmla="*/ 1335590 w 12191999"/>
                <a:gd name="connsiteY244" fmla="*/ 700416 h 1190386"/>
                <a:gd name="connsiteX245" fmla="*/ 1335590 w 12191999"/>
                <a:gd name="connsiteY245" fmla="*/ 702578 h 1190386"/>
                <a:gd name="connsiteX246" fmla="*/ 1335590 w 12191999"/>
                <a:gd name="connsiteY246" fmla="*/ 717710 h 1190386"/>
                <a:gd name="connsiteX247" fmla="*/ 1339643 w 12191999"/>
                <a:gd name="connsiteY247" fmla="*/ 715549 h 1190386"/>
                <a:gd name="connsiteX248" fmla="*/ 1339643 w 12191999"/>
                <a:gd name="connsiteY248" fmla="*/ 700416 h 1190386"/>
                <a:gd name="connsiteX249" fmla="*/ 1341164 w 12191999"/>
                <a:gd name="connsiteY249" fmla="*/ 700416 h 1190386"/>
                <a:gd name="connsiteX250" fmla="*/ 1351803 w 12191999"/>
                <a:gd name="connsiteY250" fmla="*/ 700416 h 1190386"/>
                <a:gd name="connsiteX251" fmla="*/ 1351803 w 12191999"/>
                <a:gd name="connsiteY251" fmla="*/ 702037 h 1190386"/>
                <a:gd name="connsiteX252" fmla="*/ 1351803 w 12191999"/>
                <a:gd name="connsiteY252" fmla="*/ 713387 h 1190386"/>
                <a:gd name="connsiteX253" fmla="*/ 1382204 w 12191999"/>
                <a:gd name="connsiteY253" fmla="*/ 713387 h 1190386"/>
                <a:gd name="connsiteX254" fmla="*/ 1382204 w 12191999"/>
                <a:gd name="connsiteY254" fmla="*/ 676637 h 1190386"/>
                <a:gd name="connsiteX255" fmla="*/ 1383471 w 12191999"/>
                <a:gd name="connsiteY255" fmla="*/ 676637 h 1190386"/>
                <a:gd name="connsiteX256" fmla="*/ 1392338 w 12191999"/>
                <a:gd name="connsiteY256" fmla="*/ 676637 h 1190386"/>
                <a:gd name="connsiteX257" fmla="*/ 1392338 w 12191999"/>
                <a:gd name="connsiteY257" fmla="*/ 698254 h 1190386"/>
                <a:gd name="connsiteX258" fmla="*/ 1394364 w 12191999"/>
                <a:gd name="connsiteY258" fmla="*/ 665828 h 1190386"/>
                <a:gd name="connsiteX259" fmla="*/ 1416657 w 12191999"/>
                <a:gd name="connsiteY259" fmla="*/ 665828 h 1190386"/>
                <a:gd name="connsiteX260" fmla="*/ 1416657 w 12191999"/>
                <a:gd name="connsiteY260" fmla="*/ 664206 h 1190386"/>
                <a:gd name="connsiteX261" fmla="*/ 1416657 w 12191999"/>
                <a:gd name="connsiteY261" fmla="*/ 652857 h 1190386"/>
                <a:gd name="connsiteX262" fmla="*/ 1417418 w 12191999"/>
                <a:gd name="connsiteY262" fmla="*/ 652857 h 1190386"/>
                <a:gd name="connsiteX263" fmla="*/ 1422738 w 12191999"/>
                <a:gd name="connsiteY263" fmla="*/ 652857 h 1190386"/>
                <a:gd name="connsiteX264" fmla="*/ 1422738 w 12191999"/>
                <a:gd name="connsiteY264" fmla="*/ 650966 h 1190386"/>
                <a:gd name="connsiteX265" fmla="*/ 1422738 w 12191999"/>
                <a:gd name="connsiteY265" fmla="*/ 637725 h 1190386"/>
                <a:gd name="connsiteX266" fmla="*/ 1426791 w 12191999"/>
                <a:gd name="connsiteY266" fmla="*/ 644210 h 1190386"/>
                <a:gd name="connsiteX267" fmla="*/ 1429071 w 12191999"/>
                <a:gd name="connsiteY267" fmla="*/ 644210 h 1190386"/>
                <a:gd name="connsiteX268" fmla="*/ 1445032 w 12191999"/>
                <a:gd name="connsiteY268" fmla="*/ 644210 h 1190386"/>
                <a:gd name="connsiteX269" fmla="*/ 1445032 w 12191999"/>
                <a:gd name="connsiteY269" fmla="*/ 643399 h 1190386"/>
                <a:gd name="connsiteX270" fmla="*/ 1445032 w 12191999"/>
                <a:gd name="connsiteY270" fmla="*/ 637725 h 1190386"/>
                <a:gd name="connsiteX271" fmla="*/ 1445792 w 12191999"/>
                <a:gd name="connsiteY271" fmla="*/ 637725 h 1190386"/>
                <a:gd name="connsiteX272" fmla="*/ 1451112 w 12191999"/>
                <a:gd name="connsiteY272" fmla="*/ 637725 h 1190386"/>
                <a:gd name="connsiteX273" fmla="*/ 1451112 w 12191999"/>
                <a:gd name="connsiteY273" fmla="*/ 639076 h 1190386"/>
                <a:gd name="connsiteX274" fmla="*/ 1451112 w 12191999"/>
                <a:gd name="connsiteY274" fmla="*/ 648534 h 1190386"/>
                <a:gd name="connsiteX275" fmla="*/ 1489618 w 12191999"/>
                <a:gd name="connsiteY275" fmla="*/ 648534 h 1190386"/>
                <a:gd name="connsiteX276" fmla="*/ 1489618 w 12191999"/>
                <a:gd name="connsiteY276" fmla="*/ 786887 h 1190386"/>
                <a:gd name="connsiteX277" fmla="*/ 1491139 w 12191999"/>
                <a:gd name="connsiteY277" fmla="*/ 786887 h 1190386"/>
                <a:gd name="connsiteX278" fmla="*/ 1501779 w 12191999"/>
                <a:gd name="connsiteY278" fmla="*/ 786887 h 1190386"/>
                <a:gd name="connsiteX279" fmla="*/ 1501779 w 12191999"/>
                <a:gd name="connsiteY279" fmla="*/ 773917 h 1190386"/>
                <a:gd name="connsiteX280" fmla="*/ 1505832 w 12191999"/>
                <a:gd name="connsiteY280" fmla="*/ 773917 h 1190386"/>
                <a:gd name="connsiteX281" fmla="*/ 1505832 w 12191999"/>
                <a:gd name="connsiteY281" fmla="*/ 786887 h 1190386"/>
                <a:gd name="connsiteX282" fmla="*/ 1536232 w 12191999"/>
                <a:gd name="connsiteY282" fmla="*/ 786887 h 1190386"/>
                <a:gd name="connsiteX283" fmla="*/ 1536232 w 12191999"/>
                <a:gd name="connsiteY283" fmla="*/ 756622 h 1190386"/>
                <a:gd name="connsiteX284" fmla="*/ 1548392 w 12191999"/>
                <a:gd name="connsiteY284" fmla="*/ 756622 h 1190386"/>
                <a:gd name="connsiteX285" fmla="*/ 1560553 w 12191999"/>
                <a:gd name="connsiteY285" fmla="*/ 754461 h 1190386"/>
                <a:gd name="connsiteX286" fmla="*/ 1564606 w 12191999"/>
                <a:gd name="connsiteY286" fmla="*/ 756622 h 1190386"/>
                <a:gd name="connsiteX287" fmla="*/ 1574740 w 12191999"/>
                <a:gd name="connsiteY287" fmla="*/ 756622 h 1190386"/>
                <a:gd name="connsiteX288" fmla="*/ 1574740 w 12191999"/>
                <a:gd name="connsiteY288" fmla="*/ 786887 h 1190386"/>
                <a:gd name="connsiteX289" fmla="*/ 1582846 w 12191999"/>
                <a:gd name="connsiteY289" fmla="*/ 786887 h 1190386"/>
                <a:gd name="connsiteX290" fmla="*/ 1582846 w 12191999"/>
                <a:gd name="connsiteY290" fmla="*/ 804182 h 1190386"/>
                <a:gd name="connsiteX291" fmla="*/ 1592182 w 12191999"/>
                <a:gd name="connsiteY291" fmla="*/ 805087 h 1190386"/>
                <a:gd name="connsiteX292" fmla="*/ 1605140 w 12191999"/>
                <a:gd name="connsiteY292" fmla="*/ 805087 h 1190386"/>
                <a:gd name="connsiteX293" fmla="*/ 1605140 w 12191999"/>
                <a:gd name="connsiteY293" fmla="*/ 789049 h 1190386"/>
                <a:gd name="connsiteX294" fmla="*/ 1673097 w 12191999"/>
                <a:gd name="connsiteY294" fmla="*/ 789049 h 1190386"/>
                <a:gd name="connsiteX295" fmla="*/ 1673097 w 12191999"/>
                <a:gd name="connsiteY295" fmla="*/ 703796 h 1190386"/>
                <a:gd name="connsiteX296" fmla="*/ 1745104 w 12191999"/>
                <a:gd name="connsiteY296" fmla="*/ 703796 h 1190386"/>
                <a:gd name="connsiteX297" fmla="*/ 1745104 w 12191999"/>
                <a:gd name="connsiteY297" fmla="*/ 782564 h 1190386"/>
                <a:gd name="connsiteX298" fmla="*/ 1747008 w 12191999"/>
                <a:gd name="connsiteY298" fmla="*/ 782564 h 1190386"/>
                <a:gd name="connsiteX299" fmla="*/ 1748251 w 12191999"/>
                <a:gd name="connsiteY299" fmla="*/ 805087 h 1190386"/>
                <a:gd name="connsiteX300" fmla="*/ 1757926 w 12191999"/>
                <a:gd name="connsiteY300" fmla="*/ 805087 h 1190386"/>
                <a:gd name="connsiteX301" fmla="*/ 1759168 w 12191999"/>
                <a:gd name="connsiteY301" fmla="*/ 782564 h 1190386"/>
                <a:gd name="connsiteX302" fmla="*/ 1765248 w 12191999"/>
                <a:gd name="connsiteY302" fmla="*/ 782564 h 1190386"/>
                <a:gd name="connsiteX303" fmla="*/ 1766490 w 12191999"/>
                <a:gd name="connsiteY303" fmla="*/ 805087 h 1190386"/>
                <a:gd name="connsiteX304" fmla="*/ 1817112 w 12191999"/>
                <a:gd name="connsiteY304" fmla="*/ 805087 h 1190386"/>
                <a:gd name="connsiteX305" fmla="*/ 1817112 w 12191999"/>
                <a:gd name="connsiteY305" fmla="*/ 642059 h 1190386"/>
                <a:gd name="connsiteX306" fmla="*/ 2014440 w 12191999"/>
                <a:gd name="connsiteY306" fmla="*/ 642059 h 1190386"/>
                <a:gd name="connsiteX307" fmla="*/ 2014440 w 12191999"/>
                <a:gd name="connsiteY307" fmla="*/ 805087 h 1190386"/>
                <a:gd name="connsiteX308" fmla="*/ 2033136 w 12191999"/>
                <a:gd name="connsiteY308" fmla="*/ 805087 h 1190386"/>
                <a:gd name="connsiteX309" fmla="*/ 2033136 w 12191999"/>
                <a:gd name="connsiteY309" fmla="*/ 722394 h 1190386"/>
                <a:gd name="connsiteX310" fmla="*/ 2128257 w 12191999"/>
                <a:gd name="connsiteY310" fmla="*/ 722394 h 1190386"/>
                <a:gd name="connsiteX311" fmla="*/ 2140186 w 12191999"/>
                <a:gd name="connsiteY311" fmla="*/ 404253 h 1190386"/>
                <a:gd name="connsiteX312" fmla="*/ 2128027 w 12191999"/>
                <a:gd name="connsiteY312" fmla="*/ 382635 h 1190386"/>
                <a:gd name="connsiteX313" fmla="*/ 2121946 w 12191999"/>
                <a:gd name="connsiteY313" fmla="*/ 378311 h 1190386"/>
                <a:gd name="connsiteX314" fmla="*/ 2130054 w 12191999"/>
                <a:gd name="connsiteY314" fmla="*/ 354532 h 1190386"/>
                <a:gd name="connsiteX315" fmla="*/ 2130054 w 12191999"/>
                <a:gd name="connsiteY315" fmla="*/ 337238 h 1190386"/>
                <a:gd name="connsiteX316" fmla="*/ 2144240 w 12191999"/>
                <a:gd name="connsiteY316" fmla="*/ 337238 h 1190386"/>
                <a:gd name="connsiteX317" fmla="*/ 2144240 w 12191999"/>
                <a:gd name="connsiteY317" fmla="*/ 315620 h 1190386"/>
                <a:gd name="connsiteX318" fmla="*/ 2146267 w 12191999"/>
                <a:gd name="connsiteY318" fmla="*/ 311296 h 1190386"/>
                <a:gd name="connsiteX319" fmla="*/ 2146267 w 12191999"/>
                <a:gd name="connsiteY319" fmla="*/ 233472 h 1190386"/>
                <a:gd name="connsiteX320" fmla="*/ 2144240 w 12191999"/>
                <a:gd name="connsiteY320" fmla="*/ 226987 h 1190386"/>
                <a:gd name="connsiteX321" fmla="*/ 2150321 w 12191999"/>
                <a:gd name="connsiteY321" fmla="*/ 220501 h 1190386"/>
                <a:gd name="connsiteX322" fmla="*/ 2150321 w 12191999"/>
                <a:gd name="connsiteY322" fmla="*/ 162133 h 1190386"/>
                <a:gd name="connsiteX323" fmla="*/ 2152347 w 12191999"/>
                <a:gd name="connsiteY323" fmla="*/ 157810 h 1190386"/>
                <a:gd name="connsiteX324" fmla="*/ 2152347 w 12191999"/>
                <a:gd name="connsiteY324" fmla="*/ 101604 h 1190386"/>
                <a:gd name="connsiteX325" fmla="*/ 2154373 w 12191999"/>
                <a:gd name="connsiteY325" fmla="*/ 82148 h 1190386"/>
                <a:gd name="connsiteX326" fmla="*/ 2158427 w 12191999"/>
                <a:gd name="connsiteY326" fmla="*/ 99442 h 1190386"/>
                <a:gd name="connsiteX327" fmla="*/ 2160454 w 12191999"/>
                <a:gd name="connsiteY327" fmla="*/ 157810 h 1190386"/>
                <a:gd name="connsiteX328" fmla="*/ 2162481 w 12191999"/>
                <a:gd name="connsiteY328" fmla="*/ 220501 h 1190386"/>
                <a:gd name="connsiteX329" fmla="*/ 2168560 w 12191999"/>
                <a:gd name="connsiteY329" fmla="*/ 226987 h 1190386"/>
                <a:gd name="connsiteX330" fmla="*/ 2166533 w 12191999"/>
                <a:gd name="connsiteY330" fmla="*/ 233472 h 1190386"/>
                <a:gd name="connsiteX331" fmla="*/ 2166533 w 12191999"/>
                <a:gd name="connsiteY331" fmla="*/ 311296 h 1190386"/>
                <a:gd name="connsiteX332" fmla="*/ 2168560 w 12191999"/>
                <a:gd name="connsiteY332" fmla="*/ 315620 h 1190386"/>
                <a:gd name="connsiteX333" fmla="*/ 2168560 w 12191999"/>
                <a:gd name="connsiteY333" fmla="*/ 337238 h 1190386"/>
                <a:gd name="connsiteX334" fmla="*/ 2182747 w 12191999"/>
                <a:gd name="connsiteY334" fmla="*/ 337238 h 1190386"/>
                <a:gd name="connsiteX335" fmla="*/ 2182747 w 12191999"/>
                <a:gd name="connsiteY335" fmla="*/ 354532 h 1190386"/>
                <a:gd name="connsiteX336" fmla="*/ 2190855 w 12191999"/>
                <a:gd name="connsiteY336" fmla="*/ 378311 h 1190386"/>
                <a:gd name="connsiteX337" fmla="*/ 2184775 w 12191999"/>
                <a:gd name="connsiteY337" fmla="*/ 382635 h 1190386"/>
                <a:gd name="connsiteX338" fmla="*/ 2172613 w 12191999"/>
                <a:gd name="connsiteY338" fmla="*/ 404253 h 1190386"/>
                <a:gd name="connsiteX339" fmla="*/ 2180720 w 12191999"/>
                <a:gd name="connsiteY339" fmla="*/ 657181 h 1190386"/>
                <a:gd name="connsiteX340" fmla="*/ 2245574 w 12191999"/>
                <a:gd name="connsiteY340" fmla="*/ 657181 h 1190386"/>
                <a:gd name="connsiteX341" fmla="*/ 2245574 w 12191999"/>
                <a:gd name="connsiteY341" fmla="*/ 732843 h 1190386"/>
                <a:gd name="connsiteX342" fmla="*/ 2253682 w 12191999"/>
                <a:gd name="connsiteY342" fmla="*/ 732843 h 1190386"/>
                <a:gd name="connsiteX343" fmla="*/ 2255708 w 12191999"/>
                <a:gd name="connsiteY343" fmla="*/ 726358 h 1190386"/>
                <a:gd name="connsiteX344" fmla="*/ 2261789 w 12191999"/>
                <a:gd name="connsiteY344" fmla="*/ 726358 h 1190386"/>
                <a:gd name="connsiteX345" fmla="*/ 2263816 w 12191999"/>
                <a:gd name="connsiteY345" fmla="*/ 735005 h 1190386"/>
                <a:gd name="connsiteX346" fmla="*/ 2275976 w 12191999"/>
                <a:gd name="connsiteY346" fmla="*/ 735005 h 1190386"/>
                <a:gd name="connsiteX347" fmla="*/ 2275976 w 12191999"/>
                <a:gd name="connsiteY347" fmla="*/ 728519 h 1190386"/>
                <a:gd name="connsiteX348" fmla="*/ 2298269 w 12191999"/>
                <a:gd name="connsiteY348" fmla="*/ 728519 h 1190386"/>
                <a:gd name="connsiteX349" fmla="*/ 2298269 w 12191999"/>
                <a:gd name="connsiteY349" fmla="*/ 735005 h 1190386"/>
                <a:gd name="connsiteX350" fmla="*/ 2318535 w 12191999"/>
                <a:gd name="connsiteY350" fmla="*/ 735005 h 1190386"/>
                <a:gd name="connsiteX351" fmla="*/ 2318535 w 12191999"/>
                <a:gd name="connsiteY351" fmla="*/ 780402 h 1190386"/>
                <a:gd name="connsiteX352" fmla="*/ 2332723 w 12191999"/>
                <a:gd name="connsiteY352" fmla="*/ 780402 h 1190386"/>
                <a:gd name="connsiteX353" fmla="*/ 2332723 w 12191999"/>
                <a:gd name="connsiteY353" fmla="*/ 767431 h 1190386"/>
                <a:gd name="connsiteX354" fmla="*/ 2348937 w 12191999"/>
                <a:gd name="connsiteY354" fmla="*/ 767431 h 1190386"/>
                <a:gd name="connsiteX355" fmla="*/ 2348937 w 12191999"/>
                <a:gd name="connsiteY355" fmla="*/ 588004 h 1190386"/>
                <a:gd name="connsiteX356" fmla="*/ 2355017 w 12191999"/>
                <a:gd name="connsiteY356" fmla="*/ 581518 h 1190386"/>
                <a:gd name="connsiteX357" fmla="*/ 2427978 w 12191999"/>
                <a:gd name="connsiteY357" fmla="*/ 581518 h 1190386"/>
                <a:gd name="connsiteX358" fmla="*/ 2427978 w 12191999"/>
                <a:gd name="connsiteY358" fmla="*/ 590166 h 1190386"/>
                <a:gd name="connsiteX359" fmla="*/ 2438110 w 12191999"/>
                <a:gd name="connsiteY359" fmla="*/ 590166 h 1190386"/>
                <a:gd name="connsiteX360" fmla="*/ 2438110 w 12191999"/>
                <a:gd name="connsiteY360" fmla="*/ 704740 h 1190386"/>
                <a:gd name="connsiteX361" fmla="*/ 2460405 w 12191999"/>
                <a:gd name="connsiteY361" fmla="*/ 704740 h 1190386"/>
                <a:gd name="connsiteX362" fmla="*/ 2460405 w 12191999"/>
                <a:gd name="connsiteY362" fmla="*/ 637725 h 1190386"/>
                <a:gd name="connsiteX363" fmla="*/ 2486752 w 12191999"/>
                <a:gd name="connsiteY363" fmla="*/ 637725 h 1190386"/>
                <a:gd name="connsiteX364" fmla="*/ 2490804 w 12191999"/>
                <a:gd name="connsiteY364" fmla="*/ 633401 h 1190386"/>
                <a:gd name="connsiteX365" fmla="*/ 2498911 w 12191999"/>
                <a:gd name="connsiteY365" fmla="*/ 633401 h 1190386"/>
                <a:gd name="connsiteX366" fmla="*/ 2502965 w 12191999"/>
                <a:gd name="connsiteY366" fmla="*/ 637725 h 1190386"/>
                <a:gd name="connsiteX367" fmla="*/ 2525259 w 12191999"/>
                <a:gd name="connsiteY367" fmla="*/ 637725 h 1190386"/>
                <a:gd name="connsiteX368" fmla="*/ 2525259 w 12191999"/>
                <a:gd name="connsiteY368" fmla="*/ 520989 h 1190386"/>
                <a:gd name="connsiteX369" fmla="*/ 2582006 w 12191999"/>
                <a:gd name="connsiteY369" fmla="*/ 510180 h 1190386"/>
                <a:gd name="connsiteX370" fmla="*/ 2582006 w 12191999"/>
                <a:gd name="connsiteY370" fmla="*/ 511261 h 1190386"/>
                <a:gd name="connsiteX371" fmla="*/ 2582006 w 12191999"/>
                <a:gd name="connsiteY371" fmla="*/ 518827 h 1190386"/>
                <a:gd name="connsiteX372" fmla="*/ 2608353 w 12191999"/>
                <a:gd name="connsiteY372" fmla="*/ 518827 h 1190386"/>
                <a:gd name="connsiteX373" fmla="*/ 2608353 w 12191999"/>
                <a:gd name="connsiteY373" fmla="*/ 773917 h 1190386"/>
                <a:gd name="connsiteX374" fmla="*/ 2630646 w 12191999"/>
                <a:gd name="connsiteY374" fmla="*/ 773917 h 1190386"/>
                <a:gd name="connsiteX375" fmla="*/ 2630646 w 12191999"/>
                <a:gd name="connsiteY375" fmla="*/ 769593 h 1190386"/>
                <a:gd name="connsiteX376" fmla="*/ 2642806 w 12191999"/>
                <a:gd name="connsiteY376" fmla="*/ 769593 h 1190386"/>
                <a:gd name="connsiteX377" fmla="*/ 2642806 w 12191999"/>
                <a:gd name="connsiteY377" fmla="*/ 773917 h 1190386"/>
                <a:gd name="connsiteX378" fmla="*/ 2667127 w 12191999"/>
                <a:gd name="connsiteY378" fmla="*/ 773917 h 1190386"/>
                <a:gd name="connsiteX379" fmla="*/ 2667127 w 12191999"/>
                <a:gd name="connsiteY379" fmla="*/ 760946 h 1190386"/>
                <a:gd name="connsiteX380" fmla="*/ 2695500 w 12191999"/>
                <a:gd name="connsiteY380" fmla="*/ 760946 h 1190386"/>
                <a:gd name="connsiteX381" fmla="*/ 2707661 w 12191999"/>
                <a:gd name="connsiteY381" fmla="*/ 756622 h 1190386"/>
                <a:gd name="connsiteX382" fmla="*/ 2727927 w 12191999"/>
                <a:gd name="connsiteY382" fmla="*/ 760946 h 1190386"/>
                <a:gd name="connsiteX383" fmla="*/ 2727927 w 12191999"/>
                <a:gd name="connsiteY383" fmla="*/ 743652 h 1190386"/>
                <a:gd name="connsiteX384" fmla="*/ 2736035 w 12191999"/>
                <a:gd name="connsiteY384" fmla="*/ 743652 h 1190386"/>
                <a:gd name="connsiteX385" fmla="*/ 2736035 w 12191999"/>
                <a:gd name="connsiteY385" fmla="*/ 730681 h 1190386"/>
                <a:gd name="connsiteX386" fmla="*/ 2792781 w 12191999"/>
                <a:gd name="connsiteY386" fmla="*/ 730681 h 1190386"/>
                <a:gd name="connsiteX387" fmla="*/ 2792781 w 12191999"/>
                <a:gd name="connsiteY387" fmla="*/ 700416 h 1190386"/>
                <a:gd name="connsiteX388" fmla="*/ 2811022 w 12191999"/>
                <a:gd name="connsiteY388" fmla="*/ 700416 h 1190386"/>
                <a:gd name="connsiteX389" fmla="*/ 2811022 w 12191999"/>
                <a:gd name="connsiteY389" fmla="*/ 693931 h 1190386"/>
                <a:gd name="connsiteX390" fmla="*/ 2823181 w 12191999"/>
                <a:gd name="connsiteY390" fmla="*/ 693931 h 1190386"/>
                <a:gd name="connsiteX391" fmla="*/ 2823181 w 12191999"/>
                <a:gd name="connsiteY391" fmla="*/ 700416 h 1190386"/>
                <a:gd name="connsiteX392" fmla="*/ 2839395 w 12191999"/>
                <a:gd name="connsiteY392" fmla="*/ 700416 h 1190386"/>
                <a:gd name="connsiteX393" fmla="*/ 2839395 w 12191999"/>
                <a:gd name="connsiteY393" fmla="*/ 750137 h 1190386"/>
                <a:gd name="connsiteX394" fmla="*/ 2871823 w 12191999"/>
                <a:gd name="connsiteY394" fmla="*/ 750137 h 1190386"/>
                <a:gd name="connsiteX395" fmla="*/ 2871823 w 12191999"/>
                <a:gd name="connsiteY395" fmla="*/ 724196 h 1190386"/>
                <a:gd name="connsiteX396" fmla="*/ 2910330 w 12191999"/>
                <a:gd name="connsiteY396" fmla="*/ 724196 h 1190386"/>
                <a:gd name="connsiteX397" fmla="*/ 2910330 w 12191999"/>
                <a:gd name="connsiteY397" fmla="*/ 693931 h 1190386"/>
                <a:gd name="connsiteX398" fmla="*/ 2958971 w 12191999"/>
                <a:gd name="connsiteY398" fmla="*/ 693931 h 1190386"/>
                <a:gd name="connsiteX399" fmla="*/ 2958971 w 12191999"/>
                <a:gd name="connsiteY399" fmla="*/ 805087 h 1190386"/>
                <a:gd name="connsiteX400" fmla="*/ 2958971 w 12191999"/>
                <a:gd name="connsiteY400" fmla="*/ 818866 h 1190386"/>
                <a:gd name="connsiteX401" fmla="*/ 3025292 w 12191999"/>
                <a:gd name="connsiteY401" fmla="*/ 818866 h 1190386"/>
                <a:gd name="connsiteX402" fmla="*/ 3024845 w 12191999"/>
                <a:gd name="connsiteY402" fmla="*/ 724196 h 1190386"/>
                <a:gd name="connsiteX403" fmla="*/ 3045111 w 12191999"/>
                <a:gd name="connsiteY403" fmla="*/ 724196 h 1190386"/>
                <a:gd name="connsiteX404" fmla="*/ 3045618 w 12191999"/>
                <a:gd name="connsiteY404" fmla="*/ 723115 h 1190386"/>
                <a:gd name="connsiteX405" fmla="*/ 3049165 w 12191999"/>
                <a:gd name="connsiteY405" fmla="*/ 715549 h 1190386"/>
                <a:gd name="connsiteX406" fmla="*/ 3050938 w 12191999"/>
                <a:gd name="connsiteY406" fmla="*/ 715819 h 1190386"/>
                <a:gd name="connsiteX407" fmla="*/ 3063352 w 12191999"/>
                <a:gd name="connsiteY407" fmla="*/ 717710 h 1190386"/>
                <a:gd name="connsiteX408" fmla="*/ 3063859 w 12191999"/>
                <a:gd name="connsiteY408" fmla="*/ 719062 h 1190386"/>
                <a:gd name="connsiteX409" fmla="*/ 3067404 w 12191999"/>
                <a:gd name="connsiteY409" fmla="*/ 728519 h 1190386"/>
                <a:gd name="connsiteX410" fmla="*/ 3093751 w 12191999"/>
                <a:gd name="connsiteY410" fmla="*/ 730681 h 1190386"/>
                <a:gd name="connsiteX411" fmla="*/ 3093751 w 12191999"/>
                <a:gd name="connsiteY411" fmla="*/ 607460 h 1190386"/>
                <a:gd name="connsiteX412" fmla="*/ 3095778 w 12191999"/>
                <a:gd name="connsiteY412" fmla="*/ 607460 h 1190386"/>
                <a:gd name="connsiteX413" fmla="*/ 3109965 w 12191999"/>
                <a:gd name="connsiteY413" fmla="*/ 607460 h 1190386"/>
                <a:gd name="connsiteX414" fmla="*/ 3109965 w 12191999"/>
                <a:gd name="connsiteY414" fmla="*/ 471268 h 1190386"/>
                <a:gd name="connsiteX415" fmla="*/ 3111739 w 12191999"/>
                <a:gd name="connsiteY415" fmla="*/ 471268 h 1190386"/>
                <a:gd name="connsiteX416" fmla="*/ 3124152 w 12191999"/>
                <a:gd name="connsiteY416" fmla="*/ 471268 h 1190386"/>
                <a:gd name="connsiteX417" fmla="*/ 3245754 w 12191999"/>
                <a:gd name="connsiteY417" fmla="*/ 471268 h 1190386"/>
                <a:gd name="connsiteX418" fmla="*/ 3248034 w 12191999"/>
                <a:gd name="connsiteY418" fmla="*/ 471268 h 1190386"/>
                <a:gd name="connsiteX419" fmla="*/ 3263995 w 12191999"/>
                <a:gd name="connsiteY419" fmla="*/ 471268 h 1190386"/>
                <a:gd name="connsiteX420" fmla="*/ 3263995 w 12191999"/>
                <a:gd name="connsiteY420" fmla="*/ 611783 h 1190386"/>
                <a:gd name="connsiteX421" fmla="*/ 3265514 w 12191999"/>
                <a:gd name="connsiteY421" fmla="*/ 611513 h 1190386"/>
                <a:gd name="connsiteX422" fmla="*/ 3276155 w 12191999"/>
                <a:gd name="connsiteY422" fmla="*/ 609622 h 1190386"/>
                <a:gd name="connsiteX423" fmla="*/ 3274128 w 12191999"/>
                <a:gd name="connsiteY423" fmla="*/ 698254 h 1190386"/>
                <a:gd name="connsiteX424" fmla="*/ 3275648 w 12191999"/>
                <a:gd name="connsiteY424" fmla="*/ 698525 h 1190386"/>
                <a:gd name="connsiteX425" fmla="*/ 3286288 w 12191999"/>
                <a:gd name="connsiteY425" fmla="*/ 700416 h 1190386"/>
                <a:gd name="connsiteX426" fmla="*/ 3286541 w 12191999"/>
                <a:gd name="connsiteY426" fmla="*/ 701227 h 1190386"/>
                <a:gd name="connsiteX427" fmla="*/ 3288315 w 12191999"/>
                <a:gd name="connsiteY427" fmla="*/ 706902 h 1190386"/>
                <a:gd name="connsiteX428" fmla="*/ 3289074 w 12191999"/>
                <a:gd name="connsiteY428" fmla="*/ 704470 h 1190386"/>
                <a:gd name="connsiteX429" fmla="*/ 3294394 w 12191999"/>
                <a:gd name="connsiteY429" fmla="*/ 687446 h 1190386"/>
                <a:gd name="connsiteX430" fmla="*/ 3296167 w 12191999"/>
                <a:gd name="connsiteY430" fmla="*/ 687446 h 1190386"/>
                <a:gd name="connsiteX431" fmla="*/ 3308581 w 12191999"/>
                <a:gd name="connsiteY431" fmla="*/ 687446 h 1190386"/>
                <a:gd name="connsiteX432" fmla="*/ 3308581 w 12191999"/>
                <a:gd name="connsiteY432" fmla="*/ 719872 h 1190386"/>
                <a:gd name="connsiteX433" fmla="*/ 3309594 w 12191999"/>
                <a:gd name="connsiteY433" fmla="*/ 720413 h 1190386"/>
                <a:gd name="connsiteX434" fmla="*/ 3316689 w 12191999"/>
                <a:gd name="connsiteY434" fmla="*/ 724196 h 1190386"/>
                <a:gd name="connsiteX435" fmla="*/ 3316689 w 12191999"/>
                <a:gd name="connsiteY435" fmla="*/ 725547 h 1190386"/>
                <a:gd name="connsiteX436" fmla="*/ 3316689 w 12191999"/>
                <a:gd name="connsiteY436" fmla="*/ 735005 h 1190386"/>
                <a:gd name="connsiteX437" fmla="*/ 3361276 w 12191999"/>
                <a:gd name="connsiteY437" fmla="*/ 735005 h 1190386"/>
                <a:gd name="connsiteX438" fmla="*/ 3361276 w 12191999"/>
                <a:gd name="connsiteY438" fmla="*/ 736086 h 1190386"/>
                <a:gd name="connsiteX439" fmla="*/ 3361276 w 12191999"/>
                <a:gd name="connsiteY439" fmla="*/ 743652 h 1190386"/>
                <a:gd name="connsiteX440" fmla="*/ 3363302 w 12191999"/>
                <a:gd name="connsiteY440" fmla="*/ 743652 h 1190386"/>
                <a:gd name="connsiteX441" fmla="*/ 3377488 w 12191999"/>
                <a:gd name="connsiteY441" fmla="*/ 743652 h 1190386"/>
                <a:gd name="connsiteX442" fmla="*/ 3377488 w 12191999"/>
                <a:gd name="connsiteY442" fmla="*/ 713387 h 1190386"/>
                <a:gd name="connsiteX443" fmla="*/ 3422076 w 12191999"/>
                <a:gd name="connsiteY443" fmla="*/ 713387 h 1190386"/>
                <a:gd name="connsiteX444" fmla="*/ 3422076 w 12191999"/>
                <a:gd name="connsiteY444" fmla="*/ 712036 h 1190386"/>
                <a:gd name="connsiteX445" fmla="*/ 3422076 w 12191999"/>
                <a:gd name="connsiteY445" fmla="*/ 702578 h 1190386"/>
                <a:gd name="connsiteX446" fmla="*/ 3423089 w 12191999"/>
                <a:gd name="connsiteY446" fmla="*/ 702578 h 1190386"/>
                <a:gd name="connsiteX447" fmla="*/ 3430182 w 12191999"/>
                <a:gd name="connsiteY447" fmla="*/ 702578 h 1190386"/>
                <a:gd name="connsiteX448" fmla="*/ 3430182 w 12191999"/>
                <a:gd name="connsiteY448" fmla="*/ 700687 h 1190386"/>
                <a:gd name="connsiteX449" fmla="*/ 3430182 w 12191999"/>
                <a:gd name="connsiteY449" fmla="*/ 687446 h 1190386"/>
                <a:gd name="connsiteX450" fmla="*/ 3430943 w 12191999"/>
                <a:gd name="connsiteY450" fmla="*/ 687446 h 1190386"/>
                <a:gd name="connsiteX451" fmla="*/ 3436263 w 12191999"/>
                <a:gd name="connsiteY451" fmla="*/ 687446 h 1190386"/>
                <a:gd name="connsiteX452" fmla="*/ 3436263 w 12191999"/>
                <a:gd name="connsiteY452" fmla="*/ 686365 h 1190386"/>
                <a:gd name="connsiteX453" fmla="*/ 3436263 w 12191999"/>
                <a:gd name="connsiteY453" fmla="*/ 678798 h 1190386"/>
                <a:gd name="connsiteX454" fmla="*/ 3438290 w 12191999"/>
                <a:gd name="connsiteY454" fmla="*/ 678798 h 1190386"/>
                <a:gd name="connsiteX455" fmla="*/ 3452477 w 12191999"/>
                <a:gd name="connsiteY455" fmla="*/ 678798 h 1190386"/>
                <a:gd name="connsiteX456" fmla="*/ 3452477 w 12191999"/>
                <a:gd name="connsiteY456" fmla="*/ 679879 h 1190386"/>
                <a:gd name="connsiteX457" fmla="*/ 3452477 w 12191999"/>
                <a:gd name="connsiteY457" fmla="*/ 687446 h 1190386"/>
                <a:gd name="connsiteX458" fmla="*/ 3474769 w 12191999"/>
                <a:gd name="connsiteY458" fmla="*/ 687446 h 1190386"/>
                <a:gd name="connsiteX459" fmla="*/ 3474769 w 12191999"/>
                <a:gd name="connsiteY459" fmla="*/ 685554 h 1190386"/>
                <a:gd name="connsiteX460" fmla="*/ 3474769 w 12191999"/>
                <a:gd name="connsiteY460" fmla="*/ 672313 h 1190386"/>
                <a:gd name="connsiteX461" fmla="*/ 3476544 w 12191999"/>
                <a:gd name="connsiteY461" fmla="*/ 672313 h 1190386"/>
                <a:gd name="connsiteX462" fmla="*/ 3488956 w 12191999"/>
                <a:gd name="connsiteY462" fmla="*/ 672313 h 1190386"/>
                <a:gd name="connsiteX463" fmla="*/ 3488956 w 12191999"/>
                <a:gd name="connsiteY463" fmla="*/ 696093 h 1190386"/>
                <a:gd name="connsiteX464" fmla="*/ 3489970 w 12191999"/>
                <a:gd name="connsiteY464" fmla="*/ 696093 h 1190386"/>
                <a:gd name="connsiteX465" fmla="*/ 3497064 w 12191999"/>
                <a:gd name="connsiteY465" fmla="*/ 696093 h 1190386"/>
                <a:gd name="connsiteX466" fmla="*/ 3497064 w 12191999"/>
                <a:gd name="connsiteY466" fmla="*/ 695012 h 1190386"/>
                <a:gd name="connsiteX467" fmla="*/ 3497064 w 12191999"/>
                <a:gd name="connsiteY467" fmla="*/ 687446 h 1190386"/>
                <a:gd name="connsiteX468" fmla="*/ 3498837 w 12191999"/>
                <a:gd name="connsiteY468" fmla="*/ 687446 h 1190386"/>
                <a:gd name="connsiteX469" fmla="*/ 3511251 w 12191999"/>
                <a:gd name="connsiteY469" fmla="*/ 687446 h 1190386"/>
                <a:gd name="connsiteX470" fmla="*/ 3511251 w 12191999"/>
                <a:gd name="connsiteY470" fmla="*/ 713387 h 1190386"/>
                <a:gd name="connsiteX471" fmla="*/ 3513278 w 12191999"/>
                <a:gd name="connsiteY471" fmla="*/ 713387 h 1190386"/>
                <a:gd name="connsiteX472" fmla="*/ 3527463 w 12191999"/>
                <a:gd name="connsiteY472" fmla="*/ 713387 h 1190386"/>
                <a:gd name="connsiteX473" fmla="*/ 3527463 w 12191999"/>
                <a:gd name="connsiteY473" fmla="*/ 715008 h 1190386"/>
                <a:gd name="connsiteX474" fmla="*/ 3527463 w 12191999"/>
                <a:gd name="connsiteY474" fmla="*/ 726358 h 1190386"/>
                <a:gd name="connsiteX475" fmla="*/ 3528224 w 12191999"/>
                <a:gd name="connsiteY475" fmla="*/ 726358 h 1190386"/>
                <a:gd name="connsiteX476" fmla="*/ 3533544 w 12191999"/>
                <a:gd name="connsiteY476" fmla="*/ 726358 h 1190386"/>
                <a:gd name="connsiteX477" fmla="*/ 3533544 w 12191999"/>
                <a:gd name="connsiteY477" fmla="*/ 725547 h 1190386"/>
                <a:gd name="connsiteX478" fmla="*/ 3533544 w 12191999"/>
                <a:gd name="connsiteY478" fmla="*/ 719872 h 1190386"/>
                <a:gd name="connsiteX479" fmla="*/ 3563945 w 12191999"/>
                <a:gd name="connsiteY479" fmla="*/ 719872 h 1190386"/>
                <a:gd name="connsiteX480" fmla="*/ 3563945 w 12191999"/>
                <a:gd name="connsiteY480" fmla="*/ 743652 h 1190386"/>
                <a:gd name="connsiteX481" fmla="*/ 3564957 w 12191999"/>
                <a:gd name="connsiteY481" fmla="*/ 743652 h 1190386"/>
                <a:gd name="connsiteX482" fmla="*/ 3572052 w 12191999"/>
                <a:gd name="connsiteY482" fmla="*/ 743652 h 1190386"/>
                <a:gd name="connsiteX483" fmla="*/ 3572052 w 12191999"/>
                <a:gd name="connsiteY483" fmla="*/ 744733 h 1190386"/>
                <a:gd name="connsiteX484" fmla="*/ 3572052 w 12191999"/>
                <a:gd name="connsiteY484" fmla="*/ 752299 h 1190386"/>
                <a:gd name="connsiteX485" fmla="*/ 3572811 w 12191999"/>
                <a:gd name="connsiteY485" fmla="*/ 752299 h 1190386"/>
                <a:gd name="connsiteX486" fmla="*/ 3578132 w 12191999"/>
                <a:gd name="connsiteY486" fmla="*/ 752299 h 1190386"/>
                <a:gd name="connsiteX487" fmla="*/ 3578132 w 12191999"/>
                <a:gd name="connsiteY487" fmla="*/ 750137 h 1190386"/>
                <a:gd name="connsiteX488" fmla="*/ 3578132 w 12191999"/>
                <a:gd name="connsiteY488" fmla="*/ 735005 h 1190386"/>
                <a:gd name="connsiteX489" fmla="*/ 3579144 w 12191999"/>
                <a:gd name="connsiteY489" fmla="*/ 735005 h 1190386"/>
                <a:gd name="connsiteX490" fmla="*/ 3586239 w 12191999"/>
                <a:gd name="connsiteY490" fmla="*/ 735005 h 1190386"/>
                <a:gd name="connsiteX491" fmla="*/ 3586239 w 12191999"/>
                <a:gd name="connsiteY491" fmla="*/ 736086 h 1190386"/>
                <a:gd name="connsiteX492" fmla="*/ 3586239 w 12191999"/>
                <a:gd name="connsiteY492" fmla="*/ 743652 h 1190386"/>
                <a:gd name="connsiteX493" fmla="*/ 3591559 w 12191999"/>
                <a:gd name="connsiteY493" fmla="*/ 741659 h 1190386"/>
                <a:gd name="connsiteX494" fmla="*/ 3592318 w 12191999"/>
                <a:gd name="connsiteY494" fmla="*/ 740679 h 1190386"/>
                <a:gd name="connsiteX495" fmla="*/ 3592318 w 12191999"/>
                <a:gd name="connsiteY495" fmla="*/ 735005 h 1190386"/>
                <a:gd name="connsiteX496" fmla="*/ 3630825 w 12191999"/>
                <a:gd name="connsiteY496" fmla="*/ 735005 h 1190386"/>
                <a:gd name="connsiteX497" fmla="*/ 3630825 w 12191999"/>
                <a:gd name="connsiteY497" fmla="*/ 758784 h 1190386"/>
                <a:gd name="connsiteX498" fmla="*/ 3632852 w 12191999"/>
                <a:gd name="connsiteY498" fmla="*/ 758784 h 1190386"/>
                <a:gd name="connsiteX499" fmla="*/ 3647039 w 12191999"/>
                <a:gd name="connsiteY499" fmla="*/ 758784 h 1190386"/>
                <a:gd name="connsiteX500" fmla="*/ 3647039 w 12191999"/>
                <a:gd name="connsiteY500" fmla="*/ 759865 h 1190386"/>
                <a:gd name="connsiteX501" fmla="*/ 3647039 w 12191999"/>
                <a:gd name="connsiteY501" fmla="*/ 767431 h 1190386"/>
                <a:gd name="connsiteX502" fmla="*/ 3648813 w 12191999"/>
                <a:gd name="connsiteY502" fmla="*/ 767431 h 1190386"/>
                <a:gd name="connsiteX503" fmla="*/ 3661226 w 12191999"/>
                <a:gd name="connsiteY503" fmla="*/ 767431 h 1190386"/>
                <a:gd name="connsiteX504" fmla="*/ 3661226 w 12191999"/>
                <a:gd name="connsiteY504" fmla="*/ 743652 h 1190386"/>
                <a:gd name="connsiteX505" fmla="*/ 3662239 w 12191999"/>
                <a:gd name="connsiteY505" fmla="*/ 743652 h 1190386"/>
                <a:gd name="connsiteX506" fmla="*/ 3669332 w 12191999"/>
                <a:gd name="connsiteY506" fmla="*/ 743652 h 1190386"/>
                <a:gd name="connsiteX507" fmla="*/ 3669332 w 12191999"/>
                <a:gd name="connsiteY507" fmla="*/ 711225 h 1190386"/>
                <a:gd name="connsiteX508" fmla="*/ 3670345 w 12191999"/>
                <a:gd name="connsiteY508" fmla="*/ 711225 h 1190386"/>
                <a:gd name="connsiteX509" fmla="*/ 3677440 w 12191999"/>
                <a:gd name="connsiteY509" fmla="*/ 711225 h 1190386"/>
                <a:gd name="connsiteX510" fmla="*/ 3677440 w 12191999"/>
                <a:gd name="connsiteY510" fmla="*/ 709334 h 1190386"/>
                <a:gd name="connsiteX511" fmla="*/ 3677440 w 12191999"/>
                <a:gd name="connsiteY511" fmla="*/ 696093 h 1190386"/>
                <a:gd name="connsiteX512" fmla="*/ 3676172 w 12191999"/>
                <a:gd name="connsiteY512" fmla="*/ 694471 h 1190386"/>
                <a:gd name="connsiteX513" fmla="*/ 3681492 w 12191999"/>
                <a:gd name="connsiteY513" fmla="*/ 683122 h 1190386"/>
                <a:gd name="connsiteX514" fmla="*/ 3689600 w 12191999"/>
                <a:gd name="connsiteY514" fmla="*/ 711225 h 1190386"/>
                <a:gd name="connsiteX515" fmla="*/ 3690359 w 12191999"/>
                <a:gd name="connsiteY515" fmla="*/ 711225 h 1190386"/>
                <a:gd name="connsiteX516" fmla="*/ 3695680 w 12191999"/>
                <a:gd name="connsiteY516" fmla="*/ 711225 h 1190386"/>
                <a:gd name="connsiteX517" fmla="*/ 3695680 w 12191999"/>
                <a:gd name="connsiteY517" fmla="*/ 605298 h 1190386"/>
                <a:gd name="connsiteX518" fmla="*/ 3697199 w 12191999"/>
                <a:gd name="connsiteY518" fmla="*/ 605298 h 1190386"/>
                <a:gd name="connsiteX519" fmla="*/ 3707840 w 12191999"/>
                <a:gd name="connsiteY519" fmla="*/ 605298 h 1190386"/>
                <a:gd name="connsiteX520" fmla="*/ 3707840 w 12191999"/>
                <a:gd name="connsiteY520" fmla="*/ 557739 h 1190386"/>
                <a:gd name="connsiteX521" fmla="*/ 3734187 w 12191999"/>
                <a:gd name="connsiteY521" fmla="*/ 557739 h 1190386"/>
                <a:gd name="connsiteX522" fmla="*/ 3734187 w 12191999"/>
                <a:gd name="connsiteY522" fmla="*/ 536121 h 1190386"/>
                <a:gd name="connsiteX523" fmla="*/ 3768640 w 12191999"/>
                <a:gd name="connsiteY523" fmla="*/ 536121 h 1190386"/>
                <a:gd name="connsiteX524" fmla="*/ 3768640 w 12191999"/>
                <a:gd name="connsiteY524" fmla="*/ 538553 h 1190386"/>
                <a:gd name="connsiteX525" fmla="*/ 3768640 w 12191999"/>
                <a:gd name="connsiteY525" fmla="*/ 555577 h 1190386"/>
                <a:gd name="connsiteX526" fmla="*/ 3770921 w 12191999"/>
                <a:gd name="connsiteY526" fmla="*/ 555577 h 1190386"/>
                <a:gd name="connsiteX527" fmla="*/ 3786881 w 12191999"/>
                <a:gd name="connsiteY527" fmla="*/ 555577 h 1190386"/>
                <a:gd name="connsiteX528" fmla="*/ 3786881 w 12191999"/>
                <a:gd name="connsiteY528" fmla="*/ 603136 h 1190386"/>
                <a:gd name="connsiteX529" fmla="*/ 3787894 w 12191999"/>
                <a:gd name="connsiteY529" fmla="*/ 603136 h 1190386"/>
                <a:gd name="connsiteX530" fmla="*/ 3794988 w 12191999"/>
                <a:gd name="connsiteY530" fmla="*/ 603136 h 1190386"/>
                <a:gd name="connsiteX531" fmla="*/ 3809175 w 12191999"/>
                <a:gd name="connsiteY531" fmla="*/ 607460 h 1190386"/>
                <a:gd name="connsiteX532" fmla="*/ 3809175 w 12191999"/>
                <a:gd name="connsiteY532" fmla="*/ 646372 h 1190386"/>
                <a:gd name="connsiteX533" fmla="*/ 3810187 w 12191999"/>
                <a:gd name="connsiteY533" fmla="*/ 646372 h 1190386"/>
                <a:gd name="connsiteX534" fmla="*/ 3817281 w 12191999"/>
                <a:gd name="connsiteY534" fmla="*/ 646372 h 1190386"/>
                <a:gd name="connsiteX535" fmla="*/ 3817281 w 12191999"/>
                <a:gd name="connsiteY535" fmla="*/ 647993 h 1190386"/>
                <a:gd name="connsiteX536" fmla="*/ 3817281 w 12191999"/>
                <a:gd name="connsiteY536" fmla="*/ 659342 h 1190386"/>
                <a:gd name="connsiteX537" fmla="*/ 3819307 w 12191999"/>
                <a:gd name="connsiteY537" fmla="*/ 659342 h 1190386"/>
                <a:gd name="connsiteX538" fmla="*/ 3833494 w 12191999"/>
                <a:gd name="connsiteY538" fmla="*/ 659342 h 1190386"/>
                <a:gd name="connsiteX539" fmla="*/ 3839574 w 12191999"/>
                <a:gd name="connsiteY539" fmla="*/ 665828 h 1190386"/>
                <a:gd name="connsiteX540" fmla="*/ 3839574 w 12191999"/>
                <a:gd name="connsiteY540" fmla="*/ 687446 h 1190386"/>
                <a:gd name="connsiteX541" fmla="*/ 3841855 w 12191999"/>
                <a:gd name="connsiteY541" fmla="*/ 687446 h 1190386"/>
                <a:gd name="connsiteX542" fmla="*/ 3857815 w 12191999"/>
                <a:gd name="connsiteY542" fmla="*/ 687446 h 1190386"/>
                <a:gd name="connsiteX543" fmla="*/ 3857815 w 12191999"/>
                <a:gd name="connsiteY543" fmla="*/ 688526 h 1190386"/>
                <a:gd name="connsiteX544" fmla="*/ 3857815 w 12191999"/>
                <a:gd name="connsiteY544" fmla="*/ 696093 h 1190386"/>
                <a:gd name="connsiteX545" fmla="*/ 3859081 w 12191999"/>
                <a:gd name="connsiteY545" fmla="*/ 696093 h 1190386"/>
                <a:gd name="connsiteX546" fmla="*/ 3867948 w 12191999"/>
                <a:gd name="connsiteY546" fmla="*/ 696093 h 1190386"/>
                <a:gd name="connsiteX547" fmla="*/ 3867948 w 12191999"/>
                <a:gd name="connsiteY547" fmla="*/ 698254 h 1190386"/>
                <a:gd name="connsiteX548" fmla="*/ 3867948 w 12191999"/>
                <a:gd name="connsiteY548" fmla="*/ 713387 h 1190386"/>
                <a:gd name="connsiteX549" fmla="*/ 3872002 w 12191999"/>
                <a:gd name="connsiteY549" fmla="*/ 711495 h 1190386"/>
                <a:gd name="connsiteX550" fmla="*/ 3872002 w 12191999"/>
                <a:gd name="connsiteY550" fmla="*/ 698254 h 1190386"/>
                <a:gd name="connsiteX551" fmla="*/ 3873015 w 12191999"/>
                <a:gd name="connsiteY551" fmla="*/ 698254 h 1190386"/>
                <a:gd name="connsiteX552" fmla="*/ 3880108 w 12191999"/>
                <a:gd name="connsiteY552" fmla="*/ 698254 h 1190386"/>
                <a:gd name="connsiteX553" fmla="*/ 3880108 w 12191999"/>
                <a:gd name="connsiteY553" fmla="*/ 699876 h 1190386"/>
                <a:gd name="connsiteX554" fmla="*/ 3880108 w 12191999"/>
                <a:gd name="connsiteY554" fmla="*/ 711225 h 1190386"/>
                <a:gd name="connsiteX555" fmla="*/ 3880869 w 12191999"/>
                <a:gd name="connsiteY555" fmla="*/ 711225 h 1190386"/>
                <a:gd name="connsiteX556" fmla="*/ 3886189 w 12191999"/>
                <a:gd name="connsiteY556" fmla="*/ 711225 h 1190386"/>
                <a:gd name="connsiteX557" fmla="*/ 3934828 w 12191999"/>
                <a:gd name="connsiteY557" fmla="*/ 706902 h 1190386"/>
                <a:gd name="connsiteX558" fmla="*/ 3934828 w 12191999"/>
                <a:gd name="connsiteY558" fmla="*/ 708253 h 1190386"/>
                <a:gd name="connsiteX559" fmla="*/ 3934828 w 12191999"/>
                <a:gd name="connsiteY559" fmla="*/ 717710 h 1190386"/>
                <a:gd name="connsiteX560" fmla="*/ 3935589 w 12191999"/>
                <a:gd name="connsiteY560" fmla="*/ 717710 h 1190386"/>
                <a:gd name="connsiteX561" fmla="*/ 3940909 w 12191999"/>
                <a:gd name="connsiteY561" fmla="*/ 717710 h 1190386"/>
                <a:gd name="connsiteX562" fmla="*/ 3940909 w 12191999"/>
                <a:gd name="connsiteY562" fmla="*/ 719872 h 1190386"/>
                <a:gd name="connsiteX563" fmla="*/ 3940909 w 12191999"/>
                <a:gd name="connsiteY563" fmla="*/ 735005 h 1190386"/>
                <a:gd name="connsiteX564" fmla="*/ 3942936 w 12191999"/>
                <a:gd name="connsiteY564" fmla="*/ 733654 h 1190386"/>
                <a:gd name="connsiteX565" fmla="*/ 3957123 w 12191999"/>
                <a:gd name="connsiteY565" fmla="*/ 724196 h 1190386"/>
                <a:gd name="connsiteX566" fmla="*/ 3963202 w 12191999"/>
                <a:gd name="connsiteY566" fmla="*/ 683122 h 1190386"/>
                <a:gd name="connsiteX567" fmla="*/ 3963963 w 12191999"/>
                <a:gd name="connsiteY567" fmla="*/ 682852 h 1190386"/>
                <a:gd name="connsiteX568" fmla="*/ 3969283 w 12191999"/>
                <a:gd name="connsiteY568" fmla="*/ 680960 h 1190386"/>
                <a:gd name="connsiteX569" fmla="*/ 3971310 w 12191999"/>
                <a:gd name="connsiteY569" fmla="*/ 611783 h 1190386"/>
                <a:gd name="connsiteX570" fmla="*/ 3973337 w 12191999"/>
                <a:gd name="connsiteY570" fmla="*/ 680960 h 1190386"/>
                <a:gd name="connsiteX571" fmla="*/ 3974096 w 12191999"/>
                <a:gd name="connsiteY571" fmla="*/ 681230 h 1190386"/>
                <a:gd name="connsiteX572" fmla="*/ 3979416 w 12191999"/>
                <a:gd name="connsiteY572" fmla="*/ 683122 h 1190386"/>
                <a:gd name="connsiteX573" fmla="*/ 3979416 w 12191999"/>
                <a:gd name="connsiteY573" fmla="*/ 596651 h 1190386"/>
                <a:gd name="connsiteX574" fmla="*/ 3983470 w 12191999"/>
                <a:gd name="connsiteY574" fmla="*/ 564224 h 1190386"/>
                <a:gd name="connsiteX575" fmla="*/ 4021977 w 12191999"/>
                <a:gd name="connsiteY575" fmla="*/ 564224 h 1190386"/>
                <a:gd name="connsiteX576" fmla="*/ 4021977 w 12191999"/>
                <a:gd name="connsiteY576" fmla="*/ 596651 h 1190386"/>
                <a:gd name="connsiteX577" fmla="*/ 4022736 w 12191999"/>
                <a:gd name="connsiteY577" fmla="*/ 596651 h 1190386"/>
                <a:gd name="connsiteX578" fmla="*/ 4028057 w 12191999"/>
                <a:gd name="connsiteY578" fmla="*/ 596651 h 1190386"/>
                <a:gd name="connsiteX579" fmla="*/ 4028057 w 12191999"/>
                <a:gd name="connsiteY579" fmla="*/ 514503 h 1190386"/>
                <a:gd name="connsiteX580" fmla="*/ 4029830 w 12191999"/>
                <a:gd name="connsiteY580" fmla="*/ 514503 h 1190386"/>
                <a:gd name="connsiteX581" fmla="*/ 4042244 w 12191999"/>
                <a:gd name="connsiteY581" fmla="*/ 514503 h 1190386"/>
                <a:gd name="connsiteX582" fmla="*/ 4042244 w 12191999"/>
                <a:gd name="connsiteY582" fmla="*/ 512612 h 1190386"/>
                <a:gd name="connsiteX583" fmla="*/ 4042244 w 12191999"/>
                <a:gd name="connsiteY583" fmla="*/ 499371 h 1190386"/>
                <a:gd name="connsiteX584" fmla="*/ 4064537 w 12191999"/>
                <a:gd name="connsiteY584" fmla="*/ 499371 h 1190386"/>
                <a:gd name="connsiteX585" fmla="*/ 4064537 w 12191999"/>
                <a:gd name="connsiteY585" fmla="*/ 498290 h 1190386"/>
                <a:gd name="connsiteX586" fmla="*/ 4064537 w 12191999"/>
                <a:gd name="connsiteY586" fmla="*/ 490724 h 1190386"/>
                <a:gd name="connsiteX587" fmla="*/ 4066310 w 12191999"/>
                <a:gd name="connsiteY587" fmla="*/ 490724 h 1190386"/>
                <a:gd name="connsiteX588" fmla="*/ 4078724 w 12191999"/>
                <a:gd name="connsiteY588" fmla="*/ 490724 h 1190386"/>
                <a:gd name="connsiteX589" fmla="*/ 4078724 w 12191999"/>
                <a:gd name="connsiteY589" fmla="*/ 491805 h 1190386"/>
                <a:gd name="connsiteX590" fmla="*/ 4078724 w 12191999"/>
                <a:gd name="connsiteY590" fmla="*/ 499371 h 1190386"/>
                <a:gd name="connsiteX591" fmla="*/ 4079485 w 12191999"/>
                <a:gd name="connsiteY591" fmla="*/ 499371 h 1190386"/>
                <a:gd name="connsiteX592" fmla="*/ 4084805 w 12191999"/>
                <a:gd name="connsiteY592" fmla="*/ 499371 h 1190386"/>
                <a:gd name="connsiteX593" fmla="*/ 4094938 w 12191999"/>
                <a:gd name="connsiteY593" fmla="*/ 495047 h 1190386"/>
                <a:gd name="connsiteX594" fmla="*/ 4098990 w 12191999"/>
                <a:gd name="connsiteY594" fmla="*/ 498290 h 1190386"/>
                <a:gd name="connsiteX595" fmla="*/ 4098990 w 12191999"/>
                <a:gd name="connsiteY595" fmla="*/ 490724 h 1190386"/>
                <a:gd name="connsiteX596" fmla="*/ 4101271 w 12191999"/>
                <a:gd name="connsiteY596" fmla="*/ 490724 h 1190386"/>
                <a:gd name="connsiteX597" fmla="*/ 4117231 w 12191999"/>
                <a:gd name="connsiteY597" fmla="*/ 490724 h 1190386"/>
                <a:gd name="connsiteX598" fmla="*/ 4117231 w 12191999"/>
                <a:gd name="connsiteY598" fmla="*/ 491805 h 1190386"/>
                <a:gd name="connsiteX599" fmla="*/ 4117231 w 12191999"/>
                <a:gd name="connsiteY599" fmla="*/ 499371 h 1190386"/>
                <a:gd name="connsiteX600" fmla="*/ 4147632 w 12191999"/>
                <a:gd name="connsiteY600" fmla="*/ 499371 h 1190386"/>
                <a:gd name="connsiteX601" fmla="*/ 4147632 w 12191999"/>
                <a:gd name="connsiteY601" fmla="*/ 500992 h 1190386"/>
                <a:gd name="connsiteX602" fmla="*/ 4147632 w 12191999"/>
                <a:gd name="connsiteY602" fmla="*/ 512342 h 1190386"/>
                <a:gd name="connsiteX603" fmla="*/ 4173978 w 12191999"/>
                <a:gd name="connsiteY603" fmla="*/ 512342 h 1190386"/>
                <a:gd name="connsiteX604" fmla="*/ 4173978 w 12191999"/>
                <a:gd name="connsiteY604" fmla="*/ 542606 h 1190386"/>
                <a:gd name="connsiteX605" fmla="*/ 4174739 w 12191999"/>
                <a:gd name="connsiteY605" fmla="*/ 542606 h 1190386"/>
                <a:gd name="connsiteX606" fmla="*/ 4180058 w 12191999"/>
                <a:gd name="connsiteY606" fmla="*/ 542606 h 1190386"/>
                <a:gd name="connsiteX607" fmla="*/ 4180058 w 12191999"/>
                <a:gd name="connsiteY607" fmla="*/ 543687 h 1190386"/>
                <a:gd name="connsiteX608" fmla="*/ 4180058 w 12191999"/>
                <a:gd name="connsiteY608" fmla="*/ 551254 h 1190386"/>
                <a:gd name="connsiteX609" fmla="*/ 4184113 w 12191999"/>
                <a:gd name="connsiteY609" fmla="*/ 581518 h 1190386"/>
                <a:gd name="connsiteX610" fmla="*/ 4184872 w 12191999"/>
                <a:gd name="connsiteY610" fmla="*/ 581518 h 1190386"/>
                <a:gd name="connsiteX611" fmla="*/ 4190192 w 12191999"/>
                <a:gd name="connsiteY611" fmla="*/ 581518 h 1190386"/>
                <a:gd name="connsiteX612" fmla="*/ 4190192 w 12191999"/>
                <a:gd name="connsiteY612" fmla="*/ 582329 h 1190386"/>
                <a:gd name="connsiteX613" fmla="*/ 4190192 w 12191999"/>
                <a:gd name="connsiteY613" fmla="*/ 588004 h 1190386"/>
                <a:gd name="connsiteX614" fmla="*/ 4191206 w 12191999"/>
                <a:gd name="connsiteY614" fmla="*/ 588004 h 1190386"/>
                <a:gd name="connsiteX615" fmla="*/ 4198298 w 12191999"/>
                <a:gd name="connsiteY615" fmla="*/ 588004 h 1190386"/>
                <a:gd name="connsiteX616" fmla="*/ 4198298 w 12191999"/>
                <a:gd name="connsiteY616" fmla="*/ 618269 h 1190386"/>
                <a:gd name="connsiteX617" fmla="*/ 4200325 w 12191999"/>
                <a:gd name="connsiteY617" fmla="*/ 618269 h 1190386"/>
                <a:gd name="connsiteX618" fmla="*/ 4214512 w 12191999"/>
                <a:gd name="connsiteY618" fmla="*/ 618269 h 1190386"/>
                <a:gd name="connsiteX619" fmla="*/ 4214512 w 12191999"/>
                <a:gd name="connsiteY619" fmla="*/ 642048 h 1190386"/>
                <a:gd name="connsiteX620" fmla="*/ 4216539 w 12191999"/>
                <a:gd name="connsiteY620" fmla="*/ 643669 h 1190386"/>
                <a:gd name="connsiteX621" fmla="*/ 4216539 w 12191999"/>
                <a:gd name="connsiteY621" fmla="*/ 655019 h 1190386"/>
                <a:gd name="connsiteX622" fmla="*/ 4217299 w 12191999"/>
                <a:gd name="connsiteY622" fmla="*/ 655019 h 1190386"/>
                <a:gd name="connsiteX623" fmla="*/ 4222619 w 12191999"/>
                <a:gd name="connsiteY623" fmla="*/ 655019 h 1190386"/>
                <a:gd name="connsiteX624" fmla="*/ 4222619 w 12191999"/>
                <a:gd name="connsiteY624" fmla="*/ 678798 h 1190386"/>
                <a:gd name="connsiteX625" fmla="*/ 4223886 w 12191999"/>
                <a:gd name="connsiteY625" fmla="*/ 678798 h 1190386"/>
                <a:gd name="connsiteX626" fmla="*/ 4232752 w 12191999"/>
                <a:gd name="connsiteY626" fmla="*/ 678798 h 1190386"/>
                <a:gd name="connsiteX627" fmla="*/ 4234779 w 12191999"/>
                <a:gd name="connsiteY627" fmla="*/ 682852 h 1190386"/>
                <a:gd name="connsiteX628" fmla="*/ 4234779 w 12191999"/>
                <a:gd name="connsiteY628" fmla="*/ 696093 h 1190386"/>
                <a:gd name="connsiteX629" fmla="*/ 4236299 w 12191999"/>
                <a:gd name="connsiteY629" fmla="*/ 694201 h 1190386"/>
                <a:gd name="connsiteX630" fmla="*/ 4246939 w 12191999"/>
                <a:gd name="connsiteY630" fmla="*/ 680960 h 1190386"/>
                <a:gd name="connsiteX631" fmla="*/ 4275314 w 12191999"/>
                <a:gd name="connsiteY631" fmla="*/ 680960 h 1190386"/>
                <a:gd name="connsiteX632" fmla="*/ 4275314 w 12191999"/>
                <a:gd name="connsiteY632" fmla="*/ 767431 h 1190386"/>
                <a:gd name="connsiteX633" fmla="*/ 4276073 w 12191999"/>
                <a:gd name="connsiteY633" fmla="*/ 767431 h 1190386"/>
                <a:gd name="connsiteX634" fmla="*/ 4281393 w 12191999"/>
                <a:gd name="connsiteY634" fmla="*/ 767431 h 1190386"/>
                <a:gd name="connsiteX635" fmla="*/ 4282153 w 12191999"/>
                <a:gd name="connsiteY635" fmla="*/ 766080 h 1190386"/>
                <a:gd name="connsiteX636" fmla="*/ 4287473 w 12191999"/>
                <a:gd name="connsiteY636" fmla="*/ 756622 h 1190386"/>
                <a:gd name="connsiteX637" fmla="*/ 4287473 w 12191999"/>
                <a:gd name="connsiteY637" fmla="*/ 758514 h 1190386"/>
                <a:gd name="connsiteX638" fmla="*/ 4287473 w 12191999"/>
                <a:gd name="connsiteY638" fmla="*/ 771755 h 1190386"/>
                <a:gd name="connsiteX639" fmla="*/ 4291526 w 12191999"/>
                <a:gd name="connsiteY639" fmla="*/ 726358 h 1190386"/>
                <a:gd name="connsiteX640" fmla="*/ 4292286 w 12191999"/>
                <a:gd name="connsiteY640" fmla="*/ 726358 h 1190386"/>
                <a:gd name="connsiteX641" fmla="*/ 4297606 w 12191999"/>
                <a:gd name="connsiteY641" fmla="*/ 726358 h 1190386"/>
                <a:gd name="connsiteX642" fmla="*/ 4297606 w 12191999"/>
                <a:gd name="connsiteY642" fmla="*/ 661504 h 1190386"/>
                <a:gd name="connsiteX643" fmla="*/ 4298620 w 12191999"/>
                <a:gd name="connsiteY643" fmla="*/ 661504 h 1190386"/>
                <a:gd name="connsiteX644" fmla="*/ 4305713 w 12191999"/>
                <a:gd name="connsiteY644" fmla="*/ 661504 h 1190386"/>
                <a:gd name="connsiteX645" fmla="*/ 4317873 w 12191999"/>
                <a:gd name="connsiteY645" fmla="*/ 618269 h 1190386"/>
                <a:gd name="connsiteX646" fmla="*/ 4319140 w 12191999"/>
                <a:gd name="connsiteY646" fmla="*/ 618269 h 1190386"/>
                <a:gd name="connsiteX647" fmla="*/ 4328007 w 12191999"/>
                <a:gd name="connsiteY647" fmla="*/ 618269 h 1190386"/>
                <a:gd name="connsiteX648" fmla="*/ 4338140 w 12191999"/>
                <a:gd name="connsiteY648" fmla="*/ 661504 h 1190386"/>
                <a:gd name="connsiteX649" fmla="*/ 4339153 w 12191999"/>
                <a:gd name="connsiteY649" fmla="*/ 661504 h 1190386"/>
                <a:gd name="connsiteX650" fmla="*/ 4346247 w 12191999"/>
                <a:gd name="connsiteY650" fmla="*/ 661504 h 1190386"/>
                <a:gd name="connsiteX651" fmla="*/ 4346247 w 12191999"/>
                <a:gd name="connsiteY651" fmla="*/ 700416 h 1190386"/>
                <a:gd name="connsiteX652" fmla="*/ 4348020 w 12191999"/>
                <a:gd name="connsiteY652" fmla="*/ 700416 h 1190386"/>
                <a:gd name="connsiteX653" fmla="*/ 4360434 w 12191999"/>
                <a:gd name="connsiteY653" fmla="*/ 700416 h 1190386"/>
                <a:gd name="connsiteX654" fmla="*/ 4360434 w 12191999"/>
                <a:gd name="connsiteY654" fmla="*/ 702578 h 1190386"/>
                <a:gd name="connsiteX655" fmla="*/ 4360434 w 12191999"/>
                <a:gd name="connsiteY655" fmla="*/ 717710 h 1190386"/>
                <a:gd name="connsiteX656" fmla="*/ 4364487 w 12191999"/>
                <a:gd name="connsiteY656" fmla="*/ 715549 h 1190386"/>
                <a:gd name="connsiteX657" fmla="*/ 4364487 w 12191999"/>
                <a:gd name="connsiteY657" fmla="*/ 700416 h 1190386"/>
                <a:gd name="connsiteX658" fmla="*/ 4366007 w 12191999"/>
                <a:gd name="connsiteY658" fmla="*/ 700416 h 1190386"/>
                <a:gd name="connsiteX659" fmla="*/ 4376647 w 12191999"/>
                <a:gd name="connsiteY659" fmla="*/ 700416 h 1190386"/>
                <a:gd name="connsiteX660" fmla="*/ 4376647 w 12191999"/>
                <a:gd name="connsiteY660" fmla="*/ 702037 h 1190386"/>
                <a:gd name="connsiteX661" fmla="*/ 4376647 w 12191999"/>
                <a:gd name="connsiteY661" fmla="*/ 713387 h 1190386"/>
                <a:gd name="connsiteX662" fmla="*/ 4407048 w 12191999"/>
                <a:gd name="connsiteY662" fmla="*/ 713387 h 1190386"/>
                <a:gd name="connsiteX663" fmla="*/ 4407048 w 12191999"/>
                <a:gd name="connsiteY663" fmla="*/ 676637 h 1190386"/>
                <a:gd name="connsiteX664" fmla="*/ 4408314 w 12191999"/>
                <a:gd name="connsiteY664" fmla="*/ 676637 h 1190386"/>
                <a:gd name="connsiteX665" fmla="*/ 4417181 w 12191999"/>
                <a:gd name="connsiteY665" fmla="*/ 676637 h 1190386"/>
                <a:gd name="connsiteX666" fmla="*/ 4417181 w 12191999"/>
                <a:gd name="connsiteY666" fmla="*/ 698254 h 1190386"/>
                <a:gd name="connsiteX667" fmla="*/ 4419208 w 12191999"/>
                <a:gd name="connsiteY667" fmla="*/ 665828 h 1190386"/>
                <a:gd name="connsiteX668" fmla="*/ 4441501 w 12191999"/>
                <a:gd name="connsiteY668" fmla="*/ 665828 h 1190386"/>
                <a:gd name="connsiteX669" fmla="*/ 4441501 w 12191999"/>
                <a:gd name="connsiteY669" fmla="*/ 664206 h 1190386"/>
                <a:gd name="connsiteX670" fmla="*/ 4441501 w 12191999"/>
                <a:gd name="connsiteY670" fmla="*/ 652857 h 1190386"/>
                <a:gd name="connsiteX671" fmla="*/ 4442262 w 12191999"/>
                <a:gd name="connsiteY671" fmla="*/ 652857 h 1190386"/>
                <a:gd name="connsiteX672" fmla="*/ 4447582 w 12191999"/>
                <a:gd name="connsiteY672" fmla="*/ 652857 h 1190386"/>
                <a:gd name="connsiteX673" fmla="*/ 4447582 w 12191999"/>
                <a:gd name="connsiteY673" fmla="*/ 650966 h 1190386"/>
                <a:gd name="connsiteX674" fmla="*/ 4447582 w 12191999"/>
                <a:gd name="connsiteY674" fmla="*/ 637725 h 1190386"/>
                <a:gd name="connsiteX675" fmla="*/ 4451635 w 12191999"/>
                <a:gd name="connsiteY675" fmla="*/ 644210 h 1190386"/>
                <a:gd name="connsiteX676" fmla="*/ 4453915 w 12191999"/>
                <a:gd name="connsiteY676" fmla="*/ 644210 h 1190386"/>
                <a:gd name="connsiteX677" fmla="*/ 4469875 w 12191999"/>
                <a:gd name="connsiteY677" fmla="*/ 644210 h 1190386"/>
                <a:gd name="connsiteX678" fmla="*/ 4469875 w 12191999"/>
                <a:gd name="connsiteY678" fmla="*/ 643399 h 1190386"/>
                <a:gd name="connsiteX679" fmla="*/ 4469875 w 12191999"/>
                <a:gd name="connsiteY679" fmla="*/ 637725 h 1190386"/>
                <a:gd name="connsiteX680" fmla="*/ 4470636 w 12191999"/>
                <a:gd name="connsiteY680" fmla="*/ 637725 h 1190386"/>
                <a:gd name="connsiteX681" fmla="*/ 4475956 w 12191999"/>
                <a:gd name="connsiteY681" fmla="*/ 637725 h 1190386"/>
                <a:gd name="connsiteX682" fmla="*/ 4475956 w 12191999"/>
                <a:gd name="connsiteY682" fmla="*/ 639076 h 1190386"/>
                <a:gd name="connsiteX683" fmla="*/ 4475956 w 12191999"/>
                <a:gd name="connsiteY683" fmla="*/ 648534 h 1190386"/>
                <a:gd name="connsiteX684" fmla="*/ 4514462 w 12191999"/>
                <a:gd name="connsiteY684" fmla="*/ 648534 h 1190386"/>
                <a:gd name="connsiteX685" fmla="*/ 4514462 w 12191999"/>
                <a:gd name="connsiteY685" fmla="*/ 786887 h 1190386"/>
                <a:gd name="connsiteX686" fmla="*/ 4515982 w 12191999"/>
                <a:gd name="connsiteY686" fmla="*/ 786887 h 1190386"/>
                <a:gd name="connsiteX687" fmla="*/ 4526622 w 12191999"/>
                <a:gd name="connsiteY687" fmla="*/ 786887 h 1190386"/>
                <a:gd name="connsiteX688" fmla="*/ 4526622 w 12191999"/>
                <a:gd name="connsiteY688" fmla="*/ 773917 h 1190386"/>
                <a:gd name="connsiteX689" fmla="*/ 4530676 w 12191999"/>
                <a:gd name="connsiteY689" fmla="*/ 773917 h 1190386"/>
                <a:gd name="connsiteX690" fmla="*/ 4530676 w 12191999"/>
                <a:gd name="connsiteY690" fmla="*/ 786887 h 1190386"/>
                <a:gd name="connsiteX691" fmla="*/ 4561076 w 12191999"/>
                <a:gd name="connsiteY691" fmla="*/ 786887 h 1190386"/>
                <a:gd name="connsiteX692" fmla="*/ 4561076 w 12191999"/>
                <a:gd name="connsiteY692" fmla="*/ 756622 h 1190386"/>
                <a:gd name="connsiteX693" fmla="*/ 4573236 w 12191999"/>
                <a:gd name="connsiteY693" fmla="*/ 756622 h 1190386"/>
                <a:gd name="connsiteX694" fmla="*/ 4585396 w 12191999"/>
                <a:gd name="connsiteY694" fmla="*/ 754461 h 1190386"/>
                <a:gd name="connsiteX695" fmla="*/ 4589450 w 12191999"/>
                <a:gd name="connsiteY695" fmla="*/ 756622 h 1190386"/>
                <a:gd name="connsiteX696" fmla="*/ 4599583 w 12191999"/>
                <a:gd name="connsiteY696" fmla="*/ 756622 h 1190386"/>
                <a:gd name="connsiteX697" fmla="*/ 4599583 w 12191999"/>
                <a:gd name="connsiteY697" fmla="*/ 786887 h 1190386"/>
                <a:gd name="connsiteX698" fmla="*/ 4607690 w 12191999"/>
                <a:gd name="connsiteY698" fmla="*/ 786887 h 1190386"/>
                <a:gd name="connsiteX699" fmla="*/ 4607690 w 12191999"/>
                <a:gd name="connsiteY699" fmla="*/ 804182 h 1190386"/>
                <a:gd name="connsiteX700" fmla="*/ 4617026 w 12191999"/>
                <a:gd name="connsiteY700" fmla="*/ 805087 h 1190386"/>
                <a:gd name="connsiteX701" fmla="*/ 4629984 w 12191999"/>
                <a:gd name="connsiteY701" fmla="*/ 805087 h 1190386"/>
                <a:gd name="connsiteX702" fmla="*/ 4629984 w 12191999"/>
                <a:gd name="connsiteY702" fmla="*/ 789049 h 1190386"/>
                <a:gd name="connsiteX703" fmla="*/ 4697940 w 12191999"/>
                <a:gd name="connsiteY703" fmla="*/ 789049 h 1190386"/>
                <a:gd name="connsiteX704" fmla="*/ 4697940 w 12191999"/>
                <a:gd name="connsiteY704" fmla="*/ 703796 h 1190386"/>
                <a:gd name="connsiteX705" fmla="*/ 4769948 w 12191999"/>
                <a:gd name="connsiteY705" fmla="*/ 703796 h 1190386"/>
                <a:gd name="connsiteX706" fmla="*/ 4769948 w 12191999"/>
                <a:gd name="connsiteY706" fmla="*/ 782564 h 1190386"/>
                <a:gd name="connsiteX707" fmla="*/ 4771852 w 12191999"/>
                <a:gd name="connsiteY707" fmla="*/ 782564 h 1190386"/>
                <a:gd name="connsiteX708" fmla="*/ 4773094 w 12191999"/>
                <a:gd name="connsiteY708" fmla="*/ 805087 h 1190386"/>
                <a:gd name="connsiteX709" fmla="*/ 4782770 w 12191999"/>
                <a:gd name="connsiteY709" fmla="*/ 805087 h 1190386"/>
                <a:gd name="connsiteX710" fmla="*/ 4784012 w 12191999"/>
                <a:gd name="connsiteY710" fmla="*/ 782564 h 1190386"/>
                <a:gd name="connsiteX711" fmla="*/ 4790092 w 12191999"/>
                <a:gd name="connsiteY711" fmla="*/ 782564 h 1190386"/>
                <a:gd name="connsiteX712" fmla="*/ 4791334 w 12191999"/>
                <a:gd name="connsiteY712" fmla="*/ 805087 h 1190386"/>
                <a:gd name="connsiteX713" fmla="*/ 4841956 w 12191999"/>
                <a:gd name="connsiteY713" fmla="*/ 805087 h 1190386"/>
                <a:gd name="connsiteX714" fmla="*/ 4841956 w 12191999"/>
                <a:gd name="connsiteY714" fmla="*/ 642059 h 1190386"/>
                <a:gd name="connsiteX715" fmla="*/ 5039284 w 12191999"/>
                <a:gd name="connsiteY715" fmla="*/ 642059 h 1190386"/>
                <a:gd name="connsiteX716" fmla="*/ 5039284 w 12191999"/>
                <a:gd name="connsiteY716" fmla="*/ 805087 h 1190386"/>
                <a:gd name="connsiteX717" fmla="*/ 5057980 w 12191999"/>
                <a:gd name="connsiteY717" fmla="*/ 805087 h 1190386"/>
                <a:gd name="connsiteX718" fmla="*/ 5057980 w 12191999"/>
                <a:gd name="connsiteY718" fmla="*/ 722394 h 1190386"/>
                <a:gd name="connsiteX719" fmla="*/ 5153101 w 12191999"/>
                <a:gd name="connsiteY719" fmla="*/ 722394 h 1190386"/>
                <a:gd name="connsiteX720" fmla="*/ 5205564 w 12191999"/>
                <a:gd name="connsiteY720" fmla="*/ 657181 h 1190386"/>
                <a:gd name="connsiteX721" fmla="*/ 5270418 w 12191999"/>
                <a:gd name="connsiteY721" fmla="*/ 657181 h 1190386"/>
                <a:gd name="connsiteX722" fmla="*/ 5270418 w 12191999"/>
                <a:gd name="connsiteY722" fmla="*/ 732843 h 1190386"/>
                <a:gd name="connsiteX723" fmla="*/ 5278525 w 12191999"/>
                <a:gd name="connsiteY723" fmla="*/ 732843 h 1190386"/>
                <a:gd name="connsiteX724" fmla="*/ 5280552 w 12191999"/>
                <a:gd name="connsiteY724" fmla="*/ 726358 h 1190386"/>
                <a:gd name="connsiteX725" fmla="*/ 5286632 w 12191999"/>
                <a:gd name="connsiteY725" fmla="*/ 726358 h 1190386"/>
                <a:gd name="connsiteX726" fmla="*/ 5288659 w 12191999"/>
                <a:gd name="connsiteY726" fmla="*/ 735005 h 1190386"/>
                <a:gd name="connsiteX727" fmla="*/ 5300819 w 12191999"/>
                <a:gd name="connsiteY727" fmla="*/ 735005 h 1190386"/>
                <a:gd name="connsiteX728" fmla="*/ 5300819 w 12191999"/>
                <a:gd name="connsiteY728" fmla="*/ 728519 h 1190386"/>
                <a:gd name="connsiteX729" fmla="*/ 5323112 w 12191999"/>
                <a:gd name="connsiteY729" fmla="*/ 728519 h 1190386"/>
                <a:gd name="connsiteX730" fmla="*/ 5323112 w 12191999"/>
                <a:gd name="connsiteY730" fmla="*/ 735005 h 1190386"/>
                <a:gd name="connsiteX731" fmla="*/ 5343379 w 12191999"/>
                <a:gd name="connsiteY731" fmla="*/ 735005 h 1190386"/>
                <a:gd name="connsiteX732" fmla="*/ 5343379 w 12191999"/>
                <a:gd name="connsiteY732" fmla="*/ 780402 h 1190386"/>
                <a:gd name="connsiteX733" fmla="*/ 5357566 w 12191999"/>
                <a:gd name="connsiteY733" fmla="*/ 780402 h 1190386"/>
                <a:gd name="connsiteX734" fmla="*/ 5357566 w 12191999"/>
                <a:gd name="connsiteY734" fmla="*/ 767431 h 1190386"/>
                <a:gd name="connsiteX735" fmla="*/ 5373781 w 12191999"/>
                <a:gd name="connsiteY735" fmla="*/ 767431 h 1190386"/>
                <a:gd name="connsiteX736" fmla="*/ 5373781 w 12191999"/>
                <a:gd name="connsiteY736" fmla="*/ 588004 h 1190386"/>
                <a:gd name="connsiteX737" fmla="*/ 5379860 w 12191999"/>
                <a:gd name="connsiteY737" fmla="*/ 581518 h 1190386"/>
                <a:gd name="connsiteX738" fmla="*/ 5452821 w 12191999"/>
                <a:gd name="connsiteY738" fmla="*/ 581518 h 1190386"/>
                <a:gd name="connsiteX739" fmla="*/ 5452821 w 12191999"/>
                <a:gd name="connsiteY739" fmla="*/ 590166 h 1190386"/>
                <a:gd name="connsiteX740" fmla="*/ 5462954 w 12191999"/>
                <a:gd name="connsiteY740" fmla="*/ 590166 h 1190386"/>
                <a:gd name="connsiteX741" fmla="*/ 5462954 w 12191999"/>
                <a:gd name="connsiteY741" fmla="*/ 704740 h 1190386"/>
                <a:gd name="connsiteX742" fmla="*/ 5485248 w 12191999"/>
                <a:gd name="connsiteY742" fmla="*/ 704740 h 1190386"/>
                <a:gd name="connsiteX743" fmla="*/ 5485248 w 12191999"/>
                <a:gd name="connsiteY743" fmla="*/ 637725 h 1190386"/>
                <a:gd name="connsiteX744" fmla="*/ 5511595 w 12191999"/>
                <a:gd name="connsiteY744" fmla="*/ 637725 h 1190386"/>
                <a:gd name="connsiteX745" fmla="*/ 5515648 w 12191999"/>
                <a:gd name="connsiteY745" fmla="*/ 633401 h 1190386"/>
                <a:gd name="connsiteX746" fmla="*/ 5523755 w 12191999"/>
                <a:gd name="connsiteY746" fmla="*/ 633401 h 1190386"/>
                <a:gd name="connsiteX747" fmla="*/ 5527809 w 12191999"/>
                <a:gd name="connsiteY747" fmla="*/ 637725 h 1190386"/>
                <a:gd name="connsiteX748" fmla="*/ 5550102 w 12191999"/>
                <a:gd name="connsiteY748" fmla="*/ 637725 h 1190386"/>
                <a:gd name="connsiteX749" fmla="*/ 5550102 w 12191999"/>
                <a:gd name="connsiteY749" fmla="*/ 520989 h 1190386"/>
                <a:gd name="connsiteX750" fmla="*/ 5606849 w 12191999"/>
                <a:gd name="connsiteY750" fmla="*/ 510180 h 1190386"/>
                <a:gd name="connsiteX751" fmla="*/ 5606849 w 12191999"/>
                <a:gd name="connsiteY751" fmla="*/ 511261 h 1190386"/>
                <a:gd name="connsiteX752" fmla="*/ 5606849 w 12191999"/>
                <a:gd name="connsiteY752" fmla="*/ 518827 h 1190386"/>
                <a:gd name="connsiteX753" fmla="*/ 5633197 w 12191999"/>
                <a:gd name="connsiteY753" fmla="*/ 518827 h 1190386"/>
                <a:gd name="connsiteX754" fmla="*/ 5633197 w 12191999"/>
                <a:gd name="connsiteY754" fmla="*/ 773917 h 1190386"/>
                <a:gd name="connsiteX755" fmla="*/ 5655490 w 12191999"/>
                <a:gd name="connsiteY755" fmla="*/ 773917 h 1190386"/>
                <a:gd name="connsiteX756" fmla="*/ 5655490 w 12191999"/>
                <a:gd name="connsiteY756" fmla="*/ 769593 h 1190386"/>
                <a:gd name="connsiteX757" fmla="*/ 5667650 w 12191999"/>
                <a:gd name="connsiteY757" fmla="*/ 769593 h 1190386"/>
                <a:gd name="connsiteX758" fmla="*/ 5667650 w 12191999"/>
                <a:gd name="connsiteY758" fmla="*/ 773917 h 1190386"/>
                <a:gd name="connsiteX759" fmla="*/ 5691970 w 12191999"/>
                <a:gd name="connsiteY759" fmla="*/ 773917 h 1190386"/>
                <a:gd name="connsiteX760" fmla="*/ 5691970 w 12191999"/>
                <a:gd name="connsiteY760" fmla="*/ 760946 h 1190386"/>
                <a:gd name="connsiteX761" fmla="*/ 5720344 w 12191999"/>
                <a:gd name="connsiteY761" fmla="*/ 760946 h 1190386"/>
                <a:gd name="connsiteX762" fmla="*/ 5732504 w 12191999"/>
                <a:gd name="connsiteY762" fmla="*/ 756622 h 1190386"/>
                <a:gd name="connsiteX763" fmla="*/ 5752772 w 12191999"/>
                <a:gd name="connsiteY763" fmla="*/ 760946 h 1190386"/>
                <a:gd name="connsiteX764" fmla="*/ 5752772 w 12191999"/>
                <a:gd name="connsiteY764" fmla="*/ 743652 h 1190386"/>
                <a:gd name="connsiteX765" fmla="*/ 5760878 w 12191999"/>
                <a:gd name="connsiteY765" fmla="*/ 743652 h 1190386"/>
                <a:gd name="connsiteX766" fmla="*/ 5760878 w 12191999"/>
                <a:gd name="connsiteY766" fmla="*/ 730681 h 1190386"/>
                <a:gd name="connsiteX767" fmla="*/ 5817625 w 12191999"/>
                <a:gd name="connsiteY767" fmla="*/ 730681 h 1190386"/>
                <a:gd name="connsiteX768" fmla="*/ 5817625 w 12191999"/>
                <a:gd name="connsiteY768" fmla="*/ 700416 h 1190386"/>
                <a:gd name="connsiteX769" fmla="*/ 5835865 w 12191999"/>
                <a:gd name="connsiteY769" fmla="*/ 700416 h 1190386"/>
                <a:gd name="connsiteX770" fmla="*/ 5835865 w 12191999"/>
                <a:gd name="connsiteY770" fmla="*/ 693931 h 1190386"/>
                <a:gd name="connsiteX771" fmla="*/ 5848025 w 12191999"/>
                <a:gd name="connsiteY771" fmla="*/ 693931 h 1190386"/>
                <a:gd name="connsiteX772" fmla="*/ 5848025 w 12191999"/>
                <a:gd name="connsiteY772" fmla="*/ 700416 h 1190386"/>
                <a:gd name="connsiteX773" fmla="*/ 5864239 w 12191999"/>
                <a:gd name="connsiteY773" fmla="*/ 700416 h 1190386"/>
                <a:gd name="connsiteX774" fmla="*/ 5864239 w 12191999"/>
                <a:gd name="connsiteY774" fmla="*/ 750137 h 1190386"/>
                <a:gd name="connsiteX775" fmla="*/ 5896666 w 12191999"/>
                <a:gd name="connsiteY775" fmla="*/ 750137 h 1190386"/>
                <a:gd name="connsiteX776" fmla="*/ 5896666 w 12191999"/>
                <a:gd name="connsiteY776" fmla="*/ 724196 h 1190386"/>
                <a:gd name="connsiteX777" fmla="*/ 5935174 w 12191999"/>
                <a:gd name="connsiteY777" fmla="*/ 724196 h 1190386"/>
                <a:gd name="connsiteX778" fmla="*/ 5935174 w 12191999"/>
                <a:gd name="connsiteY778" fmla="*/ 693931 h 1190386"/>
                <a:gd name="connsiteX779" fmla="*/ 5983814 w 12191999"/>
                <a:gd name="connsiteY779" fmla="*/ 693931 h 1190386"/>
                <a:gd name="connsiteX780" fmla="*/ 5983814 w 12191999"/>
                <a:gd name="connsiteY780" fmla="*/ 805087 h 1190386"/>
                <a:gd name="connsiteX781" fmla="*/ 5983814 w 12191999"/>
                <a:gd name="connsiteY781" fmla="*/ 818866 h 1190386"/>
                <a:gd name="connsiteX782" fmla="*/ 6047612 w 12191999"/>
                <a:gd name="connsiteY782" fmla="*/ 818866 h 1190386"/>
                <a:gd name="connsiteX783" fmla="*/ 6047164 w 12191999"/>
                <a:gd name="connsiteY783" fmla="*/ 724196 h 1190386"/>
                <a:gd name="connsiteX784" fmla="*/ 6067431 w 12191999"/>
                <a:gd name="connsiteY784" fmla="*/ 724196 h 1190386"/>
                <a:gd name="connsiteX785" fmla="*/ 6067938 w 12191999"/>
                <a:gd name="connsiteY785" fmla="*/ 723115 h 1190386"/>
                <a:gd name="connsiteX786" fmla="*/ 6071484 w 12191999"/>
                <a:gd name="connsiteY786" fmla="*/ 715549 h 1190386"/>
                <a:gd name="connsiteX787" fmla="*/ 6073258 w 12191999"/>
                <a:gd name="connsiteY787" fmla="*/ 715819 h 1190386"/>
                <a:gd name="connsiteX788" fmla="*/ 6085671 w 12191999"/>
                <a:gd name="connsiteY788" fmla="*/ 717710 h 1190386"/>
                <a:gd name="connsiteX789" fmla="*/ 6086178 w 12191999"/>
                <a:gd name="connsiteY789" fmla="*/ 719062 h 1190386"/>
                <a:gd name="connsiteX790" fmla="*/ 6089724 w 12191999"/>
                <a:gd name="connsiteY790" fmla="*/ 728519 h 1190386"/>
                <a:gd name="connsiteX791" fmla="*/ 6116071 w 12191999"/>
                <a:gd name="connsiteY791" fmla="*/ 730681 h 1190386"/>
                <a:gd name="connsiteX792" fmla="*/ 6116071 w 12191999"/>
                <a:gd name="connsiteY792" fmla="*/ 607460 h 1190386"/>
                <a:gd name="connsiteX793" fmla="*/ 6118098 w 12191999"/>
                <a:gd name="connsiteY793" fmla="*/ 607460 h 1190386"/>
                <a:gd name="connsiteX794" fmla="*/ 6132285 w 12191999"/>
                <a:gd name="connsiteY794" fmla="*/ 607460 h 1190386"/>
                <a:gd name="connsiteX795" fmla="*/ 6132285 w 12191999"/>
                <a:gd name="connsiteY795" fmla="*/ 471268 h 1190386"/>
                <a:gd name="connsiteX796" fmla="*/ 6134058 w 12191999"/>
                <a:gd name="connsiteY796" fmla="*/ 471268 h 1190386"/>
                <a:gd name="connsiteX797" fmla="*/ 6146472 w 12191999"/>
                <a:gd name="connsiteY797" fmla="*/ 471268 h 1190386"/>
                <a:gd name="connsiteX798" fmla="*/ 6268073 w 12191999"/>
                <a:gd name="connsiteY798" fmla="*/ 471268 h 1190386"/>
                <a:gd name="connsiteX799" fmla="*/ 6270353 w 12191999"/>
                <a:gd name="connsiteY799" fmla="*/ 471268 h 1190386"/>
                <a:gd name="connsiteX800" fmla="*/ 6286314 w 12191999"/>
                <a:gd name="connsiteY800" fmla="*/ 471268 h 1190386"/>
                <a:gd name="connsiteX801" fmla="*/ 6286314 w 12191999"/>
                <a:gd name="connsiteY801" fmla="*/ 611783 h 1190386"/>
                <a:gd name="connsiteX802" fmla="*/ 6287834 w 12191999"/>
                <a:gd name="connsiteY802" fmla="*/ 611513 h 1190386"/>
                <a:gd name="connsiteX803" fmla="*/ 6298474 w 12191999"/>
                <a:gd name="connsiteY803" fmla="*/ 609622 h 1190386"/>
                <a:gd name="connsiteX804" fmla="*/ 6296447 w 12191999"/>
                <a:gd name="connsiteY804" fmla="*/ 698254 h 1190386"/>
                <a:gd name="connsiteX805" fmla="*/ 6297967 w 12191999"/>
                <a:gd name="connsiteY805" fmla="*/ 698525 h 1190386"/>
                <a:gd name="connsiteX806" fmla="*/ 6308607 w 12191999"/>
                <a:gd name="connsiteY806" fmla="*/ 700416 h 1190386"/>
                <a:gd name="connsiteX807" fmla="*/ 6308860 w 12191999"/>
                <a:gd name="connsiteY807" fmla="*/ 701227 h 1190386"/>
                <a:gd name="connsiteX808" fmla="*/ 6310634 w 12191999"/>
                <a:gd name="connsiteY808" fmla="*/ 706902 h 1190386"/>
                <a:gd name="connsiteX809" fmla="*/ 6311394 w 12191999"/>
                <a:gd name="connsiteY809" fmla="*/ 704470 h 1190386"/>
                <a:gd name="connsiteX810" fmla="*/ 6316714 w 12191999"/>
                <a:gd name="connsiteY810" fmla="*/ 687446 h 1190386"/>
                <a:gd name="connsiteX811" fmla="*/ 6318487 w 12191999"/>
                <a:gd name="connsiteY811" fmla="*/ 687446 h 1190386"/>
                <a:gd name="connsiteX812" fmla="*/ 6330901 w 12191999"/>
                <a:gd name="connsiteY812" fmla="*/ 687446 h 1190386"/>
                <a:gd name="connsiteX813" fmla="*/ 6330901 w 12191999"/>
                <a:gd name="connsiteY813" fmla="*/ 719872 h 1190386"/>
                <a:gd name="connsiteX814" fmla="*/ 6331914 w 12191999"/>
                <a:gd name="connsiteY814" fmla="*/ 720413 h 1190386"/>
                <a:gd name="connsiteX815" fmla="*/ 6339008 w 12191999"/>
                <a:gd name="connsiteY815" fmla="*/ 724196 h 1190386"/>
                <a:gd name="connsiteX816" fmla="*/ 6339008 w 12191999"/>
                <a:gd name="connsiteY816" fmla="*/ 725547 h 1190386"/>
                <a:gd name="connsiteX817" fmla="*/ 6339008 w 12191999"/>
                <a:gd name="connsiteY817" fmla="*/ 735005 h 1190386"/>
                <a:gd name="connsiteX818" fmla="*/ 6383595 w 12191999"/>
                <a:gd name="connsiteY818" fmla="*/ 735005 h 1190386"/>
                <a:gd name="connsiteX819" fmla="*/ 6383595 w 12191999"/>
                <a:gd name="connsiteY819" fmla="*/ 736086 h 1190386"/>
                <a:gd name="connsiteX820" fmla="*/ 6383595 w 12191999"/>
                <a:gd name="connsiteY820" fmla="*/ 743652 h 1190386"/>
                <a:gd name="connsiteX821" fmla="*/ 6385621 w 12191999"/>
                <a:gd name="connsiteY821" fmla="*/ 743652 h 1190386"/>
                <a:gd name="connsiteX822" fmla="*/ 6399808 w 12191999"/>
                <a:gd name="connsiteY822" fmla="*/ 743652 h 1190386"/>
                <a:gd name="connsiteX823" fmla="*/ 6399808 w 12191999"/>
                <a:gd name="connsiteY823" fmla="*/ 713387 h 1190386"/>
                <a:gd name="connsiteX824" fmla="*/ 6444395 w 12191999"/>
                <a:gd name="connsiteY824" fmla="*/ 713387 h 1190386"/>
                <a:gd name="connsiteX825" fmla="*/ 6444395 w 12191999"/>
                <a:gd name="connsiteY825" fmla="*/ 712036 h 1190386"/>
                <a:gd name="connsiteX826" fmla="*/ 6444395 w 12191999"/>
                <a:gd name="connsiteY826" fmla="*/ 702578 h 1190386"/>
                <a:gd name="connsiteX827" fmla="*/ 6445409 w 12191999"/>
                <a:gd name="connsiteY827" fmla="*/ 702578 h 1190386"/>
                <a:gd name="connsiteX828" fmla="*/ 6452502 w 12191999"/>
                <a:gd name="connsiteY828" fmla="*/ 702578 h 1190386"/>
                <a:gd name="connsiteX829" fmla="*/ 6452502 w 12191999"/>
                <a:gd name="connsiteY829" fmla="*/ 700687 h 1190386"/>
                <a:gd name="connsiteX830" fmla="*/ 6452502 w 12191999"/>
                <a:gd name="connsiteY830" fmla="*/ 687446 h 1190386"/>
                <a:gd name="connsiteX831" fmla="*/ 6453262 w 12191999"/>
                <a:gd name="connsiteY831" fmla="*/ 687446 h 1190386"/>
                <a:gd name="connsiteX832" fmla="*/ 6458582 w 12191999"/>
                <a:gd name="connsiteY832" fmla="*/ 687446 h 1190386"/>
                <a:gd name="connsiteX833" fmla="*/ 6458582 w 12191999"/>
                <a:gd name="connsiteY833" fmla="*/ 686365 h 1190386"/>
                <a:gd name="connsiteX834" fmla="*/ 6458582 w 12191999"/>
                <a:gd name="connsiteY834" fmla="*/ 678798 h 1190386"/>
                <a:gd name="connsiteX835" fmla="*/ 6460609 w 12191999"/>
                <a:gd name="connsiteY835" fmla="*/ 678798 h 1190386"/>
                <a:gd name="connsiteX836" fmla="*/ 6474796 w 12191999"/>
                <a:gd name="connsiteY836" fmla="*/ 678798 h 1190386"/>
                <a:gd name="connsiteX837" fmla="*/ 6474796 w 12191999"/>
                <a:gd name="connsiteY837" fmla="*/ 679879 h 1190386"/>
                <a:gd name="connsiteX838" fmla="*/ 6474796 w 12191999"/>
                <a:gd name="connsiteY838" fmla="*/ 687446 h 1190386"/>
                <a:gd name="connsiteX839" fmla="*/ 6497089 w 12191999"/>
                <a:gd name="connsiteY839" fmla="*/ 687446 h 1190386"/>
                <a:gd name="connsiteX840" fmla="*/ 6497089 w 12191999"/>
                <a:gd name="connsiteY840" fmla="*/ 685554 h 1190386"/>
                <a:gd name="connsiteX841" fmla="*/ 6497089 w 12191999"/>
                <a:gd name="connsiteY841" fmla="*/ 672313 h 1190386"/>
                <a:gd name="connsiteX842" fmla="*/ 6498863 w 12191999"/>
                <a:gd name="connsiteY842" fmla="*/ 672313 h 1190386"/>
                <a:gd name="connsiteX843" fmla="*/ 6511276 w 12191999"/>
                <a:gd name="connsiteY843" fmla="*/ 672313 h 1190386"/>
                <a:gd name="connsiteX844" fmla="*/ 6511276 w 12191999"/>
                <a:gd name="connsiteY844" fmla="*/ 696093 h 1190386"/>
                <a:gd name="connsiteX845" fmla="*/ 6512290 w 12191999"/>
                <a:gd name="connsiteY845" fmla="*/ 696093 h 1190386"/>
                <a:gd name="connsiteX846" fmla="*/ 6519383 w 12191999"/>
                <a:gd name="connsiteY846" fmla="*/ 696093 h 1190386"/>
                <a:gd name="connsiteX847" fmla="*/ 6519383 w 12191999"/>
                <a:gd name="connsiteY847" fmla="*/ 695012 h 1190386"/>
                <a:gd name="connsiteX848" fmla="*/ 6519383 w 12191999"/>
                <a:gd name="connsiteY848" fmla="*/ 687446 h 1190386"/>
                <a:gd name="connsiteX849" fmla="*/ 6521156 w 12191999"/>
                <a:gd name="connsiteY849" fmla="*/ 687446 h 1190386"/>
                <a:gd name="connsiteX850" fmla="*/ 6533570 w 12191999"/>
                <a:gd name="connsiteY850" fmla="*/ 687446 h 1190386"/>
                <a:gd name="connsiteX851" fmla="*/ 6533570 w 12191999"/>
                <a:gd name="connsiteY851" fmla="*/ 713387 h 1190386"/>
                <a:gd name="connsiteX852" fmla="*/ 6535597 w 12191999"/>
                <a:gd name="connsiteY852" fmla="*/ 713387 h 1190386"/>
                <a:gd name="connsiteX853" fmla="*/ 6549783 w 12191999"/>
                <a:gd name="connsiteY853" fmla="*/ 713387 h 1190386"/>
                <a:gd name="connsiteX854" fmla="*/ 6549783 w 12191999"/>
                <a:gd name="connsiteY854" fmla="*/ 715008 h 1190386"/>
                <a:gd name="connsiteX855" fmla="*/ 6549783 w 12191999"/>
                <a:gd name="connsiteY855" fmla="*/ 726358 h 1190386"/>
                <a:gd name="connsiteX856" fmla="*/ 6550543 w 12191999"/>
                <a:gd name="connsiteY856" fmla="*/ 726358 h 1190386"/>
                <a:gd name="connsiteX857" fmla="*/ 6555864 w 12191999"/>
                <a:gd name="connsiteY857" fmla="*/ 726358 h 1190386"/>
                <a:gd name="connsiteX858" fmla="*/ 6555864 w 12191999"/>
                <a:gd name="connsiteY858" fmla="*/ 725547 h 1190386"/>
                <a:gd name="connsiteX859" fmla="*/ 6555864 w 12191999"/>
                <a:gd name="connsiteY859" fmla="*/ 719872 h 1190386"/>
                <a:gd name="connsiteX860" fmla="*/ 6586264 w 12191999"/>
                <a:gd name="connsiteY860" fmla="*/ 719872 h 1190386"/>
                <a:gd name="connsiteX861" fmla="*/ 6586264 w 12191999"/>
                <a:gd name="connsiteY861" fmla="*/ 743652 h 1190386"/>
                <a:gd name="connsiteX862" fmla="*/ 6587277 w 12191999"/>
                <a:gd name="connsiteY862" fmla="*/ 743652 h 1190386"/>
                <a:gd name="connsiteX863" fmla="*/ 6594371 w 12191999"/>
                <a:gd name="connsiteY863" fmla="*/ 743652 h 1190386"/>
                <a:gd name="connsiteX864" fmla="*/ 6594371 w 12191999"/>
                <a:gd name="connsiteY864" fmla="*/ 744733 h 1190386"/>
                <a:gd name="connsiteX865" fmla="*/ 6594371 w 12191999"/>
                <a:gd name="connsiteY865" fmla="*/ 752299 h 1190386"/>
                <a:gd name="connsiteX866" fmla="*/ 6595131 w 12191999"/>
                <a:gd name="connsiteY866" fmla="*/ 752299 h 1190386"/>
                <a:gd name="connsiteX867" fmla="*/ 6600451 w 12191999"/>
                <a:gd name="connsiteY867" fmla="*/ 752299 h 1190386"/>
                <a:gd name="connsiteX868" fmla="*/ 6600451 w 12191999"/>
                <a:gd name="connsiteY868" fmla="*/ 750137 h 1190386"/>
                <a:gd name="connsiteX869" fmla="*/ 6600451 w 12191999"/>
                <a:gd name="connsiteY869" fmla="*/ 735005 h 1190386"/>
                <a:gd name="connsiteX870" fmla="*/ 6601464 w 12191999"/>
                <a:gd name="connsiteY870" fmla="*/ 735005 h 1190386"/>
                <a:gd name="connsiteX871" fmla="*/ 6608558 w 12191999"/>
                <a:gd name="connsiteY871" fmla="*/ 735005 h 1190386"/>
                <a:gd name="connsiteX872" fmla="*/ 6608558 w 12191999"/>
                <a:gd name="connsiteY872" fmla="*/ 736086 h 1190386"/>
                <a:gd name="connsiteX873" fmla="*/ 6608558 w 12191999"/>
                <a:gd name="connsiteY873" fmla="*/ 743652 h 1190386"/>
                <a:gd name="connsiteX874" fmla="*/ 6613878 w 12191999"/>
                <a:gd name="connsiteY874" fmla="*/ 741659 h 1190386"/>
                <a:gd name="connsiteX875" fmla="*/ 6614638 w 12191999"/>
                <a:gd name="connsiteY875" fmla="*/ 740679 h 1190386"/>
                <a:gd name="connsiteX876" fmla="*/ 6614638 w 12191999"/>
                <a:gd name="connsiteY876" fmla="*/ 735005 h 1190386"/>
                <a:gd name="connsiteX877" fmla="*/ 6653145 w 12191999"/>
                <a:gd name="connsiteY877" fmla="*/ 735005 h 1190386"/>
                <a:gd name="connsiteX878" fmla="*/ 6653145 w 12191999"/>
                <a:gd name="connsiteY878" fmla="*/ 758784 h 1190386"/>
                <a:gd name="connsiteX879" fmla="*/ 6655171 w 12191999"/>
                <a:gd name="connsiteY879" fmla="*/ 758784 h 1190386"/>
                <a:gd name="connsiteX880" fmla="*/ 6669358 w 12191999"/>
                <a:gd name="connsiteY880" fmla="*/ 758784 h 1190386"/>
                <a:gd name="connsiteX881" fmla="*/ 6669358 w 12191999"/>
                <a:gd name="connsiteY881" fmla="*/ 759865 h 1190386"/>
                <a:gd name="connsiteX882" fmla="*/ 6669358 w 12191999"/>
                <a:gd name="connsiteY882" fmla="*/ 767431 h 1190386"/>
                <a:gd name="connsiteX883" fmla="*/ 6671132 w 12191999"/>
                <a:gd name="connsiteY883" fmla="*/ 767431 h 1190386"/>
                <a:gd name="connsiteX884" fmla="*/ 6683545 w 12191999"/>
                <a:gd name="connsiteY884" fmla="*/ 767431 h 1190386"/>
                <a:gd name="connsiteX885" fmla="*/ 6683545 w 12191999"/>
                <a:gd name="connsiteY885" fmla="*/ 743652 h 1190386"/>
                <a:gd name="connsiteX886" fmla="*/ 6684558 w 12191999"/>
                <a:gd name="connsiteY886" fmla="*/ 743652 h 1190386"/>
                <a:gd name="connsiteX887" fmla="*/ 6691652 w 12191999"/>
                <a:gd name="connsiteY887" fmla="*/ 743652 h 1190386"/>
                <a:gd name="connsiteX888" fmla="*/ 6691652 w 12191999"/>
                <a:gd name="connsiteY888" fmla="*/ 711225 h 1190386"/>
                <a:gd name="connsiteX889" fmla="*/ 6692665 w 12191999"/>
                <a:gd name="connsiteY889" fmla="*/ 711225 h 1190386"/>
                <a:gd name="connsiteX890" fmla="*/ 6699759 w 12191999"/>
                <a:gd name="connsiteY890" fmla="*/ 711225 h 1190386"/>
                <a:gd name="connsiteX891" fmla="*/ 6699759 w 12191999"/>
                <a:gd name="connsiteY891" fmla="*/ 709334 h 1190386"/>
                <a:gd name="connsiteX892" fmla="*/ 6699759 w 12191999"/>
                <a:gd name="connsiteY892" fmla="*/ 696093 h 1190386"/>
                <a:gd name="connsiteX893" fmla="*/ 6698492 w 12191999"/>
                <a:gd name="connsiteY893" fmla="*/ 694471 h 1190386"/>
                <a:gd name="connsiteX894" fmla="*/ 6703812 w 12191999"/>
                <a:gd name="connsiteY894" fmla="*/ 683122 h 1190386"/>
                <a:gd name="connsiteX895" fmla="*/ 6711919 w 12191999"/>
                <a:gd name="connsiteY895" fmla="*/ 711225 h 1190386"/>
                <a:gd name="connsiteX896" fmla="*/ 6712679 w 12191999"/>
                <a:gd name="connsiteY896" fmla="*/ 711225 h 1190386"/>
                <a:gd name="connsiteX897" fmla="*/ 6717999 w 12191999"/>
                <a:gd name="connsiteY897" fmla="*/ 711225 h 1190386"/>
                <a:gd name="connsiteX898" fmla="*/ 6717999 w 12191999"/>
                <a:gd name="connsiteY898" fmla="*/ 605298 h 1190386"/>
                <a:gd name="connsiteX899" fmla="*/ 6719519 w 12191999"/>
                <a:gd name="connsiteY899" fmla="*/ 605298 h 1190386"/>
                <a:gd name="connsiteX900" fmla="*/ 6730159 w 12191999"/>
                <a:gd name="connsiteY900" fmla="*/ 605298 h 1190386"/>
                <a:gd name="connsiteX901" fmla="*/ 6730159 w 12191999"/>
                <a:gd name="connsiteY901" fmla="*/ 557739 h 1190386"/>
                <a:gd name="connsiteX902" fmla="*/ 6756506 w 12191999"/>
                <a:gd name="connsiteY902" fmla="*/ 557739 h 1190386"/>
                <a:gd name="connsiteX903" fmla="*/ 6756506 w 12191999"/>
                <a:gd name="connsiteY903" fmla="*/ 536121 h 1190386"/>
                <a:gd name="connsiteX904" fmla="*/ 6790960 w 12191999"/>
                <a:gd name="connsiteY904" fmla="*/ 536121 h 1190386"/>
                <a:gd name="connsiteX905" fmla="*/ 6790960 w 12191999"/>
                <a:gd name="connsiteY905" fmla="*/ 538553 h 1190386"/>
                <a:gd name="connsiteX906" fmla="*/ 6790960 w 12191999"/>
                <a:gd name="connsiteY906" fmla="*/ 555577 h 1190386"/>
                <a:gd name="connsiteX907" fmla="*/ 6793240 w 12191999"/>
                <a:gd name="connsiteY907" fmla="*/ 555577 h 1190386"/>
                <a:gd name="connsiteX908" fmla="*/ 6809200 w 12191999"/>
                <a:gd name="connsiteY908" fmla="*/ 555577 h 1190386"/>
                <a:gd name="connsiteX909" fmla="*/ 6809200 w 12191999"/>
                <a:gd name="connsiteY909" fmla="*/ 603136 h 1190386"/>
                <a:gd name="connsiteX910" fmla="*/ 6810213 w 12191999"/>
                <a:gd name="connsiteY910" fmla="*/ 603136 h 1190386"/>
                <a:gd name="connsiteX911" fmla="*/ 6817307 w 12191999"/>
                <a:gd name="connsiteY911" fmla="*/ 603136 h 1190386"/>
                <a:gd name="connsiteX912" fmla="*/ 6831494 w 12191999"/>
                <a:gd name="connsiteY912" fmla="*/ 607460 h 1190386"/>
                <a:gd name="connsiteX913" fmla="*/ 6831494 w 12191999"/>
                <a:gd name="connsiteY913" fmla="*/ 646372 h 1190386"/>
                <a:gd name="connsiteX914" fmla="*/ 6832507 w 12191999"/>
                <a:gd name="connsiteY914" fmla="*/ 646372 h 1190386"/>
                <a:gd name="connsiteX915" fmla="*/ 6839600 w 12191999"/>
                <a:gd name="connsiteY915" fmla="*/ 646372 h 1190386"/>
                <a:gd name="connsiteX916" fmla="*/ 6839600 w 12191999"/>
                <a:gd name="connsiteY916" fmla="*/ 647993 h 1190386"/>
                <a:gd name="connsiteX917" fmla="*/ 6839600 w 12191999"/>
                <a:gd name="connsiteY917" fmla="*/ 659342 h 1190386"/>
                <a:gd name="connsiteX918" fmla="*/ 6841627 w 12191999"/>
                <a:gd name="connsiteY918" fmla="*/ 659342 h 1190386"/>
                <a:gd name="connsiteX919" fmla="*/ 6855814 w 12191999"/>
                <a:gd name="connsiteY919" fmla="*/ 659342 h 1190386"/>
                <a:gd name="connsiteX920" fmla="*/ 6861894 w 12191999"/>
                <a:gd name="connsiteY920" fmla="*/ 665828 h 1190386"/>
                <a:gd name="connsiteX921" fmla="*/ 6861894 w 12191999"/>
                <a:gd name="connsiteY921" fmla="*/ 687446 h 1190386"/>
                <a:gd name="connsiteX922" fmla="*/ 6864174 w 12191999"/>
                <a:gd name="connsiteY922" fmla="*/ 687446 h 1190386"/>
                <a:gd name="connsiteX923" fmla="*/ 6880134 w 12191999"/>
                <a:gd name="connsiteY923" fmla="*/ 687446 h 1190386"/>
                <a:gd name="connsiteX924" fmla="*/ 6880134 w 12191999"/>
                <a:gd name="connsiteY924" fmla="*/ 688526 h 1190386"/>
                <a:gd name="connsiteX925" fmla="*/ 6880134 w 12191999"/>
                <a:gd name="connsiteY925" fmla="*/ 696093 h 1190386"/>
                <a:gd name="connsiteX926" fmla="*/ 6881401 w 12191999"/>
                <a:gd name="connsiteY926" fmla="*/ 696093 h 1190386"/>
                <a:gd name="connsiteX927" fmla="*/ 6890268 w 12191999"/>
                <a:gd name="connsiteY927" fmla="*/ 696093 h 1190386"/>
                <a:gd name="connsiteX928" fmla="*/ 6890268 w 12191999"/>
                <a:gd name="connsiteY928" fmla="*/ 698254 h 1190386"/>
                <a:gd name="connsiteX929" fmla="*/ 6890268 w 12191999"/>
                <a:gd name="connsiteY929" fmla="*/ 713387 h 1190386"/>
                <a:gd name="connsiteX930" fmla="*/ 6894321 w 12191999"/>
                <a:gd name="connsiteY930" fmla="*/ 711495 h 1190386"/>
                <a:gd name="connsiteX931" fmla="*/ 6894321 w 12191999"/>
                <a:gd name="connsiteY931" fmla="*/ 698254 h 1190386"/>
                <a:gd name="connsiteX932" fmla="*/ 6895334 w 12191999"/>
                <a:gd name="connsiteY932" fmla="*/ 698254 h 1190386"/>
                <a:gd name="connsiteX933" fmla="*/ 6902428 w 12191999"/>
                <a:gd name="connsiteY933" fmla="*/ 698254 h 1190386"/>
                <a:gd name="connsiteX934" fmla="*/ 6902428 w 12191999"/>
                <a:gd name="connsiteY934" fmla="*/ 699876 h 1190386"/>
                <a:gd name="connsiteX935" fmla="*/ 6902428 w 12191999"/>
                <a:gd name="connsiteY935" fmla="*/ 711225 h 1190386"/>
                <a:gd name="connsiteX936" fmla="*/ 6903188 w 12191999"/>
                <a:gd name="connsiteY936" fmla="*/ 711225 h 1190386"/>
                <a:gd name="connsiteX937" fmla="*/ 6908508 w 12191999"/>
                <a:gd name="connsiteY937" fmla="*/ 711225 h 1190386"/>
                <a:gd name="connsiteX938" fmla="*/ 6957148 w 12191999"/>
                <a:gd name="connsiteY938" fmla="*/ 706902 h 1190386"/>
                <a:gd name="connsiteX939" fmla="*/ 6957148 w 12191999"/>
                <a:gd name="connsiteY939" fmla="*/ 708253 h 1190386"/>
                <a:gd name="connsiteX940" fmla="*/ 6957148 w 12191999"/>
                <a:gd name="connsiteY940" fmla="*/ 717710 h 1190386"/>
                <a:gd name="connsiteX941" fmla="*/ 6957908 w 12191999"/>
                <a:gd name="connsiteY941" fmla="*/ 717710 h 1190386"/>
                <a:gd name="connsiteX942" fmla="*/ 6963229 w 12191999"/>
                <a:gd name="connsiteY942" fmla="*/ 717710 h 1190386"/>
                <a:gd name="connsiteX943" fmla="*/ 6963229 w 12191999"/>
                <a:gd name="connsiteY943" fmla="*/ 719872 h 1190386"/>
                <a:gd name="connsiteX944" fmla="*/ 6963229 w 12191999"/>
                <a:gd name="connsiteY944" fmla="*/ 735005 h 1190386"/>
                <a:gd name="connsiteX945" fmla="*/ 6965255 w 12191999"/>
                <a:gd name="connsiteY945" fmla="*/ 733654 h 1190386"/>
                <a:gd name="connsiteX946" fmla="*/ 6979442 w 12191999"/>
                <a:gd name="connsiteY946" fmla="*/ 724196 h 1190386"/>
                <a:gd name="connsiteX947" fmla="*/ 6985522 w 12191999"/>
                <a:gd name="connsiteY947" fmla="*/ 683122 h 1190386"/>
                <a:gd name="connsiteX948" fmla="*/ 6986282 w 12191999"/>
                <a:gd name="connsiteY948" fmla="*/ 682852 h 1190386"/>
                <a:gd name="connsiteX949" fmla="*/ 6991602 w 12191999"/>
                <a:gd name="connsiteY949" fmla="*/ 680960 h 1190386"/>
                <a:gd name="connsiteX950" fmla="*/ 6993629 w 12191999"/>
                <a:gd name="connsiteY950" fmla="*/ 611783 h 1190386"/>
                <a:gd name="connsiteX951" fmla="*/ 6995656 w 12191999"/>
                <a:gd name="connsiteY951" fmla="*/ 680960 h 1190386"/>
                <a:gd name="connsiteX952" fmla="*/ 6996416 w 12191999"/>
                <a:gd name="connsiteY952" fmla="*/ 681230 h 1190386"/>
                <a:gd name="connsiteX953" fmla="*/ 7001736 w 12191999"/>
                <a:gd name="connsiteY953" fmla="*/ 683122 h 1190386"/>
                <a:gd name="connsiteX954" fmla="*/ 7001736 w 12191999"/>
                <a:gd name="connsiteY954" fmla="*/ 596651 h 1190386"/>
                <a:gd name="connsiteX955" fmla="*/ 7005789 w 12191999"/>
                <a:gd name="connsiteY955" fmla="*/ 564224 h 1190386"/>
                <a:gd name="connsiteX956" fmla="*/ 7044296 w 12191999"/>
                <a:gd name="connsiteY956" fmla="*/ 564224 h 1190386"/>
                <a:gd name="connsiteX957" fmla="*/ 7044296 w 12191999"/>
                <a:gd name="connsiteY957" fmla="*/ 596651 h 1190386"/>
                <a:gd name="connsiteX958" fmla="*/ 7045056 w 12191999"/>
                <a:gd name="connsiteY958" fmla="*/ 596651 h 1190386"/>
                <a:gd name="connsiteX959" fmla="*/ 7050376 w 12191999"/>
                <a:gd name="connsiteY959" fmla="*/ 596651 h 1190386"/>
                <a:gd name="connsiteX960" fmla="*/ 7050376 w 12191999"/>
                <a:gd name="connsiteY960" fmla="*/ 514503 h 1190386"/>
                <a:gd name="connsiteX961" fmla="*/ 7052150 w 12191999"/>
                <a:gd name="connsiteY961" fmla="*/ 514503 h 1190386"/>
                <a:gd name="connsiteX962" fmla="*/ 7064563 w 12191999"/>
                <a:gd name="connsiteY962" fmla="*/ 514503 h 1190386"/>
                <a:gd name="connsiteX963" fmla="*/ 7064563 w 12191999"/>
                <a:gd name="connsiteY963" fmla="*/ 512612 h 1190386"/>
                <a:gd name="connsiteX964" fmla="*/ 7064563 w 12191999"/>
                <a:gd name="connsiteY964" fmla="*/ 499371 h 1190386"/>
                <a:gd name="connsiteX965" fmla="*/ 7086857 w 12191999"/>
                <a:gd name="connsiteY965" fmla="*/ 499371 h 1190386"/>
                <a:gd name="connsiteX966" fmla="*/ 7086857 w 12191999"/>
                <a:gd name="connsiteY966" fmla="*/ 498290 h 1190386"/>
                <a:gd name="connsiteX967" fmla="*/ 7086857 w 12191999"/>
                <a:gd name="connsiteY967" fmla="*/ 490724 h 1190386"/>
                <a:gd name="connsiteX968" fmla="*/ 7088630 w 12191999"/>
                <a:gd name="connsiteY968" fmla="*/ 490724 h 1190386"/>
                <a:gd name="connsiteX969" fmla="*/ 7101044 w 12191999"/>
                <a:gd name="connsiteY969" fmla="*/ 490724 h 1190386"/>
                <a:gd name="connsiteX970" fmla="*/ 7101044 w 12191999"/>
                <a:gd name="connsiteY970" fmla="*/ 491805 h 1190386"/>
                <a:gd name="connsiteX971" fmla="*/ 7101044 w 12191999"/>
                <a:gd name="connsiteY971" fmla="*/ 499371 h 1190386"/>
                <a:gd name="connsiteX972" fmla="*/ 7101804 w 12191999"/>
                <a:gd name="connsiteY972" fmla="*/ 499371 h 1190386"/>
                <a:gd name="connsiteX973" fmla="*/ 7107124 w 12191999"/>
                <a:gd name="connsiteY973" fmla="*/ 499371 h 1190386"/>
                <a:gd name="connsiteX974" fmla="*/ 7117257 w 12191999"/>
                <a:gd name="connsiteY974" fmla="*/ 495047 h 1190386"/>
                <a:gd name="connsiteX975" fmla="*/ 7121310 w 12191999"/>
                <a:gd name="connsiteY975" fmla="*/ 498290 h 1190386"/>
                <a:gd name="connsiteX976" fmla="*/ 7121310 w 12191999"/>
                <a:gd name="connsiteY976" fmla="*/ 490724 h 1190386"/>
                <a:gd name="connsiteX977" fmla="*/ 7123590 w 12191999"/>
                <a:gd name="connsiteY977" fmla="*/ 490724 h 1190386"/>
                <a:gd name="connsiteX978" fmla="*/ 7139551 w 12191999"/>
                <a:gd name="connsiteY978" fmla="*/ 490724 h 1190386"/>
                <a:gd name="connsiteX979" fmla="*/ 7139551 w 12191999"/>
                <a:gd name="connsiteY979" fmla="*/ 491805 h 1190386"/>
                <a:gd name="connsiteX980" fmla="*/ 7139551 w 12191999"/>
                <a:gd name="connsiteY980" fmla="*/ 499371 h 1190386"/>
                <a:gd name="connsiteX981" fmla="*/ 7169951 w 12191999"/>
                <a:gd name="connsiteY981" fmla="*/ 499371 h 1190386"/>
                <a:gd name="connsiteX982" fmla="*/ 7169951 w 12191999"/>
                <a:gd name="connsiteY982" fmla="*/ 500992 h 1190386"/>
                <a:gd name="connsiteX983" fmla="*/ 7169951 w 12191999"/>
                <a:gd name="connsiteY983" fmla="*/ 512342 h 1190386"/>
                <a:gd name="connsiteX984" fmla="*/ 7196298 w 12191999"/>
                <a:gd name="connsiteY984" fmla="*/ 512342 h 1190386"/>
                <a:gd name="connsiteX985" fmla="*/ 7196298 w 12191999"/>
                <a:gd name="connsiteY985" fmla="*/ 542606 h 1190386"/>
                <a:gd name="connsiteX986" fmla="*/ 7197058 w 12191999"/>
                <a:gd name="connsiteY986" fmla="*/ 542606 h 1190386"/>
                <a:gd name="connsiteX987" fmla="*/ 7202378 w 12191999"/>
                <a:gd name="connsiteY987" fmla="*/ 542606 h 1190386"/>
                <a:gd name="connsiteX988" fmla="*/ 7202378 w 12191999"/>
                <a:gd name="connsiteY988" fmla="*/ 543687 h 1190386"/>
                <a:gd name="connsiteX989" fmla="*/ 7202378 w 12191999"/>
                <a:gd name="connsiteY989" fmla="*/ 551254 h 1190386"/>
                <a:gd name="connsiteX990" fmla="*/ 7206432 w 12191999"/>
                <a:gd name="connsiteY990" fmla="*/ 581518 h 1190386"/>
                <a:gd name="connsiteX991" fmla="*/ 7207192 w 12191999"/>
                <a:gd name="connsiteY991" fmla="*/ 581518 h 1190386"/>
                <a:gd name="connsiteX992" fmla="*/ 7212512 w 12191999"/>
                <a:gd name="connsiteY992" fmla="*/ 581518 h 1190386"/>
                <a:gd name="connsiteX993" fmla="*/ 7212512 w 12191999"/>
                <a:gd name="connsiteY993" fmla="*/ 582329 h 1190386"/>
                <a:gd name="connsiteX994" fmla="*/ 7212512 w 12191999"/>
                <a:gd name="connsiteY994" fmla="*/ 588004 h 1190386"/>
                <a:gd name="connsiteX995" fmla="*/ 7213525 w 12191999"/>
                <a:gd name="connsiteY995" fmla="*/ 588004 h 1190386"/>
                <a:gd name="connsiteX996" fmla="*/ 7220618 w 12191999"/>
                <a:gd name="connsiteY996" fmla="*/ 588004 h 1190386"/>
                <a:gd name="connsiteX997" fmla="*/ 7220618 w 12191999"/>
                <a:gd name="connsiteY997" fmla="*/ 618269 h 1190386"/>
                <a:gd name="connsiteX998" fmla="*/ 7222645 w 12191999"/>
                <a:gd name="connsiteY998" fmla="*/ 618269 h 1190386"/>
                <a:gd name="connsiteX999" fmla="*/ 7236832 w 12191999"/>
                <a:gd name="connsiteY999" fmla="*/ 618269 h 1190386"/>
                <a:gd name="connsiteX1000" fmla="*/ 7236832 w 12191999"/>
                <a:gd name="connsiteY1000" fmla="*/ 642048 h 1190386"/>
                <a:gd name="connsiteX1001" fmla="*/ 7238859 w 12191999"/>
                <a:gd name="connsiteY1001" fmla="*/ 643669 h 1190386"/>
                <a:gd name="connsiteX1002" fmla="*/ 7238859 w 12191999"/>
                <a:gd name="connsiteY1002" fmla="*/ 655019 h 1190386"/>
                <a:gd name="connsiteX1003" fmla="*/ 7239619 w 12191999"/>
                <a:gd name="connsiteY1003" fmla="*/ 655019 h 1190386"/>
                <a:gd name="connsiteX1004" fmla="*/ 7244939 w 12191999"/>
                <a:gd name="connsiteY1004" fmla="*/ 655019 h 1190386"/>
                <a:gd name="connsiteX1005" fmla="*/ 7244939 w 12191999"/>
                <a:gd name="connsiteY1005" fmla="*/ 678798 h 1190386"/>
                <a:gd name="connsiteX1006" fmla="*/ 7246205 w 12191999"/>
                <a:gd name="connsiteY1006" fmla="*/ 678798 h 1190386"/>
                <a:gd name="connsiteX1007" fmla="*/ 7255072 w 12191999"/>
                <a:gd name="connsiteY1007" fmla="*/ 678798 h 1190386"/>
                <a:gd name="connsiteX1008" fmla="*/ 7257099 w 12191999"/>
                <a:gd name="connsiteY1008" fmla="*/ 682852 h 1190386"/>
                <a:gd name="connsiteX1009" fmla="*/ 7257099 w 12191999"/>
                <a:gd name="connsiteY1009" fmla="*/ 696093 h 1190386"/>
                <a:gd name="connsiteX1010" fmla="*/ 7258619 w 12191999"/>
                <a:gd name="connsiteY1010" fmla="*/ 694201 h 1190386"/>
                <a:gd name="connsiteX1011" fmla="*/ 7269259 w 12191999"/>
                <a:gd name="connsiteY1011" fmla="*/ 680960 h 1190386"/>
                <a:gd name="connsiteX1012" fmla="*/ 7297633 w 12191999"/>
                <a:gd name="connsiteY1012" fmla="*/ 680960 h 1190386"/>
                <a:gd name="connsiteX1013" fmla="*/ 7297633 w 12191999"/>
                <a:gd name="connsiteY1013" fmla="*/ 767431 h 1190386"/>
                <a:gd name="connsiteX1014" fmla="*/ 7298393 w 12191999"/>
                <a:gd name="connsiteY1014" fmla="*/ 767431 h 1190386"/>
                <a:gd name="connsiteX1015" fmla="*/ 7303713 w 12191999"/>
                <a:gd name="connsiteY1015" fmla="*/ 767431 h 1190386"/>
                <a:gd name="connsiteX1016" fmla="*/ 7304473 w 12191999"/>
                <a:gd name="connsiteY1016" fmla="*/ 766080 h 1190386"/>
                <a:gd name="connsiteX1017" fmla="*/ 7309793 w 12191999"/>
                <a:gd name="connsiteY1017" fmla="*/ 756622 h 1190386"/>
                <a:gd name="connsiteX1018" fmla="*/ 7309793 w 12191999"/>
                <a:gd name="connsiteY1018" fmla="*/ 758514 h 1190386"/>
                <a:gd name="connsiteX1019" fmla="*/ 7309793 w 12191999"/>
                <a:gd name="connsiteY1019" fmla="*/ 771755 h 1190386"/>
                <a:gd name="connsiteX1020" fmla="*/ 7313846 w 12191999"/>
                <a:gd name="connsiteY1020" fmla="*/ 726358 h 1190386"/>
                <a:gd name="connsiteX1021" fmla="*/ 7314606 w 12191999"/>
                <a:gd name="connsiteY1021" fmla="*/ 726358 h 1190386"/>
                <a:gd name="connsiteX1022" fmla="*/ 7319926 w 12191999"/>
                <a:gd name="connsiteY1022" fmla="*/ 726358 h 1190386"/>
                <a:gd name="connsiteX1023" fmla="*/ 7319926 w 12191999"/>
                <a:gd name="connsiteY1023" fmla="*/ 661504 h 1190386"/>
                <a:gd name="connsiteX1024" fmla="*/ 7320940 w 12191999"/>
                <a:gd name="connsiteY1024" fmla="*/ 661504 h 1190386"/>
                <a:gd name="connsiteX1025" fmla="*/ 7328033 w 12191999"/>
                <a:gd name="connsiteY1025" fmla="*/ 661504 h 1190386"/>
                <a:gd name="connsiteX1026" fmla="*/ 7340193 w 12191999"/>
                <a:gd name="connsiteY1026" fmla="*/ 618269 h 1190386"/>
                <a:gd name="connsiteX1027" fmla="*/ 7341460 w 12191999"/>
                <a:gd name="connsiteY1027" fmla="*/ 618269 h 1190386"/>
                <a:gd name="connsiteX1028" fmla="*/ 7350327 w 12191999"/>
                <a:gd name="connsiteY1028" fmla="*/ 618269 h 1190386"/>
                <a:gd name="connsiteX1029" fmla="*/ 7360460 w 12191999"/>
                <a:gd name="connsiteY1029" fmla="*/ 661504 h 1190386"/>
                <a:gd name="connsiteX1030" fmla="*/ 7361473 w 12191999"/>
                <a:gd name="connsiteY1030" fmla="*/ 661504 h 1190386"/>
                <a:gd name="connsiteX1031" fmla="*/ 7368567 w 12191999"/>
                <a:gd name="connsiteY1031" fmla="*/ 661504 h 1190386"/>
                <a:gd name="connsiteX1032" fmla="*/ 7368567 w 12191999"/>
                <a:gd name="connsiteY1032" fmla="*/ 700416 h 1190386"/>
                <a:gd name="connsiteX1033" fmla="*/ 7370340 w 12191999"/>
                <a:gd name="connsiteY1033" fmla="*/ 700416 h 1190386"/>
                <a:gd name="connsiteX1034" fmla="*/ 7382754 w 12191999"/>
                <a:gd name="connsiteY1034" fmla="*/ 700416 h 1190386"/>
                <a:gd name="connsiteX1035" fmla="*/ 7382754 w 12191999"/>
                <a:gd name="connsiteY1035" fmla="*/ 702578 h 1190386"/>
                <a:gd name="connsiteX1036" fmla="*/ 7382754 w 12191999"/>
                <a:gd name="connsiteY1036" fmla="*/ 717710 h 1190386"/>
                <a:gd name="connsiteX1037" fmla="*/ 7386807 w 12191999"/>
                <a:gd name="connsiteY1037" fmla="*/ 715549 h 1190386"/>
                <a:gd name="connsiteX1038" fmla="*/ 7386807 w 12191999"/>
                <a:gd name="connsiteY1038" fmla="*/ 700416 h 1190386"/>
                <a:gd name="connsiteX1039" fmla="*/ 7388327 w 12191999"/>
                <a:gd name="connsiteY1039" fmla="*/ 700416 h 1190386"/>
                <a:gd name="connsiteX1040" fmla="*/ 7398967 w 12191999"/>
                <a:gd name="connsiteY1040" fmla="*/ 700416 h 1190386"/>
                <a:gd name="connsiteX1041" fmla="*/ 7398967 w 12191999"/>
                <a:gd name="connsiteY1041" fmla="*/ 702037 h 1190386"/>
                <a:gd name="connsiteX1042" fmla="*/ 7398967 w 12191999"/>
                <a:gd name="connsiteY1042" fmla="*/ 713387 h 1190386"/>
                <a:gd name="connsiteX1043" fmla="*/ 7429368 w 12191999"/>
                <a:gd name="connsiteY1043" fmla="*/ 713387 h 1190386"/>
                <a:gd name="connsiteX1044" fmla="*/ 7429368 w 12191999"/>
                <a:gd name="connsiteY1044" fmla="*/ 676637 h 1190386"/>
                <a:gd name="connsiteX1045" fmla="*/ 7430634 w 12191999"/>
                <a:gd name="connsiteY1045" fmla="*/ 676637 h 1190386"/>
                <a:gd name="connsiteX1046" fmla="*/ 7439501 w 12191999"/>
                <a:gd name="connsiteY1046" fmla="*/ 676637 h 1190386"/>
                <a:gd name="connsiteX1047" fmla="*/ 7439501 w 12191999"/>
                <a:gd name="connsiteY1047" fmla="*/ 698254 h 1190386"/>
                <a:gd name="connsiteX1048" fmla="*/ 7441528 w 12191999"/>
                <a:gd name="connsiteY1048" fmla="*/ 665828 h 1190386"/>
                <a:gd name="connsiteX1049" fmla="*/ 7463821 w 12191999"/>
                <a:gd name="connsiteY1049" fmla="*/ 665828 h 1190386"/>
                <a:gd name="connsiteX1050" fmla="*/ 7463821 w 12191999"/>
                <a:gd name="connsiteY1050" fmla="*/ 664206 h 1190386"/>
                <a:gd name="connsiteX1051" fmla="*/ 7463821 w 12191999"/>
                <a:gd name="connsiteY1051" fmla="*/ 652857 h 1190386"/>
                <a:gd name="connsiteX1052" fmla="*/ 7464581 w 12191999"/>
                <a:gd name="connsiteY1052" fmla="*/ 652857 h 1190386"/>
                <a:gd name="connsiteX1053" fmla="*/ 7469901 w 12191999"/>
                <a:gd name="connsiteY1053" fmla="*/ 652857 h 1190386"/>
                <a:gd name="connsiteX1054" fmla="*/ 7469901 w 12191999"/>
                <a:gd name="connsiteY1054" fmla="*/ 650966 h 1190386"/>
                <a:gd name="connsiteX1055" fmla="*/ 7469901 w 12191999"/>
                <a:gd name="connsiteY1055" fmla="*/ 637725 h 1190386"/>
                <a:gd name="connsiteX1056" fmla="*/ 7473955 w 12191999"/>
                <a:gd name="connsiteY1056" fmla="*/ 644210 h 1190386"/>
                <a:gd name="connsiteX1057" fmla="*/ 7476235 w 12191999"/>
                <a:gd name="connsiteY1057" fmla="*/ 644210 h 1190386"/>
                <a:gd name="connsiteX1058" fmla="*/ 7492195 w 12191999"/>
                <a:gd name="connsiteY1058" fmla="*/ 644210 h 1190386"/>
                <a:gd name="connsiteX1059" fmla="*/ 7492195 w 12191999"/>
                <a:gd name="connsiteY1059" fmla="*/ 643399 h 1190386"/>
                <a:gd name="connsiteX1060" fmla="*/ 7492195 w 12191999"/>
                <a:gd name="connsiteY1060" fmla="*/ 637725 h 1190386"/>
                <a:gd name="connsiteX1061" fmla="*/ 7492955 w 12191999"/>
                <a:gd name="connsiteY1061" fmla="*/ 637725 h 1190386"/>
                <a:gd name="connsiteX1062" fmla="*/ 7498275 w 12191999"/>
                <a:gd name="connsiteY1062" fmla="*/ 637725 h 1190386"/>
                <a:gd name="connsiteX1063" fmla="*/ 7498275 w 12191999"/>
                <a:gd name="connsiteY1063" fmla="*/ 639076 h 1190386"/>
                <a:gd name="connsiteX1064" fmla="*/ 7498275 w 12191999"/>
                <a:gd name="connsiteY1064" fmla="*/ 648534 h 1190386"/>
                <a:gd name="connsiteX1065" fmla="*/ 7536782 w 12191999"/>
                <a:gd name="connsiteY1065" fmla="*/ 648534 h 1190386"/>
                <a:gd name="connsiteX1066" fmla="*/ 7536782 w 12191999"/>
                <a:gd name="connsiteY1066" fmla="*/ 786887 h 1190386"/>
                <a:gd name="connsiteX1067" fmla="*/ 7538302 w 12191999"/>
                <a:gd name="connsiteY1067" fmla="*/ 786887 h 1190386"/>
                <a:gd name="connsiteX1068" fmla="*/ 7548942 w 12191999"/>
                <a:gd name="connsiteY1068" fmla="*/ 786887 h 1190386"/>
                <a:gd name="connsiteX1069" fmla="*/ 7548942 w 12191999"/>
                <a:gd name="connsiteY1069" fmla="*/ 773917 h 1190386"/>
                <a:gd name="connsiteX1070" fmla="*/ 7552996 w 12191999"/>
                <a:gd name="connsiteY1070" fmla="*/ 773917 h 1190386"/>
                <a:gd name="connsiteX1071" fmla="*/ 7552996 w 12191999"/>
                <a:gd name="connsiteY1071" fmla="*/ 786887 h 1190386"/>
                <a:gd name="connsiteX1072" fmla="*/ 7583396 w 12191999"/>
                <a:gd name="connsiteY1072" fmla="*/ 786887 h 1190386"/>
                <a:gd name="connsiteX1073" fmla="*/ 7583396 w 12191999"/>
                <a:gd name="connsiteY1073" fmla="*/ 756622 h 1190386"/>
                <a:gd name="connsiteX1074" fmla="*/ 7595556 w 12191999"/>
                <a:gd name="connsiteY1074" fmla="*/ 756622 h 1190386"/>
                <a:gd name="connsiteX1075" fmla="*/ 7607716 w 12191999"/>
                <a:gd name="connsiteY1075" fmla="*/ 754461 h 1190386"/>
                <a:gd name="connsiteX1076" fmla="*/ 7611770 w 12191999"/>
                <a:gd name="connsiteY1076" fmla="*/ 756622 h 1190386"/>
                <a:gd name="connsiteX1077" fmla="*/ 7621903 w 12191999"/>
                <a:gd name="connsiteY1077" fmla="*/ 756622 h 1190386"/>
                <a:gd name="connsiteX1078" fmla="*/ 7621903 w 12191999"/>
                <a:gd name="connsiteY1078" fmla="*/ 786887 h 1190386"/>
                <a:gd name="connsiteX1079" fmla="*/ 7630010 w 12191999"/>
                <a:gd name="connsiteY1079" fmla="*/ 786887 h 1190386"/>
                <a:gd name="connsiteX1080" fmla="*/ 7630010 w 12191999"/>
                <a:gd name="connsiteY1080" fmla="*/ 804182 h 1190386"/>
                <a:gd name="connsiteX1081" fmla="*/ 7639346 w 12191999"/>
                <a:gd name="connsiteY1081" fmla="*/ 805087 h 1190386"/>
                <a:gd name="connsiteX1082" fmla="*/ 7652304 w 12191999"/>
                <a:gd name="connsiteY1082" fmla="*/ 805087 h 1190386"/>
                <a:gd name="connsiteX1083" fmla="*/ 7652304 w 12191999"/>
                <a:gd name="connsiteY1083" fmla="*/ 789049 h 1190386"/>
                <a:gd name="connsiteX1084" fmla="*/ 7720260 w 12191999"/>
                <a:gd name="connsiteY1084" fmla="*/ 789049 h 1190386"/>
                <a:gd name="connsiteX1085" fmla="*/ 7720260 w 12191999"/>
                <a:gd name="connsiteY1085" fmla="*/ 703796 h 1190386"/>
                <a:gd name="connsiteX1086" fmla="*/ 7792268 w 12191999"/>
                <a:gd name="connsiteY1086" fmla="*/ 703796 h 1190386"/>
                <a:gd name="connsiteX1087" fmla="*/ 7792268 w 12191999"/>
                <a:gd name="connsiteY1087" fmla="*/ 782564 h 1190386"/>
                <a:gd name="connsiteX1088" fmla="*/ 7794172 w 12191999"/>
                <a:gd name="connsiteY1088" fmla="*/ 782564 h 1190386"/>
                <a:gd name="connsiteX1089" fmla="*/ 7795414 w 12191999"/>
                <a:gd name="connsiteY1089" fmla="*/ 805087 h 1190386"/>
                <a:gd name="connsiteX1090" fmla="*/ 7805090 w 12191999"/>
                <a:gd name="connsiteY1090" fmla="*/ 805087 h 1190386"/>
                <a:gd name="connsiteX1091" fmla="*/ 7806332 w 12191999"/>
                <a:gd name="connsiteY1091" fmla="*/ 782564 h 1190386"/>
                <a:gd name="connsiteX1092" fmla="*/ 7812412 w 12191999"/>
                <a:gd name="connsiteY1092" fmla="*/ 782564 h 1190386"/>
                <a:gd name="connsiteX1093" fmla="*/ 7813654 w 12191999"/>
                <a:gd name="connsiteY1093" fmla="*/ 805087 h 1190386"/>
                <a:gd name="connsiteX1094" fmla="*/ 7864276 w 12191999"/>
                <a:gd name="connsiteY1094" fmla="*/ 805087 h 1190386"/>
                <a:gd name="connsiteX1095" fmla="*/ 7864276 w 12191999"/>
                <a:gd name="connsiteY1095" fmla="*/ 642059 h 1190386"/>
                <a:gd name="connsiteX1096" fmla="*/ 8061603 w 12191999"/>
                <a:gd name="connsiteY1096" fmla="*/ 642059 h 1190386"/>
                <a:gd name="connsiteX1097" fmla="*/ 8061603 w 12191999"/>
                <a:gd name="connsiteY1097" fmla="*/ 805087 h 1190386"/>
                <a:gd name="connsiteX1098" fmla="*/ 8080300 w 12191999"/>
                <a:gd name="connsiteY1098" fmla="*/ 805087 h 1190386"/>
                <a:gd name="connsiteX1099" fmla="*/ 8080300 w 12191999"/>
                <a:gd name="connsiteY1099" fmla="*/ 722394 h 1190386"/>
                <a:gd name="connsiteX1100" fmla="*/ 8175420 w 12191999"/>
                <a:gd name="connsiteY1100" fmla="*/ 722394 h 1190386"/>
                <a:gd name="connsiteX1101" fmla="*/ 8227884 w 12191999"/>
                <a:gd name="connsiteY1101" fmla="*/ 657181 h 1190386"/>
                <a:gd name="connsiteX1102" fmla="*/ 8292738 w 12191999"/>
                <a:gd name="connsiteY1102" fmla="*/ 657181 h 1190386"/>
                <a:gd name="connsiteX1103" fmla="*/ 8292738 w 12191999"/>
                <a:gd name="connsiteY1103" fmla="*/ 732843 h 1190386"/>
                <a:gd name="connsiteX1104" fmla="*/ 8300845 w 12191999"/>
                <a:gd name="connsiteY1104" fmla="*/ 732843 h 1190386"/>
                <a:gd name="connsiteX1105" fmla="*/ 8302872 w 12191999"/>
                <a:gd name="connsiteY1105" fmla="*/ 726358 h 1190386"/>
                <a:gd name="connsiteX1106" fmla="*/ 8308952 w 12191999"/>
                <a:gd name="connsiteY1106" fmla="*/ 726358 h 1190386"/>
                <a:gd name="connsiteX1107" fmla="*/ 8310979 w 12191999"/>
                <a:gd name="connsiteY1107" fmla="*/ 735005 h 1190386"/>
                <a:gd name="connsiteX1108" fmla="*/ 8323139 w 12191999"/>
                <a:gd name="connsiteY1108" fmla="*/ 735005 h 1190386"/>
                <a:gd name="connsiteX1109" fmla="*/ 8323139 w 12191999"/>
                <a:gd name="connsiteY1109" fmla="*/ 728519 h 1190386"/>
                <a:gd name="connsiteX1110" fmla="*/ 8345432 w 12191999"/>
                <a:gd name="connsiteY1110" fmla="*/ 728519 h 1190386"/>
                <a:gd name="connsiteX1111" fmla="*/ 8345432 w 12191999"/>
                <a:gd name="connsiteY1111" fmla="*/ 735005 h 1190386"/>
                <a:gd name="connsiteX1112" fmla="*/ 8365699 w 12191999"/>
                <a:gd name="connsiteY1112" fmla="*/ 735005 h 1190386"/>
                <a:gd name="connsiteX1113" fmla="*/ 8365699 w 12191999"/>
                <a:gd name="connsiteY1113" fmla="*/ 780402 h 1190386"/>
                <a:gd name="connsiteX1114" fmla="*/ 8379886 w 12191999"/>
                <a:gd name="connsiteY1114" fmla="*/ 780402 h 1190386"/>
                <a:gd name="connsiteX1115" fmla="*/ 8379886 w 12191999"/>
                <a:gd name="connsiteY1115" fmla="*/ 767431 h 1190386"/>
                <a:gd name="connsiteX1116" fmla="*/ 8396100 w 12191999"/>
                <a:gd name="connsiteY1116" fmla="*/ 767431 h 1190386"/>
                <a:gd name="connsiteX1117" fmla="*/ 8396100 w 12191999"/>
                <a:gd name="connsiteY1117" fmla="*/ 588004 h 1190386"/>
                <a:gd name="connsiteX1118" fmla="*/ 8402180 w 12191999"/>
                <a:gd name="connsiteY1118" fmla="*/ 581518 h 1190386"/>
                <a:gd name="connsiteX1119" fmla="*/ 8475141 w 12191999"/>
                <a:gd name="connsiteY1119" fmla="*/ 581518 h 1190386"/>
                <a:gd name="connsiteX1120" fmla="*/ 8475141 w 12191999"/>
                <a:gd name="connsiteY1120" fmla="*/ 590166 h 1190386"/>
                <a:gd name="connsiteX1121" fmla="*/ 8485274 w 12191999"/>
                <a:gd name="connsiteY1121" fmla="*/ 590166 h 1190386"/>
                <a:gd name="connsiteX1122" fmla="*/ 8485274 w 12191999"/>
                <a:gd name="connsiteY1122" fmla="*/ 704740 h 1190386"/>
                <a:gd name="connsiteX1123" fmla="*/ 8507568 w 12191999"/>
                <a:gd name="connsiteY1123" fmla="*/ 704740 h 1190386"/>
                <a:gd name="connsiteX1124" fmla="*/ 8507568 w 12191999"/>
                <a:gd name="connsiteY1124" fmla="*/ 637725 h 1190386"/>
                <a:gd name="connsiteX1125" fmla="*/ 8533915 w 12191999"/>
                <a:gd name="connsiteY1125" fmla="*/ 637725 h 1190386"/>
                <a:gd name="connsiteX1126" fmla="*/ 8537968 w 12191999"/>
                <a:gd name="connsiteY1126" fmla="*/ 633401 h 1190386"/>
                <a:gd name="connsiteX1127" fmla="*/ 8546075 w 12191999"/>
                <a:gd name="connsiteY1127" fmla="*/ 633401 h 1190386"/>
                <a:gd name="connsiteX1128" fmla="*/ 8550128 w 12191999"/>
                <a:gd name="connsiteY1128" fmla="*/ 637725 h 1190386"/>
                <a:gd name="connsiteX1129" fmla="*/ 8572422 w 12191999"/>
                <a:gd name="connsiteY1129" fmla="*/ 637725 h 1190386"/>
                <a:gd name="connsiteX1130" fmla="*/ 8572422 w 12191999"/>
                <a:gd name="connsiteY1130" fmla="*/ 520989 h 1190386"/>
                <a:gd name="connsiteX1131" fmla="*/ 8629169 w 12191999"/>
                <a:gd name="connsiteY1131" fmla="*/ 510180 h 1190386"/>
                <a:gd name="connsiteX1132" fmla="*/ 8629169 w 12191999"/>
                <a:gd name="connsiteY1132" fmla="*/ 511261 h 1190386"/>
                <a:gd name="connsiteX1133" fmla="*/ 8629169 w 12191999"/>
                <a:gd name="connsiteY1133" fmla="*/ 518827 h 1190386"/>
                <a:gd name="connsiteX1134" fmla="*/ 8655516 w 12191999"/>
                <a:gd name="connsiteY1134" fmla="*/ 518827 h 1190386"/>
                <a:gd name="connsiteX1135" fmla="*/ 8655516 w 12191999"/>
                <a:gd name="connsiteY1135" fmla="*/ 773917 h 1190386"/>
                <a:gd name="connsiteX1136" fmla="*/ 8677810 w 12191999"/>
                <a:gd name="connsiteY1136" fmla="*/ 773917 h 1190386"/>
                <a:gd name="connsiteX1137" fmla="*/ 8677810 w 12191999"/>
                <a:gd name="connsiteY1137" fmla="*/ 769593 h 1190386"/>
                <a:gd name="connsiteX1138" fmla="*/ 8689970 w 12191999"/>
                <a:gd name="connsiteY1138" fmla="*/ 769593 h 1190386"/>
                <a:gd name="connsiteX1139" fmla="*/ 8689970 w 12191999"/>
                <a:gd name="connsiteY1139" fmla="*/ 773917 h 1190386"/>
                <a:gd name="connsiteX1140" fmla="*/ 8714290 w 12191999"/>
                <a:gd name="connsiteY1140" fmla="*/ 773917 h 1190386"/>
                <a:gd name="connsiteX1141" fmla="*/ 8714290 w 12191999"/>
                <a:gd name="connsiteY1141" fmla="*/ 760946 h 1190386"/>
                <a:gd name="connsiteX1142" fmla="*/ 8742664 w 12191999"/>
                <a:gd name="connsiteY1142" fmla="*/ 760946 h 1190386"/>
                <a:gd name="connsiteX1143" fmla="*/ 8754824 w 12191999"/>
                <a:gd name="connsiteY1143" fmla="*/ 756622 h 1190386"/>
                <a:gd name="connsiteX1144" fmla="*/ 8775091 w 12191999"/>
                <a:gd name="connsiteY1144" fmla="*/ 760946 h 1190386"/>
                <a:gd name="connsiteX1145" fmla="*/ 8775091 w 12191999"/>
                <a:gd name="connsiteY1145" fmla="*/ 743652 h 1190386"/>
                <a:gd name="connsiteX1146" fmla="*/ 8783198 w 12191999"/>
                <a:gd name="connsiteY1146" fmla="*/ 743652 h 1190386"/>
                <a:gd name="connsiteX1147" fmla="*/ 8783198 w 12191999"/>
                <a:gd name="connsiteY1147" fmla="*/ 730681 h 1190386"/>
                <a:gd name="connsiteX1148" fmla="*/ 8839945 w 12191999"/>
                <a:gd name="connsiteY1148" fmla="*/ 730681 h 1190386"/>
                <a:gd name="connsiteX1149" fmla="*/ 8839945 w 12191999"/>
                <a:gd name="connsiteY1149" fmla="*/ 700416 h 1190386"/>
                <a:gd name="connsiteX1150" fmla="*/ 8858185 w 12191999"/>
                <a:gd name="connsiteY1150" fmla="*/ 700416 h 1190386"/>
                <a:gd name="connsiteX1151" fmla="*/ 8858185 w 12191999"/>
                <a:gd name="connsiteY1151" fmla="*/ 693931 h 1190386"/>
                <a:gd name="connsiteX1152" fmla="*/ 8870345 w 12191999"/>
                <a:gd name="connsiteY1152" fmla="*/ 693931 h 1190386"/>
                <a:gd name="connsiteX1153" fmla="*/ 8870345 w 12191999"/>
                <a:gd name="connsiteY1153" fmla="*/ 700416 h 1190386"/>
                <a:gd name="connsiteX1154" fmla="*/ 8886559 w 12191999"/>
                <a:gd name="connsiteY1154" fmla="*/ 700416 h 1190386"/>
                <a:gd name="connsiteX1155" fmla="*/ 8886559 w 12191999"/>
                <a:gd name="connsiteY1155" fmla="*/ 750137 h 1190386"/>
                <a:gd name="connsiteX1156" fmla="*/ 8918986 w 12191999"/>
                <a:gd name="connsiteY1156" fmla="*/ 750137 h 1190386"/>
                <a:gd name="connsiteX1157" fmla="*/ 8918986 w 12191999"/>
                <a:gd name="connsiteY1157" fmla="*/ 724196 h 1190386"/>
                <a:gd name="connsiteX1158" fmla="*/ 8957493 w 12191999"/>
                <a:gd name="connsiteY1158" fmla="*/ 724196 h 1190386"/>
                <a:gd name="connsiteX1159" fmla="*/ 8957493 w 12191999"/>
                <a:gd name="connsiteY1159" fmla="*/ 693931 h 1190386"/>
                <a:gd name="connsiteX1160" fmla="*/ 9006134 w 12191999"/>
                <a:gd name="connsiteY1160" fmla="*/ 693931 h 1190386"/>
                <a:gd name="connsiteX1161" fmla="*/ 9006294 w 12191999"/>
                <a:gd name="connsiteY1161" fmla="*/ 724196 h 1190386"/>
                <a:gd name="connsiteX1162" fmla="*/ 9016478 w 12191999"/>
                <a:gd name="connsiteY1162" fmla="*/ 724196 h 1190386"/>
                <a:gd name="connsiteX1163" fmla="*/ 9016985 w 12191999"/>
                <a:gd name="connsiteY1163" fmla="*/ 723115 h 1190386"/>
                <a:gd name="connsiteX1164" fmla="*/ 9020531 w 12191999"/>
                <a:gd name="connsiteY1164" fmla="*/ 715549 h 1190386"/>
                <a:gd name="connsiteX1165" fmla="*/ 9022305 w 12191999"/>
                <a:gd name="connsiteY1165" fmla="*/ 715819 h 1190386"/>
                <a:gd name="connsiteX1166" fmla="*/ 9034718 w 12191999"/>
                <a:gd name="connsiteY1166" fmla="*/ 717710 h 1190386"/>
                <a:gd name="connsiteX1167" fmla="*/ 9035225 w 12191999"/>
                <a:gd name="connsiteY1167" fmla="*/ 719062 h 1190386"/>
                <a:gd name="connsiteX1168" fmla="*/ 9038771 w 12191999"/>
                <a:gd name="connsiteY1168" fmla="*/ 728519 h 1190386"/>
                <a:gd name="connsiteX1169" fmla="*/ 9065118 w 12191999"/>
                <a:gd name="connsiteY1169" fmla="*/ 730681 h 1190386"/>
                <a:gd name="connsiteX1170" fmla="*/ 9065118 w 12191999"/>
                <a:gd name="connsiteY1170" fmla="*/ 607460 h 1190386"/>
                <a:gd name="connsiteX1171" fmla="*/ 9067145 w 12191999"/>
                <a:gd name="connsiteY1171" fmla="*/ 607460 h 1190386"/>
                <a:gd name="connsiteX1172" fmla="*/ 9081332 w 12191999"/>
                <a:gd name="connsiteY1172" fmla="*/ 607460 h 1190386"/>
                <a:gd name="connsiteX1173" fmla="*/ 9081332 w 12191999"/>
                <a:gd name="connsiteY1173" fmla="*/ 471268 h 1190386"/>
                <a:gd name="connsiteX1174" fmla="*/ 9083105 w 12191999"/>
                <a:gd name="connsiteY1174" fmla="*/ 471268 h 1190386"/>
                <a:gd name="connsiteX1175" fmla="*/ 9095519 w 12191999"/>
                <a:gd name="connsiteY1175" fmla="*/ 471268 h 1190386"/>
                <a:gd name="connsiteX1176" fmla="*/ 9095519 w 12191999"/>
                <a:gd name="connsiteY1176" fmla="*/ 356694 h 1190386"/>
                <a:gd name="connsiteX1177" fmla="*/ 9099572 w 12191999"/>
                <a:gd name="connsiteY1177" fmla="*/ 328590 h 1190386"/>
                <a:gd name="connsiteX1178" fmla="*/ 9101599 w 12191999"/>
                <a:gd name="connsiteY1178" fmla="*/ 328590 h 1190386"/>
                <a:gd name="connsiteX1179" fmla="*/ 9115786 w 12191999"/>
                <a:gd name="connsiteY1179" fmla="*/ 328590 h 1190386"/>
                <a:gd name="connsiteX1180" fmla="*/ 9152266 w 12191999"/>
                <a:gd name="connsiteY1180" fmla="*/ 246443 h 1190386"/>
                <a:gd name="connsiteX1181" fmla="*/ 9156320 w 12191999"/>
                <a:gd name="connsiteY1181" fmla="*/ 0 h 1190386"/>
                <a:gd name="connsiteX1182" fmla="*/ 9158346 w 12191999"/>
                <a:gd name="connsiteY1182" fmla="*/ 246443 h 1190386"/>
                <a:gd name="connsiteX1183" fmla="*/ 9196853 w 12191999"/>
                <a:gd name="connsiteY1183" fmla="*/ 326429 h 1190386"/>
                <a:gd name="connsiteX1184" fmla="*/ 9198880 w 12191999"/>
                <a:gd name="connsiteY1184" fmla="*/ 326429 h 1190386"/>
                <a:gd name="connsiteX1185" fmla="*/ 9213067 w 12191999"/>
                <a:gd name="connsiteY1185" fmla="*/ 326429 h 1190386"/>
                <a:gd name="connsiteX1186" fmla="*/ 9213067 w 12191999"/>
                <a:gd name="connsiteY1186" fmla="*/ 350208 h 1190386"/>
                <a:gd name="connsiteX1187" fmla="*/ 9213574 w 12191999"/>
                <a:gd name="connsiteY1187" fmla="*/ 351019 h 1190386"/>
                <a:gd name="connsiteX1188" fmla="*/ 9217120 w 12191999"/>
                <a:gd name="connsiteY1188" fmla="*/ 356694 h 1190386"/>
                <a:gd name="connsiteX1189" fmla="*/ 9217120 w 12191999"/>
                <a:gd name="connsiteY1189" fmla="*/ 471268 h 1190386"/>
                <a:gd name="connsiteX1190" fmla="*/ 9219400 w 12191999"/>
                <a:gd name="connsiteY1190" fmla="*/ 471268 h 1190386"/>
                <a:gd name="connsiteX1191" fmla="*/ 9235361 w 12191999"/>
                <a:gd name="connsiteY1191" fmla="*/ 471268 h 1190386"/>
                <a:gd name="connsiteX1192" fmla="*/ 9235361 w 12191999"/>
                <a:gd name="connsiteY1192" fmla="*/ 611783 h 1190386"/>
                <a:gd name="connsiteX1193" fmla="*/ 9236881 w 12191999"/>
                <a:gd name="connsiteY1193" fmla="*/ 611513 h 1190386"/>
                <a:gd name="connsiteX1194" fmla="*/ 9247521 w 12191999"/>
                <a:gd name="connsiteY1194" fmla="*/ 609622 h 1190386"/>
                <a:gd name="connsiteX1195" fmla="*/ 9245494 w 12191999"/>
                <a:gd name="connsiteY1195" fmla="*/ 698254 h 1190386"/>
                <a:gd name="connsiteX1196" fmla="*/ 9247014 w 12191999"/>
                <a:gd name="connsiteY1196" fmla="*/ 698525 h 1190386"/>
                <a:gd name="connsiteX1197" fmla="*/ 9257654 w 12191999"/>
                <a:gd name="connsiteY1197" fmla="*/ 700416 h 1190386"/>
                <a:gd name="connsiteX1198" fmla="*/ 9257907 w 12191999"/>
                <a:gd name="connsiteY1198" fmla="*/ 701227 h 1190386"/>
                <a:gd name="connsiteX1199" fmla="*/ 9259681 w 12191999"/>
                <a:gd name="connsiteY1199" fmla="*/ 706902 h 1190386"/>
                <a:gd name="connsiteX1200" fmla="*/ 9260441 w 12191999"/>
                <a:gd name="connsiteY1200" fmla="*/ 704470 h 1190386"/>
                <a:gd name="connsiteX1201" fmla="*/ 9265761 w 12191999"/>
                <a:gd name="connsiteY1201" fmla="*/ 687446 h 1190386"/>
                <a:gd name="connsiteX1202" fmla="*/ 9267534 w 12191999"/>
                <a:gd name="connsiteY1202" fmla="*/ 687446 h 1190386"/>
                <a:gd name="connsiteX1203" fmla="*/ 9279948 w 12191999"/>
                <a:gd name="connsiteY1203" fmla="*/ 687446 h 1190386"/>
                <a:gd name="connsiteX1204" fmla="*/ 9279948 w 12191999"/>
                <a:gd name="connsiteY1204" fmla="*/ 719872 h 1190386"/>
                <a:gd name="connsiteX1205" fmla="*/ 9280961 w 12191999"/>
                <a:gd name="connsiteY1205" fmla="*/ 720413 h 1190386"/>
                <a:gd name="connsiteX1206" fmla="*/ 9288055 w 12191999"/>
                <a:gd name="connsiteY1206" fmla="*/ 724196 h 1190386"/>
                <a:gd name="connsiteX1207" fmla="*/ 9288055 w 12191999"/>
                <a:gd name="connsiteY1207" fmla="*/ 725547 h 1190386"/>
                <a:gd name="connsiteX1208" fmla="*/ 9288055 w 12191999"/>
                <a:gd name="connsiteY1208" fmla="*/ 735005 h 1190386"/>
                <a:gd name="connsiteX1209" fmla="*/ 9332642 w 12191999"/>
                <a:gd name="connsiteY1209" fmla="*/ 735005 h 1190386"/>
                <a:gd name="connsiteX1210" fmla="*/ 9332642 w 12191999"/>
                <a:gd name="connsiteY1210" fmla="*/ 736086 h 1190386"/>
                <a:gd name="connsiteX1211" fmla="*/ 9332642 w 12191999"/>
                <a:gd name="connsiteY1211" fmla="*/ 743652 h 1190386"/>
                <a:gd name="connsiteX1212" fmla="*/ 9334668 w 12191999"/>
                <a:gd name="connsiteY1212" fmla="*/ 743652 h 1190386"/>
                <a:gd name="connsiteX1213" fmla="*/ 9348855 w 12191999"/>
                <a:gd name="connsiteY1213" fmla="*/ 743652 h 1190386"/>
                <a:gd name="connsiteX1214" fmla="*/ 9348855 w 12191999"/>
                <a:gd name="connsiteY1214" fmla="*/ 713387 h 1190386"/>
                <a:gd name="connsiteX1215" fmla="*/ 9393442 w 12191999"/>
                <a:gd name="connsiteY1215" fmla="*/ 713387 h 1190386"/>
                <a:gd name="connsiteX1216" fmla="*/ 9393442 w 12191999"/>
                <a:gd name="connsiteY1216" fmla="*/ 712036 h 1190386"/>
                <a:gd name="connsiteX1217" fmla="*/ 9393442 w 12191999"/>
                <a:gd name="connsiteY1217" fmla="*/ 702578 h 1190386"/>
                <a:gd name="connsiteX1218" fmla="*/ 9394456 w 12191999"/>
                <a:gd name="connsiteY1218" fmla="*/ 702578 h 1190386"/>
                <a:gd name="connsiteX1219" fmla="*/ 9401549 w 12191999"/>
                <a:gd name="connsiteY1219" fmla="*/ 702578 h 1190386"/>
                <a:gd name="connsiteX1220" fmla="*/ 9401549 w 12191999"/>
                <a:gd name="connsiteY1220" fmla="*/ 700687 h 1190386"/>
                <a:gd name="connsiteX1221" fmla="*/ 9401549 w 12191999"/>
                <a:gd name="connsiteY1221" fmla="*/ 687446 h 1190386"/>
                <a:gd name="connsiteX1222" fmla="*/ 9402309 w 12191999"/>
                <a:gd name="connsiteY1222" fmla="*/ 687446 h 1190386"/>
                <a:gd name="connsiteX1223" fmla="*/ 9407629 w 12191999"/>
                <a:gd name="connsiteY1223" fmla="*/ 687446 h 1190386"/>
                <a:gd name="connsiteX1224" fmla="*/ 9407629 w 12191999"/>
                <a:gd name="connsiteY1224" fmla="*/ 686365 h 1190386"/>
                <a:gd name="connsiteX1225" fmla="*/ 9407629 w 12191999"/>
                <a:gd name="connsiteY1225" fmla="*/ 678798 h 1190386"/>
                <a:gd name="connsiteX1226" fmla="*/ 9409656 w 12191999"/>
                <a:gd name="connsiteY1226" fmla="*/ 678798 h 1190386"/>
                <a:gd name="connsiteX1227" fmla="*/ 9423843 w 12191999"/>
                <a:gd name="connsiteY1227" fmla="*/ 678798 h 1190386"/>
                <a:gd name="connsiteX1228" fmla="*/ 9423843 w 12191999"/>
                <a:gd name="connsiteY1228" fmla="*/ 679879 h 1190386"/>
                <a:gd name="connsiteX1229" fmla="*/ 9423843 w 12191999"/>
                <a:gd name="connsiteY1229" fmla="*/ 687446 h 1190386"/>
                <a:gd name="connsiteX1230" fmla="*/ 9446136 w 12191999"/>
                <a:gd name="connsiteY1230" fmla="*/ 687446 h 1190386"/>
                <a:gd name="connsiteX1231" fmla="*/ 9446136 w 12191999"/>
                <a:gd name="connsiteY1231" fmla="*/ 685554 h 1190386"/>
                <a:gd name="connsiteX1232" fmla="*/ 9446136 w 12191999"/>
                <a:gd name="connsiteY1232" fmla="*/ 672313 h 1190386"/>
                <a:gd name="connsiteX1233" fmla="*/ 9447910 w 12191999"/>
                <a:gd name="connsiteY1233" fmla="*/ 672313 h 1190386"/>
                <a:gd name="connsiteX1234" fmla="*/ 9460323 w 12191999"/>
                <a:gd name="connsiteY1234" fmla="*/ 672313 h 1190386"/>
                <a:gd name="connsiteX1235" fmla="*/ 9460323 w 12191999"/>
                <a:gd name="connsiteY1235" fmla="*/ 696093 h 1190386"/>
                <a:gd name="connsiteX1236" fmla="*/ 9461337 w 12191999"/>
                <a:gd name="connsiteY1236" fmla="*/ 696093 h 1190386"/>
                <a:gd name="connsiteX1237" fmla="*/ 9468430 w 12191999"/>
                <a:gd name="connsiteY1237" fmla="*/ 696093 h 1190386"/>
                <a:gd name="connsiteX1238" fmla="*/ 9468430 w 12191999"/>
                <a:gd name="connsiteY1238" fmla="*/ 695012 h 1190386"/>
                <a:gd name="connsiteX1239" fmla="*/ 9468430 w 12191999"/>
                <a:gd name="connsiteY1239" fmla="*/ 687446 h 1190386"/>
                <a:gd name="connsiteX1240" fmla="*/ 9470203 w 12191999"/>
                <a:gd name="connsiteY1240" fmla="*/ 687446 h 1190386"/>
                <a:gd name="connsiteX1241" fmla="*/ 9482617 w 12191999"/>
                <a:gd name="connsiteY1241" fmla="*/ 687446 h 1190386"/>
                <a:gd name="connsiteX1242" fmla="*/ 9482617 w 12191999"/>
                <a:gd name="connsiteY1242" fmla="*/ 713387 h 1190386"/>
                <a:gd name="connsiteX1243" fmla="*/ 9484644 w 12191999"/>
                <a:gd name="connsiteY1243" fmla="*/ 713387 h 1190386"/>
                <a:gd name="connsiteX1244" fmla="*/ 9498830 w 12191999"/>
                <a:gd name="connsiteY1244" fmla="*/ 713387 h 1190386"/>
                <a:gd name="connsiteX1245" fmla="*/ 9498830 w 12191999"/>
                <a:gd name="connsiteY1245" fmla="*/ 715008 h 1190386"/>
                <a:gd name="connsiteX1246" fmla="*/ 9498830 w 12191999"/>
                <a:gd name="connsiteY1246" fmla="*/ 726358 h 1190386"/>
                <a:gd name="connsiteX1247" fmla="*/ 9499590 w 12191999"/>
                <a:gd name="connsiteY1247" fmla="*/ 726358 h 1190386"/>
                <a:gd name="connsiteX1248" fmla="*/ 9504911 w 12191999"/>
                <a:gd name="connsiteY1248" fmla="*/ 726358 h 1190386"/>
                <a:gd name="connsiteX1249" fmla="*/ 9504911 w 12191999"/>
                <a:gd name="connsiteY1249" fmla="*/ 725547 h 1190386"/>
                <a:gd name="connsiteX1250" fmla="*/ 9504911 w 12191999"/>
                <a:gd name="connsiteY1250" fmla="*/ 719872 h 1190386"/>
                <a:gd name="connsiteX1251" fmla="*/ 9535311 w 12191999"/>
                <a:gd name="connsiteY1251" fmla="*/ 719872 h 1190386"/>
                <a:gd name="connsiteX1252" fmla="*/ 9535311 w 12191999"/>
                <a:gd name="connsiteY1252" fmla="*/ 743652 h 1190386"/>
                <a:gd name="connsiteX1253" fmla="*/ 9536324 w 12191999"/>
                <a:gd name="connsiteY1253" fmla="*/ 743652 h 1190386"/>
                <a:gd name="connsiteX1254" fmla="*/ 9543418 w 12191999"/>
                <a:gd name="connsiteY1254" fmla="*/ 743652 h 1190386"/>
                <a:gd name="connsiteX1255" fmla="*/ 9543418 w 12191999"/>
                <a:gd name="connsiteY1255" fmla="*/ 744733 h 1190386"/>
                <a:gd name="connsiteX1256" fmla="*/ 9543418 w 12191999"/>
                <a:gd name="connsiteY1256" fmla="*/ 752299 h 1190386"/>
                <a:gd name="connsiteX1257" fmla="*/ 9544178 w 12191999"/>
                <a:gd name="connsiteY1257" fmla="*/ 752299 h 1190386"/>
                <a:gd name="connsiteX1258" fmla="*/ 9549498 w 12191999"/>
                <a:gd name="connsiteY1258" fmla="*/ 752299 h 1190386"/>
                <a:gd name="connsiteX1259" fmla="*/ 9549498 w 12191999"/>
                <a:gd name="connsiteY1259" fmla="*/ 750137 h 1190386"/>
                <a:gd name="connsiteX1260" fmla="*/ 9549498 w 12191999"/>
                <a:gd name="connsiteY1260" fmla="*/ 735005 h 1190386"/>
                <a:gd name="connsiteX1261" fmla="*/ 9550511 w 12191999"/>
                <a:gd name="connsiteY1261" fmla="*/ 735005 h 1190386"/>
                <a:gd name="connsiteX1262" fmla="*/ 9557605 w 12191999"/>
                <a:gd name="connsiteY1262" fmla="*/ 735005 h 1190386"/>
                <a:gd name="connsiteX1263" fmla="*/ 9557605 w 12191999"/>
                <a:gd name="connsiteY1263" fmla="*/ 736086 h 1190386"/>
                <a:gd name="connsiteX1264" fmla="*/ 9557605 w 12191999"/>
                <a:gd name="connsiteY1264" fmla="*/ 743652 h 1190386"/>
                <a:gd name="connsiteX1265" fmla="*/ 9562925 w 12191999"/>
                <a:gd name="connsiteY1265" fmla="*/ 741659 h 1190386"/>
                <a:gd name="connsiteX1266" fmla="*/ 9563685 w 12191999"/>
                <a:gd name="connsiteY1266" fmla="*/ 740679 h 1190386"/>
                <a:gd name="connsiteX1267" fmla="*/ 9563685 w 12191999"/>
                <a:gd name="connsiteY1267" fmla="*/ 735005 h 1190386"/>
                <a:gd name="connsiteX1268" fmla="*/ 9602192 w 12191999"/>
                <a:gd name="connsiteY1268" fmla="*/ 735005 h 1190386"/>
                <a:gd name="connsiteX1269" fmla="*/ 9602192 w 12191999"/>
                <a:gd name="connsiteY1269" fmla="*/ 758784 h 1190386"/>
                <a:gd name="connsiteX1270" fmla="*/ 9604218 w 12191999"/>
                <a:gd name="connsiteY1270" fmla="*/ 758784 h 1190386"/>
                <a:gd name="connsiteX1271" fmla="*/ 9618405 w 12191999"/>
                <a:gd name="connsiteY1271" fmla="*/ 758784 h 1190386"/>
                <a:gd name="connsiteX1272" fmla="*/ 9618405 w 12191999"/>
                <a:gd name="connsiteY1272" fmla="*/ 759865 h 1190386"/>
                <a:gd name="connsiteX1273" fmla="*/ 9618405 w 12191999"/>
                <a:gd name="connsiteY1273" fmla="*/ 767431 h 1190386"/>
                <a:gd name="connsiteX1274" fmla="*/ 9620179 w 12191999"/>
                <a:gd name="connsiteY1274" fmla="*/ 767431 h 1190386"/>
                <a:gd name="connsiteX1275" fmla="*/ 9632592 w 12191999"/>
                <a:gd name="connsiteY1275" fmla="*/ 767431 h 1190386"/>
                <a:gd name="connsiteX1276" fmla="*/ 9632592 w 12191999"/>
                <a:gd name="connsiteY1276" fmla="*/ 743652 h 1190386"/>
                <a:gd name="connsiteX1277" fmla="*/ 9633605 w 12191999"/>
                <a:gd name="connsiteY1277" fmla="*/ 743652 h 1190386"/>
                <a:gd name="connsiteX1278" fmla="*/ 9640699 w 12191999"/>
                <a:gd name="connsiteY1278" fmla="*/ 743652 h 1190386"/>
                <a:gd name="connsiteX1279" fmla="*/ 9640699 w 12191999"/>
                <a:gd name="connsiteY1279" fmla="*/ 711225 h 1190386"/>
                <a:gd name="connsiteX1280" fmla="*/ 9641712 w 12191999"/>
                <a:gd name="connsiteY1280" fmla="*/ 711225 h 1190386"/>
                <a:gd name="connsiteX1281" fmla="*/ 9648806 w 12191999"/>
                <a:gd name="connsiteY1281" fmla="*/ 711225 h 1190386"/>
                <a:gd name="connsiteX1282" fmla="*/ 9648806 w 12191999"/>
                <a:gd name="connsiteY1282" fmla="*/ 709334 h 1190386"/>
                <a:gd name="connsiteX1283" fmla="*/ 9648806 w 12191999"/>
                <a:gd name="connsiteY1283" fmla="*/ 696093 h 1190386"/>
                <a:gd name="connsiteX1284" fmla="*/ 9647539 w 12191999"/>
                <a:gd name="connsiteY1284" fmla="*/ 694471 h 1190386"/>
                <a:gd name="connsiteX1285" fmla="*/ 9652859 w 12191999"/>
                <a:gd name="connsiteY1285" fmla="*/ 683122 h 1190386"/>
                <a:gd name="connsiteX1286" fmla="*/ 9660966 w 12191999"/>
                <a:gd name="connsiteY1286" fmla="*/ 711225 h 1190386"/>
                <a:gd name="connsiteX1287" fmla="*/ 9661726 w 12191999"/>
                <a:gd name="connsiteY1287" fmla="*/ 711225 h 1190386"/>
                <a:gd name="connsiteX1288" fmla="*/ 9667046 w 12191999"/>
                <a:gd name="connsiteY1288" fmla="*/ 711225 h 1190386"/>
                <a:gd name="connsiteX1289" fmla="*/ 9667046 w 12191999"/>
                <a:gd name="connsiteY1289" fmla="*/ 605298 h 1190386"/>
                <a:gd name="connsiteX1290" fmla="*/ 9668566 w 12191999"/>
                <a:gd name="connsiteY1290" fmla="*/ 605298 h 1190386"/>
                <a:gd name="connsiteX1291" fmla="*/ 9679206 w 12191999"/>
                <a:gd name="connsiteY1291" fmla="*/ 605298 h 1190386"/>
                <a:gd name="connsiteX1292" fmla="*/ 9679206 w 12191999"/>
                <a:gd name="connsiteY1292" fmla="*/ 557739 h 1190386"/>
                <a:gd name="connsiteX1293" fmla="*/ 9705553 w 12191999"/>
                <a:gd name="connsiteY1293" fmla="*/ 557739 h 1190386"/>
                <a:gd name="connsiteX1294" fmla="*/ 9705553 w 12191999"/>
                <a:gd name="connsiteY1294" fmla="*/ 536121 h 1190386"/>
                <a:gd name="connsiteX1295" fmla="*/ 9740007 w 12191999"/>
                <a:gd name="connsiteY1295" fmla="*/ 536121 h 1190386"/>
                <a:gd name="connsiteX1296" fmla="*/ 9740007 w 12191999"/>
                <a:gd name="connsiteY1296" fmla="*/ 538553 h 1190386"/>
                <a:gd name="connsiteX1297" fmla="*/ 9740007 w 12191999"/>
                <a:gd name="connsiteY1297" fmla="*/ 555577 h 1190386"/>
                <a:gd name="connsiteX1298" fmla="*/ 9742287 w 12191999"/>
                <a:gd name="connsiteY1298" fmla="*/ 555577 h 1190386"/>
                <a:gd name="connsiteX1299" fmla="*/ 9758247 w 12191999"/>
                <a:gd name="connsiteY1299" fmla="*/ 555577 h 1190386"/>
                <a:gd name="connsiteX1300" fmla="*/ 9758247 w 12191999"/>
                <a:gd name="connsiteY1300" fmla="*/ 603136 h 1190386"/>
                <a:gd name="connsiteX1301" fmla="*/ 9759260 w 12191999"/>
                <a:gd name="connsiteY1301" fmla="*/ 603136 h 1190386"/>
                <a:gd name="connsiteX1302" fmla="*/ 9766354 w 12191999"/>
                <a:gd name="connsiteY1302" fmla="*/ 603136 h 1190386"/>
                <a:gd name="connsiteX1303" fmla="*/ 9780541 w 12191999"/>
                <a:gd name="connsiteY1303" fmla="*/ 607460 h 1190386"/>
                <a:gd name="connsiteX1304" fmla="*/ 9780541 w 12191999"/>
                <a:gd name="connsiteY1304" fmla="*/ 646372 h 1190386"/>
                <a:gd name="connsiteX1305" fmla="*/ 9781554 w 12191999"/>
                <a:gd name="connsiteY1305" fmla="*/ 646372 h 1190386"/>
                <a:gd name="connsiteX1306" fmla="*/ 9788647 w 12191999"/>
                <a:gd name="connsiteY1306" fmla="*/ 646372 h 1190386"/>
                <a:gd name="connsiteX1307" fmla="*/ 9788647 w 12191999"/>
                <a:gd name="connsiteY1307" fmla="*/ 647993 h 1190386"/>
                <a:gd name="connsiteX1308" fmla="*/ 9788647 w 12191999"/>
                <a:gd name="connsiteY1308" fmla="*/ 659342 h 1190386"/>
                <a:gd name="connsiteX1309" fmla="*/ 9790674 w 12191999"/>
                <a:gd name="connsiteY1309" fmla="*/ 659342 h 1190386"/>
                <a:gd name="connsiteX1310" fmla="*/ 9804861 w 12191999"/>
                <a:gd name="connsiteY1310" fmla="*/ 659342 h 1190386"/>
                <a:gd name="connsiteX1311" fmla="*/ 9810941 w 12191999"/>
                <a:gd name="connsiteY1311" fmla="*/ 665828 h 1190386"/>
                <a:gd name="connsiteX1312" fmla="*/ 9810941 w 12191999"/>
                <a:gd name="connsiteY1312" fmla="*/ 687446 h 1190386"/>
                <a:gd name="connsiteX1313" fmla="*/ 9813221 w 12191999"/>
                <a:gd name="connsiteY1313" fmla="*/ 687446 h 1190386"/>
                <a:gd name="connsiteX1314" fmla="*/ 9829181 w 12191999"/>
                <a:gd name="connsiteY1314" fmla="*/ 687446 h 1190386"/>
                <a:gd name="connsiteX1315" fmla="*/ 9829181 w 12191999"/>
                <a:gd name="connsiteY1315" fmla="*/ 688526 h 1190386"/>
                <a:gd name="connsiteX1316" fmla="*/ 9829181 w 12191999"/>
                <a:gd name="connsiteY1316" fmla="*/ 696093 h 1190386"/>
                <a:gd name="connsiteX1317" fmla="*/ 9830448 w 12191999"/>
                <a:gd name="connsiteY1317" fmla="*/ 696093 h 1190386"/>
                <a:gd name="connsiteX1318" fmla="*/ 9839315 w 12191999"/>
                <a:gd name="connsiteY1318" fmla="*/ 696093 h 1190386"/>
                <a:gd name="connsiteX1319" fmla="*/ 9839315 w 12191999"/>
                <a:gd name="connsiteY1319" fmla="*/ 698254 h 1190386"/>
                <a:gd name="connsiteX1320" fmla="*/ 9839315 w 12191999"/>
                <a:gd name="connsiteY1320" fmla="*/ 713387 h 1190386"/>
                <a:gd name="connsiteX1321" fmla="*/ 9843368 w 12191999"/>
                <a:gd name="connsiteY1321" fmla="*/ 711495 h 1190386"/>
                <a:gd name="connsiteX1322" fmla="*/ 9843368 w 12191999"/>
                <a:gd name="connsiteY1322" fmla="*/ 698254 h 1190386"/>
                <a:gd name="connsiteX1323" fmla="*/ 9844381 w 12191999"/>
                <a:gd name="connsiteY1323" fmla="*/ 698254 h 1190386"/>
                <a:gd name="connsiteX1324" fmla="*/ 9851475 w 12191999"/>
                <a:gd name="connsiteY1324" fmla="*/ 698254 h 1190386"/>
                <a:gd name="connsiteX1325" fmla="*/ 9851475 w 12191999"/>
                <a:gd name="connsiteY1325" fmla="*/ 699876 h 1190386"/>
                <a:gd name="connsiteX1326" fmla="*/ 9851475 w 12191999"/>
                <a:gd name="connsiteY1326" fmla="*/ 711225 h 1190386"/>
                <a:gd name="connsiteX1327" fmla="*/ 9852235 w 12191999"/>
                <a:gd name="connsiteY1327" fmla="*/ 711225 h 1190386"/>
                <a:gd name="connsiteX1328" fmla="*/ 9857555 w 12191999"/>
                <a:gd name="connsiteY1328" fmla="*/ 711225 h 1190386"/>
                <a:gd name="connsiteX1329" fmla="*/ 9906195 w 12191999"/>
                <a:gd name="connsiteY1329" fmla="*/ 706902 h 1190386"/>
                <a:gd name="connsiteX1330" fmla="*/ 9906195 w 12191999"/>
                <a:gd name="connsiteY1330" fmla="*/ 708253 h 1190386"/>
                <a:gd name="connsiteX1331" fmla="*/ 9906195 w 12191999"/>
                <a:gd name="connsiteY1331" fmla="*/ 717710 h 1190386"/>
                <a:gd name="connsiteX1332" fmla="*/ 9906955 w 12191999"/>
                <a:gd name="connsiteY1332" fmla="*/ 717710 h 1190386"/>
                <a:gd name="connsiteX1333" fmla="*/ 9912276 w 12191999"/>
                <a:gd name="connsiteY1333" fmla="*/ 717710 h 1190386"/>
                <a:gd name="connsiteX1334" fmla="*/ 9912276 w 12191999"/>
                <a:gd name="connsiteY1334" fmla="*/ 719872 h 1190386"/>
                <a:gd name="connsiteX1335" fmla="*/ 9912276 w 12191999"/>
                <a:gd name="connsiteY1335" fmla="*/ 735005 h 1190386"/>
                <a:gd name="connsiteX1336" fmla="*/ 9914302 w 12191999"/>
                <a:gd name="connsiteY1336" fmla="*/ 733654 h 1190386"/>
                <a:gd name="connsiteX1337" fmla="*/ 9928489 w 12191999"/>
                <a:gd name="connsiteY1337" fmla="*/ 724196 h 1190386"/>
                <a:gd name="connsiteX1338" fmla="*/ 9934569 w 12191999"/>
                <a:gd name="connsiteY1338" fmla="*/ 683122 h 1190386"/>
                <a:gd name="connsiteX1339" fmla="*/ 9935329 w 12191999"/>
                <a:gd name="connsiteY1339" fmla="*/ 682852 h 1190386"/>
                <a:gd name="connsiteX1340" fmla="*/ 9940649 w 12191999"/>
                <a:gd name="connsiteY1340" fmla="*/ 680960 h 1190386"/>
                <a:gd name="connsiteX1341" fmla="*/ 9942676 w 12191999"/>
                <a:gd name="connsiteY1341" fmla="*/ 611783 h 1190386"/>
                <a:gd name="connsiteX1342" fmla="*/ 9944703 w 12191999"/>
                <a:gd name="connsiteY1342" fmla="*/ 680960 h 1190386"/>
                <a:gd name="connsiteX1343" fmla="*/ 9945463 w 12191999"/>
                <a:gd name="connsiteY1343" fmla="*/ 681230 h 1190386"/>
                <a:gd name="connsiteX1344" fmla="*/ 9950783 w 12191999"/>
                <a:gd name="connsiteY1344" fmla="*/ 683122 h 1190386"/>
                <a:gd name="connsiteX1345" fmla="*/ 9950783 w 12191999"/>
                <a:gd name="connsiteY1345" fmla="*/ 596651 h 1190386"/>
                <a:gd name="connsiteX1346" fmla="*/ 9954836 w 12191999"/>
                <a:gd name="connsiteY1346" fmla="*/ 564224 h 1190386"/>
                <a:gd name="connsiteX1347" fmla="*/ 9993343 w 12191999"/>
                <a:gd name="connsiteY1347" fmla="*/ 564224 h 1190386"/>
                <a:gd name="connsiteX1348" fmla="*/ 9993343 w 12191999"/>
                <a:gd name="connsiteY1348" fmla="*/ 596651 h 1190386"/>
                <a:gd name="connsiteX1349" fmla="*/ 9994103 w 12191999"/>
                <a:gd name="connsiteY1349" fmla="*/ 596651 h 1190386"/>
                <a:gd name="connsiteX1350" fmla="*/ 9999423 w 12191999"/>
                <a:gd name="connsiteY1350" fmla="*/ 596651 h 1190386"/>
                <a:gd name="connsiteX1351" fmla="*/ 9999423 w 12191999"/>
                <a:gd name="connsiteY1351" fmla="*/ 514503 h 1190386"/>
                <a:gd name="connsiteX1352" fmla="*/ 10001197 w 12191999"/>
                <a:gd name="connsiteY1352" fmla="*/ 514503 h 1190386"/>
                <a:gd name="connsiteX1353" fmla="*/ 10013610 w 12191999"/>
                <a:gd name="connsiteY1353" fmla="*/ 514503 h 1190386"/>
                <a:gd name="connsiteX1354" fmla="*/ 10013610 w 12191999"/>
                <a:gd name="connsiteY1354" fmla="*/ 512612 h 1190386"/>
                <a:gd name="connsiteX1355" fmla="*/ 10013610 w 12191999"/>
                <a:gd name="connsiteY1355" fmla="*/ 499371 h 1190386"/>
                <a:gd name="connsiteX1356" fmla="*/ 10035904 w 12191999"/>
                <a:gd name="connsiteY1356" fmla="*/ 499371 h 1190386"/>
                <a:gd name="connsiteX1357" fmla="*/ 10035904 w 12191999"/>
                <a:gd name="connsiteY1357" fmla="*/ 498290 h 1190386"/>
                <a:gd name="connsiteX1358" fmla="*/ 10035904 w 12191999"/>
                <a:gd name="connsiteY1358" fmla="*/ 490724 h 1190386"/>
                <a:gd name="connsiteX1359" fmla="*/ 10037677 w 12191999"/>
                <a:gd name="connsiteY1359" fmla="*/ 490724 h 1190386"/>
                <a:gd name="connsiteX1360" fmla="*/ 10050091 w 12191999"/>
                <a:gd name="connsiteY1360" fmla="*/ 490724 h 1190386"/>
                <a:gd name="connsiteX1361" fmla="*/ 10050091 w 12191999"/>
                <a:gd name="connsiteY1361" fmla="*/ 491805 h 1190386"/>
                <a:gd name="connsiteX1362" fmla="*/ 10050091 w 12191999"/>
                <a:gd name="connsiteY1362" fmla="*/ 499371 h 1190386"/>
                <a:gd name="connsiteX1363" fmla="*/ 10050851 w 12191999"/>
                <a:gd name="connsiteY1363" fmla="*/ 499371 h 1190386"/>
                <a:gd name="connsiteX1364" fmla="*/ 10056171 w 12191999"/>
                <a:gd name="connsiteY1364" fmla="*/ 499371 h 1190386"/>
                <a:gd name="connsiteX1365" fmla="*/ 10066304 w 12191999"/>
                <a:gd name="connsiteY1365" fmla="*/ 495047 h 1190386"/>
                <a:gd name="connsiteX1366" fmla="*/ 10070357 w 12191999"/>
                <a:gd name="connsiteY1366" fmla="*/ 498290 h 1190386"/>
                <a:gd name="connsiteX1367" fmla="*/ 10070357 w 12191999"/>
                <a:gd name="connsiteY1367" fmla="*/ 490724 h 1190386"/>
                <a:gd name="connsiteX1368" fmla="*/ 10072637 w 12191999"/>
                <a:gd name="connsiteY1368" fmla="*/ 490724 h 1190386"/>
                <a:gd name="connsiteX1369" fmla="*/ 10088598 w 12191999"/>
                <a:gd name="connsiteY1369" fmla="*/ 490724 h 1190386"/>
                <a:gd name="connsiteX1370" fmla="*/ 10088598 w 12191999"/>
                <a:gd name="connsiteY1370" fmla="*/ 491805 h 1190386"/>
                <a:gd name="connsiteX1371" fmla="*/ 10088598 w 12191999"/>
                <a:gd name="connsiteY1371" fmla="*/ 499371 h 1190386"/>
                <a:gd name="connsiteX1372" fmla="*/ 10118998 w 12191999"/>
                <a:gd name="connsiteY1372" fmla="*/ 499371 h 1190386"/>
                <a:gd name="connsiteX1373" fmla="*/ 10118998 w 12191999"/>
                <a:gd name="connsiteY1373" fmla="*/ 500992 h 1190386"/>
                <a:gd name="connsiteX1374" fmla="*/ 10118998 w 12191999"/>
                <a:gd name="connsiteY1374" fmla="*/ 512342 h 1190386"/>
                <a:gd name="connsiteX1375" fmla="*/ 10145345 w 12191999"/>
                <a:gd name="connsiteY1375" fmla="*/ 512342 h 1190386"/>
                <a:gd name="connsiteX1376" fmla="*/ 10145345 w 12191999"/>
                <a:gd name="connsiteY1376" fmla="*/ 542606 h 1190386"/>
                <a:gd name="connsiteX1377" fmla="*/ 10146105 w 12191999"/>
                <a:gd name="connsiteY1377" fmla="*/ 542606 h 1190386"/>
                <a:gd name="connsiteX1378" fmla="*/ 10151425 w 12191999"/>
                <a:gd name="connsiteY1378" fmla="*/ 542606 h 1190386"/>
                <a:gd name="connsiteX1379" fmla="*/ 10151425 w 12191999"/>
                <a:gd name="connsiteY1379" fmla="*/ 543687 h 1190386"/>
                <a:gd name="connsiteX1380" fmla="*/ 10151425 w 12191999"/>
                <a:gd name="connsiteY1380" fmla="*/ 551254 h 1190386"/>
                <a:gd name="connsiteX1381" fmla="*/ 10155479 w 12191999"/>
                <a:gd name="connsiteY1381" fmla="*/ 581518 h 1190386"/>
                <a:gd name="connsiteX1382" fmla="*/ 10156239 w 12191999"/>
                <a:gd name="connsiteY1382" fmla="*/ 581518 h 1190386"/>
                <a:gd name="connsiteX1383" fmla="*/ 10161559 w 12191999"/>
                <a:gd name="connsiteY1383" fmla="*/ 581518 h 1190386"/>
                <a:gd name="connsiteX1384" fmla="*/ 10161559 w 12191999"/>
                <a:gd name="connsiteY1384" fmla="*/ 582329 h 1190386"/>
                <a:gd name="connsiteX1385" fmla="*/ 10161559 w 12191999"/>
                <a:gd name="connsiteY1385" fmla="*/ 588004 h 1190386"/>
                <a:gd name="connsiteX1386" fmla="*/ 10162572 w 12191999"/>
                <a:gd name="connsiteY1386" fmla="*/ 588004 h 1190386"/>
                <a:gd name="connsiteX1387" fmla="*/ 10169665 w 12191999"/>
                <a:gd name="connsiteY1387" fmla="*/ 588004 h 1190386"/>
                <a:gd name="connsiteX1388" fmla="*/ 10169665 w 12191999"/>
                <a:gd name="connsiteY1388" fmla="*/ 618269 h 1190386"/>
                <a:gd name="connsiteX1389" fmla="*/ 10171692 w 12191999"/>
                <a:gd name="connsiteY1389" fmla="*/ 618269 h 1190386"/>
                <a:gd name="connsiteX1390" fmla="*/ 10185879 w 12191999"/>
                <a:gd name="connsiteY1390" fmla="*/ 618269 h 1190386"/>
                <a:gd name="connsiteX1391" fmla="*/ 10185879 w 12191999"/>
                <a:gd name="connsiteY1391" fmla="*/ 642048 h 1190386"/>
                <a:gd name="connsiteX1392" fmla="*/ 10187906 w 12191999"/>
                <a:gd name="connsiteY1392" fmla="*/ 643669 h 1190386"/>
                <a:gd name="connsiteX1393" fmla="*/ 10187906 w 12191999"/>
                <a:gd name="connsiteY1393" fmla="*/ 655019 h 1190386"/>
                <a:gd name="connsiteX1394" fmla="*/ 10188666 w 12191999"/>
                <a:gd name="connsiteY1394" fmla="*/ 655019 h 1190386"/>
                <a:gd name="connsiteX1395" fmla="*/ 10193986 w 12191999"/>
                <a:gd name="connsiteY1395" fmla="*/ 655019 h 1190386"/>
                <a:gd name="connsiteX1396" fmla="*/ 10193986 w 12191999"/>
                <a:gd name="connsiteY1396" fmla="*/ 678798 h 1190386"/>
                <a:gd name="connsiteX1397" fmla="*/ 10195252 w 12191999"/>
                <a:gd name="connsiteY1397" fmla="*/ 678798 h 1190386"/>
                <a:gd name="connsiteX1398" fmla="*/ 10204119 w 12191999"/>
                <a:gd name="connsiteY1398" fmla="*/ 678798 h 1190386"/>
                <a:gd name="connsiteX1399" fmla="*/ 10206146 w 12191999"/>
                <a:gd name="connsiteY1399" fmla="*/ 682852 h 1190386"/>
                <a:gd name="connsiteX1400" fmla="*/ 10206146 w 12191999"/>
                <a:gd name="connsiteY1400" fmla="*/ 696093 h 1190386"/>
                <a:gd name="connsiteX1401" fmla="*/ 10207666 w 12191999"/>
                <a:gd name="connsiteY1401" fmla="*/ 694201 h 1190386"/>
                <a:gd name="connsiteX1402" fmla="*/ 10218306 w 12191999"/>
                <a:gd name="connsiteY1402" fmla="*/ 680960 h 1190386"/>
                <a:gd name="connsiteX1403" fmla="*/ 10246680 w 12191999"/>
                <a:gd name="connsiteY1403" fmla="*/ 680960 h 1190386"/>
                <a:gd name="connsiteX1404" fmla="*/ 10246680 w 12191999"/>
                <a:gd name="connsiteY1404" fmla="*/ 767431 h 1190386"/>
                <a:gd name="connsiteX1405" fmla="*/ 10247440 w 12191999"/>
                <a:gd name="connsiteY1405" fmla="*/ 767431 h 1190386"/>
                <a:gd name="connsiteX1406" fmla="*/ 10252760 w 12191999"/>
                <a:gd name="connsiteY1406" fmla="*/ 767431 h 1190386"/>
                <a:gd name="connsiteX1407" fmla="*/ 10253520 w 12191999"/>
                <a:gd name="connsiteY1407" fmla="*/ 766080 h 1190386"/>
                <a:gd name="connsiteX1408" fmla="*/ 10258840 w 12191999"/>
                <a:gd name="connsiteY1408" fmla="*/ 756622 h 1190386"/>
                <a:gd name="connsiteX1409" fmla="*/ 10258840 w 12191999"/>
                <a:gd name="connsiteY1409" fmla="*/ 758514 h 1190386"/>
                <a:gd name="connsiteX1410" fmla="*/ 10258840 w 12191999"/>
                <a:gd name="connsiteY1410" fmla="*/ 771755 h 1190386"/>
                <a:gd name="connsiteX1411" fmla="*/ 10262893 w 12191999"/>
                <a:gd name="connsiteY1411" fmla="*/ 726358 h 1190386"/>
                <a:gd name="connsiteX1412" fmla="*/ 10263653 w 12191999"/>
                <a:gd name="connsiteY1412" fmla="*/ 726358 h 1190386"/>
                <a:gd name="connsiteX1413" fmla="*/ 10268973 w 12191999"/>
                <a:gd name="connsiteY1413" fmla="*/ 726358 h 1190386"/>
                <a:gd name="connsiteX1414" fmla="*/ 10268973 w 12191999"/>
                <a:gd name="connsiteY1414" fmla="*/ 661504 h 1190386"/>
                <a:gd name="connsiteX1415" fmla="*/ 10269987 w 12191999"/>
                <a:gd name="connsiteY1415" fmla="*/ 661504 h 1190386"/>
                <a:gd name="connsiteX1416" fmla="*/ 10277080 w 12191999"/>
                <a:gd name="connsiteY1416" fmla="*/ 661504 h 1190386"/>
                <a:gd name="connsiteX1417" fmla="*/ 10289240 w 12191999"/>
                <a:gd name="connsiteY1417" fmla="*/ 618269 h 1190386"/>
                <a:gd name="connsiteX1418" fmla="*/ 10290507 w 12191999"/>
                <a:gd name="connsiteY1418" fmla="*/ 618269 h 1190386"/>
                <a:gd name="connsiteX1419" fmla="*/ 10299374 w 12191999"/>
                <a:gd name="connsiteY1419" fmla="*/ 618269 h 1190386"/>
                <a:gd name="connsiteX1420" fmla="*/ 10309507 w 12191999"/>
                <a:gd name="connsiteY1420" fmla="*/ 661504 h 1190386"/>
                <a:gd name="connsiteX1421" fmla="*/ 10310520 w 12191999"/>
                <a:gd name="connsiteY1421" fmla="*/ 661504 h 1190386"/>
                <a:gd name="connsiteX1422" fmla="*/ 10317614 w 12191999"/>
                <a:gd name="connsiteY1422" fmla="*/ 661504 h 1190386"/>
                <a:gd name="connsiteX1423" fmla="*/ 10317614 w 12191999"/>
                <a:gd name="connsiteY1423" fmla="*/ 700416 h 1190386"/>
                <a:gd name="connsiteX1424" fmla="*/ 10319387 w 12191999"/>
                <a:gd name="connsiteY1424" fmla="*/ 700416 h 1190386"/>
                <a:gd name="connsiteX1425" fmla="*/ 10331801 w 12191999"/>
                <a:gd name="connsiteY1425" fmla="*/ 700416 h 1190386"/>
                <a:gd name="connsiteX1426" fmla="*/ 10331801 w 12191999"/>
                <a:gd name="connsiteY1426" fmla="*/ 702578 h 1190386"/>
                <a:gd name="connsiteX1427" fmla="*/ 10331801 w 12191999"/>
                <a:gd name="connsiteY1427" fmla="*/ 717710 h 1190386"/>
                <a:gd name="connsiteX1428" fmla="*/ 10335854 w 12191999"/>
                <a:gd name="connsiteY1428" fmla="*/ 715549 h 1190386"/>
                <a:gd name="connsiteX1429" fmla="*/ 10335854 w 12191999"/>
                <a:gd name="connsiteY1429" fmla="*/ 700416 h 1190386"/>
                <a:gd name="connsiteX1430" fmla="*/ 10337374 w 12191999"/>
                <a:gd name="connsiteY1430" fmla="*/ 700416 h 1190386"/>
                <a:gd name="connsiteX1431" fmla="*/ 10348014 w 12191999"/>
                <a:gd name="connsiteY1431" fmla="*/ 700416 h 1190386"/>
                <a:gd name="connsiteX1432" fmla="*/ 10348014 w 12191999"/>
                <a:gd name="connsiteY1432" fmla="*/ 702037 h 1190386"/>
                <a:gd name="connsiteX1433" fmla="*/ 10348014 w 12191999"/>
                <a:gd name="connsiteY1433" fmla="*/ 713387 h 1190386"/>
                <a:gd name="connsiteX1434" fmla="*/ 10378415 w 12191999"/>
                <a:gd name="connsiteY1434" fmla="*/ 713387 h 1190386"/>
                <a:gd name="connsiteX1435" fmla="*/ 10378415 w 12191999"/>
                <a:gd name="connsiteY1435" fmla="*/ 676637 h 1190386"/>
                <a:gd name="connsiteX1436" fmla="*/ 10379681 w 12191999"/>
                <a:gd name="connsiteY1436" fmla="*/ 676637 h 1190386"/>
                <a:gd name="connsiteX1437" fmla="*/ 10388548 w 12191999"/>
                <a:gd name="connsiteY1437" fmla="*/ 676637 h 1190386"/>
                <a:gd name="connsiteX1438" fmla="*/ 10388548 w 12191999"/>
                <a:gd name="connsiteY1438" fmla="*/ 698254 h 1190386"/>
                <a:gd name="connsiteX1439" fmla="*/ 10390575 w 12191999"/>
                <a:gd name="connsiteY1439" fmla="*/ 665828 h 1190386"/>
                <a:gd name="connsiteX1440" fmla="*/ 10412868 w 12191999"/>
                <a:gd name="connsiteY1440" fmla="*/ 665828 h 1190386"/>
                <a:gd name="connsiteX1441" fmla="*/ 10412868 w 12191999"/>
                <a:gd name="connsiteY1441" fmla="*/ 664206 h 1190386"/>
                <a:gd name="connsiteX1442" fmla="*/ 10412868 w 12191999"/>
                <a:gd name="connsiteY1442" fmla="*/ 652857 h 1190386"/>
                <a:gd name="connsiteX1443" fmla="*/ 10413628 w 12191999"/>
                <a:gd name="connsiteY1443" fmla="*/ 652857 h 1190386"/>
                <a:gd name="connsiteX1444" fmla="*/ 10418948 w 12191999"/>
                <a:gd name="connsiteY1444" fmla="*/ 652857 h 1190386"/>
                <a:gd name="connsiteX1445" fmla="*/ 10418948 w 12191999"/>
                <a:gd name="connsiteY1445" fmla="*/ 650966 h 1190386"/>
                <a:gd name="connsiteX1446" fmla="*/ 10418948 w 12191999"/>
                <a:gd name="connsiteY1446" fmla="*/ 637725 h 1190386"/>
                <a:gd name="connsiteX1447" fmla="*/ 10423002 w 12191999"/>
                <a:gd name="connsiteY1447" fmla="*/ 644210 h 1190386"/>
                <a:gd name="connsiteX1448" fmla="*/ 10425282 w 12191999"/>
                <a:gd name="connsiteY1448" fmla="*/ 644210 h 1190386"/>
                <a:gd name="connsiteX1449" fmla="*/ 10441242 w 12191999"/>
                <a:gd name="connsiteY1449" fmla="*/ 644210 h 1190386"/>
                <a:gd name="connsiteX1450" fmla="*/ 10441242 w 12191999"/>
                <a:gd name="connsiteY1450" fmla="*/ 643399 h 1190386"/>
                <a:gd name="connsiteX1451" fmla="*/ 10441242 w 12191999"/>
                <a:gd name="connsiteY1451" fmla="*/ 637725 h 1190386"/>
                <a:gd name="connsiteX1452" fmla="*/ 10442002 w 12191999"/>
                <a:gd name="connsiteY1452" fmla="*/ 637725 h 1190386"/>
                <a:gd name="connsiteX1453" fmla="*/ 10447322 w 12191999"/>
                <a:gd name="connsiteY1453" fmla="*/ 637725 h 1190386"/>
                <a:gd name="connsiteX1454" fmla="*/ 10447322 w 12191999"/>
                <a:gd name="connsiteY1454" fmla="*/ 639076 h 1190386"/>
                <a:gd name="connsiteX1455" fmla="*/ 10447322 w 12191999"/>
                <a:gd name="connsiteY1455" fmla="*/ 648534 h 1190386"/>
                <a:gd name="connsiteX1456" fmla="*/ 10485829 w 12191999"/>
                <a:gd name="connsiteY1456" fmla="*/ 648534 h 1190386"/>
                <a:gd name="connsiteX1457" fmla="*/ 10485829 w 12191999"/>
                <a:gd name="connsiteY1457" fmla="*/ 786887 h 1190386"/>
                <a:gd name="connsiteX1458" fmla="*/ 10487349 w 12191999"/>
                <a:gd name="connsiteY1458" fmla="*/ 786887 h 1190386"/>
                <a:gd name="connsiteX1459" fmla="*/ 10497989 w 12191999"/>
                <a:gd name="connsiteY1459" fmla="*/ 786887 h 1190386"/>
                <a:gd name="connsiteX1460" fmla="*/ 10497989 w 12191999"/>
                <a:gd name="connsiteY1460" fmla="*/ 773917 h 1190386"/>
                <a:gd name="connsiteX1461" fmla="*/ 10502043 w 12191999"/>
                <a:gd name="connsiteY1461" fmla="*/ 773917 h 1190386"/>
                <a:gd name="connsiteX1462" fmla="*/ 10502043 w 12191999"/>
                <a:gd name="connsiteY1462" fmla="*/ 786887 h 1190386"/>
                <a:gd name="connsiteX1463" fmla="*/ 10532443 w 12191999"/>
                <a:gd name="connsiteY1463" fmla="*/ 786887 h 1190386"/>
                <a:gd name="connsiteX1464" fmla="*/ 10532443 w 12191999"/>
                <a:gd name="connsiteY1464" fmla="*/ 756622 h 1190386"/>
                <a:gd name="connsiteX1465" fmla="*/ 10544603 w 12191999"/>
                <a:gd name="connsiteY1465" fmla="*/ 756622 h 1190386"/>
                <a:gd name="connsiteX1466" fmla="*/ 10556763 w 12191999"/>
                <a:gd name="connsiteY1466" fmla="*/ 754461 h 1190386"/>
                <a:gd name="connsiteX1467" fmla="*/ 10560817 w 12191999"/>
                <a:gd name="connsiteY1467" fmla="*/ 756622 h 1190386"/>
                <a:gd name="connsiteX1468" fmla="*/ 10570950 w 12191999"/>
                <a:gd name="connsiteY1468" fmla="*/ 756622 h 1190386"/>
                <a:gd name="connsiteX1469" fmla="*/ 10570950 w 12191999"/>
                <a:gd name="connsiteY1469" fmla="*/ 786887 h 1190386"/>
                <a:gd name="connsiteX1470" fmla="*/ 10579057 w 12191999"/>
                <a:gd name="connsiteY1470" fmla="*/ 786887 h 1190386"/>
                <a:gd name="connsiteX1471" fmla="*/ 10579057 w 12191999"/>
                <a:gd name="connsiteY1471" fmla="*/ 804182 h 1190386"/>
                <a:gd name="connsiteX1472" fmla="*/ 10588393 w 12191999"/>
                <a:gd name="connsiteY1472" fmla="*/ 805087 h 1190386"/>
                <a:gd name="connsiteX1473" fmla="*/ 10601351 w 12191999"/>
                <a:gd name="connsiteY1473" fmla="*/ 805087 h 1190386"/>
                <a:gd name="connsiteX1474" fmla="*/ 10601351 w 12191999"/>
                <a:gd name="connsiteY1474" fmla="*/ 789049 h 1190386"/>
                <a:gd name="connsiteX1475" fmla="*/ 10669307 w 12191999"/>
                <a:gd name="connsiteY1475" fmla="*/ 789049 h 1190386"/>
                <a:gd name="connsiteX1476" fmla="*/ 10669307 w 12191999"/>
                <a:gd name="connsiteY1476" fmla="*/ 703796 h 1190386"/>
                <a:gd name="connsiteX1477" fmla="*/ 10741315 w 12191999"/>
                <a:gd name="connsiteY1477" fmla="*/ 703796 h 1190386"/>
                <a:gd name="connsiteX1478" fmla="*/ 10741315 w 12191999"/>
                <a:gd name="connsiteY1478" fmla="*/ 782564 h 1190386"/>
                <a:gd name="connsiteX1479" fmla="*/ 10743219 w 12191999"/>
                <a:gd name="connsiteY1479" fmla="*/ 782564 h 1190386"/>
                <a:gd name="connsiteX1480" fmla="*/ 10744461 w 12191999"/>
                <a:gd name="connsiteY1480" fmla="*/ 805087 h 1190386"/>
                <a:gd name="connsiteX1481" fmla="*/ 10754137 w 12191999"/>
                <a:gd name="connsiteY1481" fmla="*/ 805087 h 1190386"/>
                <a:gd name="connsiteX1482" fmla="*/ 10755379 w 12191999"/>
                <a:gd name="connsiteY1482" fmla="*/ 782564 h 1190386"/>
                <a:gd name="connsiteX1483" fmla="*/ 10761459 w 12191999"/>
                <a:gd name="connsiteY1483" fmla="*/ 782564 h 1190386"/>
                <a:gd name="connsiteX1484" fmla="*/ 10762701 w 12191999"/>
                <a:gd name="connsiteY1484" fmla="*/ 805087 h 1190386"/>
                <a:gd name="connsiteX1485" fmla="*/ 10813323 w 12191999"/>
                <a:gd name="connsiteY1485" fmla="*/ 805087 h 1190386"/>
                <a:gd name="connsiteX1486" fmla="*/ 10813323 w 12191999"/>
                <a:gd name="connsiteY1486" fmla="*/ 642059 h 1190386"/>
                <a:gd name="connsiteX1487" fmla="*/ 11010650 w 12191999"/>
                <a:gd name="connsiteY1487" fmla="*/ 642059 h 1190386"/>
                <a:gd name="connsiteX1488" fmla="*/ 11010650 w 12191999"/>
                <a:gd name="connsiteY1488" fmla="*/ 805087 h 1190386"/>
                <a:gd name="connsiteX1489" fmla="*/ 11029347 w 12191999"/>
                <a:gd name="connsiteY1489" fmla="*/ 805087 h 1190386"/>
                <a:gd name="connsiteX1490" fmla="*/ 11029347 w 12191999"/>
                <a:gd name="connsiteY1490" fmla="*/ 722394 h 1190386"/>
                <a:gd name="connsiteX1491" fmla="*/ 11124467 w 12191999"/>
                <a:gd name="connsiteY1491" fmla="*/ 722394 h 1190386"/>
                <a:gd name="connsiteX1492" fmla="*/ 11136397 w 12191999"/>
                <a:gd name="connsiteY1492" fmla="*/ 404253 h 1190386"/>
                <a:gd name="connsiteX1493" fmla="*/ 11124237 w 12191999"/>
                <a:gd name="connsiteY1493" fmla="*/ 382635 h 1190386"/>
                <a:gd name="connsiteX1494" fmla="*/ 11118157 w 12191999"/>
                <a:gd name="connsiteY1494" fmla="*/ 378311 h 1190386"/>
                <a:gd name="connsiteX1495" fmla="*/ 11126264 w 12191999"/>
                <a:gd name="connsiteY1495" fmla="*/ 354532 h 1190386"/>
                <a:gd name="connsiteX1496" fmla="*/ 11126264 w 12191999"/>
                <a:gd name="connsiteY1496" fmla="*/ 337238 h 1190386"/>
                <a:gd name="connsiteX1497" fmla="*/ 11140451 w 12191999"/>
                <a:gd name="connsiteY1497" fmla="*/ 337238 h 1190386"/>
                <a:gd name="connsiteX1498" fmla="*/ 11140451 w 12191999"/>
                <a:gd name="connsiteY1498" fmla="*/ 315620 h 1190386"/>
                <a:gd name="connsiteX1499" fmla="*/ 11142477 w 12191999"/>
                <a:gd name="connsiteY1499" fmla="*/ 311296 h 1190386"/>
                <a:gd name="connsiteX1500" fmla="*/ 11142477 w 12191999"/>
                <a:gd name="connsiteY1500" fmla="*/ 233472 h 1190386"/>
                <a:gd name="connsiteX1501" fmla="*/ 11140451 w 12191999"/>
                <a:gd name="connsiteY1501" fmla="*/ 226987 h 1190386"/>
                <a:gd name="connsiteX1502" fmla="*/ 11146531 w 12191999"/>
                <a:gd name="connsiteY1502" fmla="*/ 220501 h 1190386"/>
                <a:gd name="connsiteX1503" fmla="*/ 11146531 w 12191999"/>
                <a:gd name="connsiteY1503" fmla="*/ 162133 h 1190386"/>
                <a:gd name="connsiteX1504" fmla="*/ 11148557 w 12191999"/>
                <a:gd name="connsiteY1504" fmla="*/ 157810 h 1190386"/>
                <a:gd name="connsiteX1505" fmla="*/ 11148557 w 12191999"/>
                <a:gd name="connsiteY1505" fmla="*/ 101604 h 1190386"/>
                <a:gd name="connsiteX1506" fmla="*/ 11150584 w 12191999"/>
                <a:gd name="connsiteY1506" fmla="*/ 82148 h 1190386"/>
                <a:gd name="connsiteX1507" fmla="*/ 11154638 w 12191999"/>
                <a:gd name="connsiteY1507" fmla="*/ 99442 h 1190386"/>
                <a:gd name="connsiteX1508" fmla="*/ 11156664 w 12191999"/>
                <a:gd name="connsiteY1508" fmla="*/ 157810 h 1190386"/>
                <a:gd name="connsiteX1509" fmla="*/ 11158691 w 12191999"/>
                <a:gd name="connsiteY1509" fmla="*/ 220501 h 1190386"/>
                <a:gd name="connsiteX1510" fmla="*/ 11164771 w 12191999"/>
                <a:gd name="connsiteY1510" fmla="*/ 226987 h 1190386"/>
                <a:gd name="connsiteX1511" fmla="*/ 11162744 w 12191999"/>
                <a:gd name="connsiteY1511" fmla="*/ 233472 h 1190386"/>
                <a:gd name="connsiteX1512" fmla="*/ 11162744 w 12191999"/>
                <a:gd name="connsiteY1512" fmla="*/ 311296 h 1190386"/>
                <a:gd name="connsiteX1513" fmla="*/ 11164771 w 12191999"/>
                <a:gd name="connsiteY1513" fmla="*/ 315620 h 1190386"/>
                <a:gd name="connsiteX1514" fmla="*/ 11164771 w 12191999"/>
                <a:gd name="connsiteY1514" fmla="*/ 337238 h 1190386"/>
                <a:gd name="connsiteX1515" fmla="*/ 11178958 w 12191999"/>
                <a:gd name="connsiteY1515" fmla="*/ 337238 h 1190386"/>
                <a:gd name="connsiteX1516" fmla="*/ 11178958 w 12191999"/>
                <a:gd name="connsiteY1516" fmla="*/ 354532 h 1190386"/>
                <a:gd name="connsiteX1517" fmla="*/ 11187065 w 12191999"/>
                <a:gd name="connsiteY1517" fmla="*/ 378311 h 1190386"/>
                <a:gd name="connsiteX1518" fmla="*/ 11180985 w 12191999"/>
                <a:gd name="connsiteY1518" fmla="*/ 382635 h 1190386"/>
                <a:gd name="connsiteX1519" fmla="*/ 11168824 w 12191999"/>
                <a:gd name="connsiteY1519" fmla="*/ 404253 h 1190386"/>
                <a:gd name="connsiteX1520" fmla="*/ 11176931 w 12191999"/>
                <a:gd name="connsiteY1520" fmla="*/ 657181 h 1190386"/>
                <a:gd name="connsiteX1521" fmla="*/ 11241785 w 12191999"/>
                <a:gd name="connsiteY1521" fmla="*/ 657181 h 1190386"/>
                <a:gd name="connsiteX1522" fmla="*/ 11241785 w 12191999"/>
                <a:gd name="connsiteY1522" fmla="*/ 732843 h 1190386"/>
                <a:gd name="connsiteX1523" fmla="*/ 11249892 w 12191999"/>
                <a:gd name="connsiteY1523" fmla="*/ 732843 h 1190386"/>
                <a:gd name="connsiteX1524" fmla="*/ 11251919 w 12191999"/>
                <a:gd name="connsiteY1524" fmla="*/ 726358 h 1190386"/>
                <a:gd name="connsiteX1525" fmla="*/ 11257999 w 12191999"/>
                <a:gd name="connsiteY1525" fmla="*/ 726358 h 1190386"/>
                <a:gd name="connsiteX1526" fmla="*/ 11260026 w 12191999"/>
                <a:gd name="connsiteY1526" fmla="*/ 735005 h 1190386"/>
                <a:gd name="connsiteX1527" fmla="*/ 11272186 w 12191999"/>
                <a:gd name="connsiteY1527" fmla="*/ 735005 h 1190386"/>
                <a:gd name="connsiteX1528" fmla="*/ 11272186 w 12191999"/>
                <a:gd name="connsiteY1528" fmla="*/ 728519 h 1190386"/>
                <a:gd name="connsiteX1529" fmla="*/ 11294479 w 12191999"/>
                <a:gd name="connsiteY1529" fmla="*/ 728519 h 1190386"/>
                <a:gd name="connsiteX1530" fmla="*/ 11294479 w 12191999"/>
                <a:gd name="connsiteY1530" fmla="*/ 735005 h 1190386"/>
                <a:gd name="connsiteX1531" fmla="*/ 11314746 w 12191999"/>
                <a:gd name="connsiteY1531" fmla="*/ 735005 h 1190386"/>
                <a:gd name="connsiteX1532" fmla="*/ 11314746 w 12191999"/>
                <a:gd name="connsiteY1532" fmla="*/ 780402 h 1190386"/>
                <a:gd name="connsiteX1533" fmla="*/ 11328933 w 12191999"/>
                <a:gd name="connsiteY1533" fmla="*/ 780402 h 1190386"/>
                <a:gd name="connsiteX1534" fmla="*/ 11328933 w 12191999"/>
                <a:gd name="connsiteY1534" fmla="*/ 767431 h 1190386"/>
                <a:gd name="connsiteX1535" fmla="*/ 11345147 w 12191999"/>
                <a:gd name="connsiteY1535" fmla="*/ 767431 h 1190386"/>
                <a:gd name="connsiteX1536" fmla="*/ 11345147 w 12191999"/>
                <a:gd name="connsiteY1536" fmla="*/ 588004 h 1190386"/>
                <a:gd name="connsiteX1537" fmla="*/ 11351227 w 12191999"/>
                <a:gd name="connsiteY1537" fmla="*/ 581518 h 1190386"/>
                <a:gd name="connsiteX1538" fmla="*/ 11424188 w 12191999"/>
                <a:gd name="connsiteY1538" fmla="*/ 581518 h 1190386"/>
                <a:gd name="connsiteX1539" fmla="*/ 11424188 w 12191999"/>
                <a:gd name="connsiteY1539" fmla="*/ 590166 h 1190386"/>
                <a:gd name="connsiteX1540" fmla="*/ 11434321 w 12191999"/>
                <a:gd name="connsiteY1540" fmla="*/ 590166 h 1190386"/>
                <a:gd name="connsiteX1541" fmla="*/ 11434321 w 12191999"/>
                <a:gd name="connsiteY1541" fmla="*/ 704740 h 1190386"/>
                <a:gd name="connsiteX1542" fmla="*/ 11456615 w 12191999"/>
                <a:gd name="connsiteY1542" fmla="*/ 704740 h 1190386"/>
                <a:gd name="connsiteX1543" fmla="*/ 11456615 w 12191999"/>
                <a:gd name="connsiteY1543" fmla="*/ 637725 h 1190386"/>
                <a:gd name="connsiteX1544" fmla="*/ 11482962 w 12191999"/>
                <a:gd name="connsiteY1544" fmla="*/ 637725 h 1190386"/>
                <a:gd name="connsiteX1545" fmla="*/ 11487015 w 12191999"/>
                <a:gd name="connsiteY1545" fmla="*/ 633401 h 1190386"/>
                <a:gd name="connsiteX1546" fmla="*/ 11495122 w 12191999"/>
                <a:gd name="connsiteY1546" fmla="*/ 633401 h 1190386"/>
                <a:gd name="connsiteX1547" fmla="*/ 11499175 w 12191999"/>
                <a:gd name="connsiteY1547" fmla="*/ 637725 h 1190386"/>
                <a:gd name="connsiteX1548" fmla="*/ 11521469 w 12191999"/>
                <a:gd name="connsiteY1548" fmla="*/ 637725 h 1190386"/>
                <a:gd name="connsiteX1549" fmla="*/ 11521469 w 12191999"/>
                <a:gd name="connsiteY1549" fmla="*/ 520989 h 1190386"/>
                <a:gd name="connsiteX1550" fmla="*/ 11578216 w 12191999"/>
                <a:gd name="connsiteY1550" fmla="*/ 510180 h 1190386"/>
                <a:gd name="connsiteX1551" fmla="*/ 11578216 w 12191999"/>
                <a:gd name="connsiteY1551" fmla="*/ 511261 h 1190386"/>
                <a:gd name="connsiteX1552" fmla="*/ 11578216 w 12191999"/>
                <a:gd name="connsiteY1552" fmla="*/ 518827 h 1190386"/>
                <a:gd name="connsiteX1553" fmla="*/ 11604563 w 12191999"/>
                <a:gd name="connsiteY1553" fmla="*/ 518827 h 1190386"/>
                <a:gd name="connsiteX1554" fmla="*/ 11604563 w 12191999"/>
                <a:gd name="connsiteY1554" fmla="*/ 773917 h 1190386"/>
                <a:gd name="connsiteX1555" fmla="*/ 11626857 w 12191999"/>
                <a:gd name="connsiteY1555" fmla="*/ 773917 h 1190386"/>
                <a:gd name="connsiteX1556" fmla="*/ 11626857 w 12191999"/>
                <a:gd name="connsiteY1556" fmla="*/ 769593 h 1190386"/>
                <a:gd name="connsiteX1557" fmla="*/ 11639017 w 12191999"/>
                <a:gd name="connsiteY1557" fmla="*/ 769593 h 1190386"/>
                <a:gd name="connsiteX1558" fmla="*/ 11639017 w 12191999"/>
                <a:gd name="connsiteY1558" fmla="*/ 773917 h 1190386"/>
                <a:gd name="connsiteX1559" fmla="*/ 11663337 w 12191999"/>
                <a:gd name="connsiteY1559" fmla="*/ 773917 h 1190386"/>
                <a:gd name="connsiteX1560" fmla="*/ 11663337 w 12191999"/>
                <a:gd name="connsiteY1560" fmla="*/ 760946 h 1190386"/>
                <a:gd name="connsiteX1561" fmla="*/ 11691711 w 12191999"/>
                <a:gd name="connsiteY1561" fmla="*/ 760946 h 1190386"/>
                <a:gd name="connsiteX1562" fmla="*/ 11703871 w 12191999"/>
                <a:gd name="connsiteY1562" fmla="*/ 756622 h 1190386"/>
                <a:gd name="connsiteX1563" fmla="*/ 11724138 w 12191999"/>
                <a:gd name="connsiteY1563" fmla="*/ 760946 h 1190386"/>
                <a:gd name="connsiteX1564" fmla="*/ 11724138 w 12191999"/>
                <a:gd name="connsiteY1564" fmla="*/ 743652 h 1190386"/>
                <a:gd name="connsiteX1565" fmla="*/ 11732245 w 12191999"/>
                <a:gd name="connsiteY1565" fmla="*/ 743652 h 1190386"/>
                <a:gd name="connsiteX1566" fmla="*/ 11732245 w 12191999"/>
                <a:gd name="connsiteY1566" fmla="*/ 730681 h 1190386"/>
                <a:gd name="connsiteX1567" fmla="*/ 11788992 w 12191999"/>
                <a:gd name="connsiteY1567" fmla="*/ 730681 h 1190386"/>
                <a:gd name="connsiteX1568" fmla="*/ 11788992 w 12191999"/>
                <a:gd name="connsiteY1568" fmla="*/ 700416 h 1190386"/>
                <a:gd name="connsiteX1569" fmla="*/ 11807232 w 12191999"/>
                <a:gd name="connsiteY1569" fmla="*/ 700416 h 1190386"/>
                <a:gd name="connsiteX1570" fmla="*/ 11807232 w 12191999"/>
                <a:gd name="connsiteY1570" fmla="*/ 693931 h 1190386"/>
                <a:gd name="connsiteX1571" fmla="*/ 11819392 w 12191999"/>
                <a:gd name="connsiteY1571" fmla="*/ 693931 h 1190386"/>
                <a:gd name="connsiteX1572" fmla="*/ 11819392 w 12191999"/>
                <a:gd name="connsiteY1572" fmla="*/ 700416 h 1190386"/>
                <a:gd name="connsiteX1573" fmla="*/ 11835606 w 12191999"/>
                <a:gd name="connsiteY1573" fmla="*/ 700416 h 1190386"/>
                <a:gd name="connsiteX1574" fmla="*/ 11835606 w 12191999"/>
                <a:gd name="connsiteY1574" fmla="*/ 750137 h 1190386"/>
                <a:gd name="connsiteX1575" fmla="*/ 11868033 w 12191999"/>
                <a:gd name="connsiteY1575" fmla="*/ 750137 h 1190386"/>
                <a:gd name="connsiteX1576" fmla="*/ 11868033 w 12191999"/>
                <a:gd name="connsiteY1576" fmla="*/ 724196 h 1190386"/>
                <a:gd name="connsiteX1577" fmla="*/ 11906540 w 12191999"/>
                <a:gd name="connsiteY1577" fmla="*/ 724196 h 1190386"/>
                <a:gd name="connsiteX1578" fmla="*/ 11906540 w 12191999"/>
                <a:gd name="connsiteY1578" fmla="*/ 693931 h 1190386"/>
                <a:gd name="connsiteX1579" fmla="*/ 11955181 w 12191999"/>
                <a:gd name="connsiteY1579" fmla="*/ 693931 h 1190386"/>
                <a:gd name="connsiteX1580" fmla="*/ 11955181 w 12191999"/>
                <a:gd name="connsiteY1580" fmla="*/ 805087 h 1190386"/>
                <a:gd name="connsiteX1581" fmla="*/ 11955181 w 12191999"/>
                <a:gd name="connsiteY1581" fmla="*/ 818866 h 1190386"/>
                <a:gd name="connsiteX1582" fmla="*/ 11964324 w 12191999"/>
                <a:gd name="connsiteY1582" fmla="*/ 818866 h 1190386"/>
                <a:gd name="connsiteX1583" fmla="*/ 11964324 w 12191999"/>
                <a:gd name="connsiteY1583" fmla="*/ 762555 h 1190386"/>
                <a:gd name="connsiteX1584" fmla="*/ 11967661 w 12191999"/>
                <a:gd name="connsiteY1584" fmla="*/ 756622 h 1190386"/>
                <a:gd name="connsiteX1585" fmla="*/ 11967661 w 12191999"/>
                <a:gd name="connsiteY1585" fmla="*/ 758514 h 1190386"/>
                <a:gd name="connsiteX1586" fmla="*/ 11967661 w 12191999"/>
                <a:gd name="connsiteY1586" fmla="*/ 771755 h 1190386"/>
                <a:gd name="connsiteX1587" fmla="*/ 11971714 w 12191999"/>
                <a:gd name="connsiteY1587" fmla="*/ 726358 h 1190386"/>
                <a:gd name="connsiteX1588" fmla="*/ 11972474 w 12191999"/>
                <a:gd name="connsiteY1588" fmla="*/ 726358 h 1190386"/>
                <a:gd name="connsiteX1589" fmla="*/ 11977794 w 12191999"/>
                <a:gd name="connsiteY1589" fmla="*/ 726358 h 1190386"/>
                <a:gd name="connsiteX1590" fmla="*/ 11977794 w 12191999"/>
                <a:gd name="connsiteY1590" fmla="*/ 661504 h 1190386"/>
                <a:gd name="connsiteX1591" fmla="*/ 11978808 w 12191999"/>
                <a:gd name="connsiteY1591" fmla="*/ 661504 h 1190386"/>
                <a:gd name="connsiteX1592" fmla="*/ 11985901 w 12191999"/>
                <a:gd name="connsiteY1592" fmla="*/ 661504 h 1190386"/>
                <a:gd name="connsiteX1593" fmla="*/ 11998061 w 12191999"/>
                <a:gd name="connsiteY1593" fmla="*/ 618269 h 1190386"/>
                <a:gd name="connsiteX1594" fmla="*/ 11999328 w 12191999"/>
                <a:gd name="connsiteY1594" fmla="*/ 618269 h 1190386"/>
                <a:gd name="connsiteX1595" fmla="*/ 12008195 w 12191999"/>
                <a:gd name="connsiteY1595" fmla="*/ 618269 h 1190386"/>
                <a:gd name="connsiteX1596" fmla="*/ 12018328 w 12191999"/>
                <a:gd name="connsiteY1596" fmla="*/ 661504 h 1190386"/>
                <a:gd name="connsiteX1597" fmla="*/ 12019341 w 12191999"/>
                <a:gd name="connsiteY1597" fmla="*/ 661504 h 1190386"/>
                <a:gd name="connsiteX1598" fmla="*/ 12026435 w 12191999"/>
                <a:gd name="connsiteY1598" fmla="*/ 661504 h 1190386"/>
                <a:gd name="connsiteX1599" fmla="*/ 12026435 w 12191999"/>
                <a:gd name="connsiteY1599" fmla="*/ 700416 h 1190386"/>
                <a:gd name="connsiteX1600" fmla="*/ 12028208 w 12191999"/>
                <a:gd name="connsiteY1600" fmla="*/ 700416 h 1190386"/>
                <a:gd name="connsiteX1601" fmla="*/ 12040622 w 12191999"/>
                <a:gd name="connsiteY1601" fmla="*/ 700416 h 1190386"/>
                <a:gd name="connsiteX1602" fmla="*/ 12040622 w 12191999"/>
                <a:gd name="connsiteY1602" fmla="*/ 702578 h 1190386"/>
                <a:gd name="connsiteX1603" fmla="*/ 12040622 w 12191999"/>
                <a:gd name="connsiteY1603" fmla="*/ 717710 h 1190386"/>
                <a:gd name="connsiteX1604" fmla="*/ 12044675 w 12191999"/>
                <a:gd name="connsiteY1604" fmla="*/ 715549 h 1190386"/>
                <a:gd name="connsiteX1605" fmla="*/ 12044675 w 12191999"/>
                <a:gd name="connsiteY1605" fmla="*/ 700416 h 1190386"/>
                <a:gd name="connsiteX1606" fmla="*/ 12046195 w 12191999"/>
                <a:gd name="connsiteY1606" fmla="*/ 700416 h 1190386"/>
                <a:gd name="connsiteX1607" fmla="*/ 12056835 w 12191999"/>
                <a:gd name="connsiteY1607" fmla="*/ 700416 h 1190386"/>
                <a:gd name="connsiteX1608" fmla="*/ 12056835 w 12191999"/>
                <a:gd name="connsiteY1608" fmla="*/ 702037 h 1190386"/>
                <a:gd name="connsiteX1609" fmla="*/ 12056835 w 12191999"/>
                <a:gd name="connsiteY1609" fmla="*/ 713387 h 1190386"/>
                <a:gd name="connsiteX1610" fmla="*/ 12087236 w 12191999"/>
                <a:gd name="connsiteY1610" fmla="*/ 713387 h 1190386"/>
                <a:gd name="connsiteX1611" fmla="*/ 12087236 w 12191999"/>
                <a:gd name="connsiteY1611" fmla="*/ 676637 h 1190386"/>
                <a:gd name="connsiteX1612" fmla="*/ 12088502 w 12191999"/>
                <a:gd name="connsiteY1612" fmla="*/ 676637 h 1190386"/>
                <a:gd name="connsiteX1613" fmla="*/ 12097369 w 12191999"/>
                <a:gd name="connsiteY1613" fmla="*/ 676637 h 1190386"/>
                <a:gd name="connsiteX1614" fmla="*/ 12097369 w 12191999"/>
                <a:gd name="connsiteY1614" fmla="*/ 698254 h 1190386"/>
                <a:gd name="connsiteX1615" fmla="*/ 12099396 w 12191999"/>
                <a:gd name="connsiteY1615" fmla="*/ 665828 h 1190386"/>
                <a:gd name="connsiteX1616" fmla="*/ 12121689 w 12191999"/>
                <a:gd name="connsiteY1616" fmla="*/ 665828 h 1190386"/>
                <a:gd name="connsiteX1617" fmla="*/ 12121689 w 12191999"/>
                <a:gd name="connsiteY1617" fmla="*/ 664206 h 1190386"/>
                <a:gd name="connsiteX1618" fmla="*/ 12121689 w 12191999"/>
                <a:gd name="connsiteY1618" fmla="*/ 652857 h 1190386"/>
                <a:gd name="connsiteX1619" fmla="*/ 12122449 w 12191999"/>
                <a:gd name="connsiteY1619" fmla="*/ 652857 h 1190386"/>
                <a:gd name="connsiteX1620" fmla="*/ 12127769 w 12191999"/>
                <a:gd name="connsiteY1620" fmla="*/ 652857 h 1190386"/>
                <a:gd name="connsiteX1621" fmla="*/ 12127769 w 12191999"/>
                <a:gd name="connsiteY1621" fmla="*/ 650966 h 1190386"/>
                <a:gd name="connsiteX1622" fmla="*/ 12127769 w 12191999"/>
                <a:gd name="connsiteY1622" fmla="*/ 637725 h 1190386"/>
                <a:gd name="connsiteX1623" fmla="*/ 12131823 w 12191999"/>
                <a:gd name="connsiteY1623" fmla="*/ 644210 h 1190386"/>
                <a:gd name="connsiteX1624" fmla="*/ 12134103 w 12191999"/>
                <a:gd name="connsiteY1624" fmla="*/ 644210 h 1190386"/>
                <a:gd name="connsiteX1625" fmla="*/ 12150063 w 12191999"/>
                <a:gd name="connsiteY1625" fmla="*/ 644210 h 1190386"/>
                <a:gd name="connsiteX1626" fmla="*/ 12150063 w 12191999"/>
                <a:gd name="connsiteY1626" fmla="*/ 643399 h 1190386"/>
                <a:gd name="connsiteX1627" fmla="*/ 12150063 w 12191999"/>
                <a:gd name="connsiteY1627" fmla="*/ 637725 h 1190386"/>
                <a:gd name="connsiteX1628" fmla="*/ 12150823 w 12191999"/>
                <a:gd name="connsiteY1628" fmla="*/ 637725 h 1190386"/>
                <a:gd name="connsiteX1629" fmla="*/ 12156143 w 12191999"/>
                <a:gd name="connsiteY1629" fmla="*/ 637725 h 1190386"/>
                <a:gd name="connsiteX1630" fmla="*/ 12156143 w 12191999"/>
                <a:gd name="connsiteY1630" fmla="*/ 639076 h 1190386"/>
                <a:gd name="connsiteX1631" fmla="*/ 12156143 w 12191999"/>
                <a:gd name="connsiteY1631" fmla="*/ 648534 h 1190386"/>
                <a:gd name="connsiteX1632" fmla="*/ 12191999 w 12191999"/>
                <a:gd name="connsiteY1632" fmla="*/ 648534 h 1190386"/>
                <a:gd name="connsiteX1633" fmla="*/ 12191999 w 12191999"/>
                <a:gd name="connsiteY1633" fmla="*/ 1159457 h 1190386"/>
                <a:gd name="connsiteX1634" fmla="*/ 12027744 w 12191999"/>
                <a:gd name="connsiteY1634" fmla="*/ 1159331 h 1190386"/>
                <a:gd name="connsiteX1635" fmla="*/ 12027731 w 12191999"/>
                <a:gd name="connsiteY1635" fmla="*/ 1160647 h 1190386"/>
                <a:gd name="connsiteX1636" fmla="*/ 9008590 w 12191999"/>
                <a:gd name="connsiteY1636" fmla="*/ 1158322 h 1190386"/>
                <a:gd name="connsiteX1637" fmla="*/ 9008602 w 12191999"/>
                <a:gd name="connsiteY1637" fmla="*/ 1160647 h 1190386"/>
                <a:gd name="connsiteX1638" fmla="*/ 6049689 w 12191999"/>
                <a:gd name="connsiteY1638" fmla="*/ 1158315 h 1190386"/>
                <a:gd name="connsiteX1639" fmla="*/ 6049689 w 12191999"/>
                <a:gd name="connsiteY1639" fmla="*/ 1160647 h 1190386"/>
                <a:gd name="connsiteX1640" fmla="*/ 3031543 w 12191999"/>
                <a:gd name="connsiteY1640" fmla="*/ 1158318 h 1190386"/>
                <a:gd name="connsiteX1641" fmla="*/ 2054 w 12191999"/>
                <a:gd name="connsiteY1641" fmla="*/ 1158314 h 1190386"/>
                <a:gd name="connsiteX1642" fmla="*/ 0 w 12191999"/>
                <a:gd name="connsiteY1642" fmla="*/ 724196 h 1190386"/>
                <a:gd name="connsiteX1643" fmla="*/ 20267 w 12191999"/>
                <a:gd name="connsiteY1643" fmla="*/ 724196 h 1190386"/>
                <a:gd name="connsiteX1644" fmla="*/ 20774 w 12191999"/>
                <a:gd name="connsiteY1644" fmla="*/ 723115 h 1190386"/>
                <a:gd name="connsiteX1645" fmla="*/ 24320 w 12191999"/>
                <a:gd name="connsiteY1645" fmla="*/ 715549 h 1190386"/>
                <a:gd name="connsiteX1646" fmla="*/ 26095 w 12191999"/>
                <a:gd name="connsiteY1646" fmla="*/ 715819 h 1190386"/>
                <a:gd name="connsiteX1647" fmla="*/ 38507 w 12191999"/>
                <a:gd name="connsiteY1647" fmla="*/ 717710 h 1190386"/>
                <a:gd name="connsiteX1648" fmla="*/ 39014 w 12191999"/>
                <a:gd name="connsiteY1648" fmla="*/ 719062 h 1190386"/>
                <a:gd name="connsiteX1649" fmla="*/ 42560 w 12191999"/>
                <a:gd name="connsiteY1649" fmla="*/ 728519 h 1190386"/>
                <a:gd name="connsiteX1650" fmla="*/ 68907 w 12191999"/>
                <a:gd name="connsiteY1650" fmla="*/ 730681 h 1190386"/>
                <a:gd name="connsiteX1651" fmla="*/ 68907 w 12191999"/>
                <a:gd name="connsiteY1651" fmla="*/ 607460 h 1190386"/>
                <a:gd name="connsiteX1652" fmla="*/ 70934 w 12191999"/>
                <a:gd name="connsiteY1652" fmla="*/ 607460 h 1190386"/>
                <a:gd name="connsiteX1653" fmla="*/ 85121 w 12191999"/>
                <a:gd name="connsiteY1653" fmla="*/ 607460 h 1190386"/>
                <a:gd name="connsiteX1654" fmla="*/ 85121 w 12191999"/>
                <a:gd name="connsiteY1654" fmla="*/ 471268 h 1190386"/>
                <a:gd name="connsiteX1655" fmla="*/ 86894 w 12191999"/>
                <a:gd name="connsiteY1655" fmla="*/ 471268 h 1190386"/>
                <a:gd name="connsiteX1656" fmla="*/ 99308 w 12191999"/>
                <a:gd name="connsiteY1656" fmla="*/ 471268 h 1190386"/>
                <a:gd name="connsiteX1657" fmla="*/ 99308 w 12191999"/>
                <a:gd name="connsiteY1657" fmla="*/ 356694 h 1190386"/>
                <a:gd name="connsiteX1658" fmla="*/ 103361 w 12191999"/>
                <a:gd name="connsiteY1658" fmla="*/ 328590 h 1190386"/>
                <a:gd name="connsiteX1659" fmla="*/ 105388 w 12191999"/>
                <a:gd name="connsiteY1659" fmla="*/ 328590 h 1190386"/>
                <a:gd name="connsiteX1660" fmla="*/ 119575 w 12191999"/>
                <a:gd name="connsiteY1660" fmla="*/ 328590 h 1190386"/>
                <a:gd name="connsiteX1661" fmla="*/ 156055 w 12191999"/>
                <a:gd name="connsiteY1661" fmla="*/ 246443 h 1190386"/>
                <a:gd name="connsiteX1662" fmla="*/ 160109 w 12191999"/>
                <a:gd name="connsiteY1662" fmla="*/ 0 h 1190386"/>
                <a:gd name="connsiteX0" fmla="*/ 160109 w 12191999"/>
                <a:gd name="connsiteY0" fmla="*/ 0 h 1190386"/>
                <a:gd name="connsiteX1" fmla="*/ 162135 w 12191999"/>
                <a:gd name="connsiteY1" fmla="*/ 246443 h 1190386"/>
                <a:gd name="connsiteX2" fmla="*/ 200643 w 12191999"/>
                <a:gd name="connsiteY2" fmla="*/ 326429 h 1190386"/>
                <a:gd name="connsiteX3" fmla="*/ 202669 w 12191999"/>
                <a:gd name="connsiteY3" fmla="*/ 326429 h 1190386"/>
                <a:gd name="connsiteX4" fmla="*/ 216856 w 12191999"/>
                <a:gd name="connsiteY4" fmla="*/ 326429 h 1190386"/>
                <a:gd name="connsiteX5" fmla="*/ 216856 w 12191999"/>
                <a:gd name="connsiteY5" fmla="*/ 350208 h 1190386"/>
                <a:gd name="connsiteX6" fmla="*/ 217363 w 12191999"/>
                <a:gd name="connsiteY6" fmla="*/ 351019 h 1190386"/>
                <a:gd name="connsiteX7" fmla="*/ 220909 w 12191999"/>
                <a:gd name="connsiteY7" fmla="*/ 356694 h 1190386"/>
                <a:gd name="connsiteX8" fmla="*/ 220909 w 12191999"/>
                <a:gd name="connsiteY8" fmla="*/ 471268 h 1190386"/>
                <a:gd name="connsiteX9" fmla="*/ 223189 w 12191999"/>
                <a:gd name="connsiteY9" fmla="*/ 471268 h 1190386"/>
                <a:gd name="connsiteX10" fmla="*/ 239151 w 12191999"/>
                <a:gd name="connsiteY10" fmla="*/ 471268 h 1190386"/>
                <a:gd name="connsiteX11" fmla="*/ 239151 w 12191999"/>
                <a:gd name="connsiteY11" fmla="*/ 611783 h 1190386"/>
                <a:gd name="connsiteX12" fmla="*/ 240670 w 12191999"/>
                <a:gd name="connsiteY12" fmla="*/ 611513 h 1190386"/>
                <a:gd name="connsiteX13" fmla="*/ 251310 w 12191999"/>
                <a:gd name="connsiteY13" fmla="*/ 609622 h 1190386"/>
                <a:gd name="connsiteX14" fmla="*/ 249283 w 12191999"/>
                <a:gd name="connsiteY14" fmla="*/ 698254 h 1190386"/>
                <a:gd name="connsiteX15" fmla="*/ 250804 w 12191999"/>
                <a:gd name="connsiteY15" fmla="*/ 698525 h 1190386"/>
                <a:gd name="connsiteX16" fmla="*/ 261444 w 12191999"/>
                <a:gd name="connsiteY16" fmla="*/ 700416 h 1190386"/>
                <a:gd name="connsiteX17" fmla="*/ 261696 w 12191999"/>
                <a:gd name="connsiteY17" fmla="*/ 701227 h 1190386"/>
                <a:gd name="connsiteX18" fmla="*/ 263470 w 12191999"/>
                <a:gd name="connsiteY18" fmla="*/ 706902 h 1190386"/>
                <a:gd name="connsiteX19" fmla="*/ 264230 w 12191999"/>
                <a:gd name="connsiteY19" fmla="*/ 704470 h 1190386"/>
                <a:gd name="connsiteX20" fmla="*/ 269550 w 12191999"/>
                <a:gd name="connsiteY20" fmla="*/ 687446 h 1190386"/>
                <a:gd name="connsiteX21" fmla="*/ 271323 w 12191999"/>
                <a:gd name="connsiteY21" fmla="*/ 687446 h 1190386"/>
                <a:gd name="connsiteX22" fmla="*/ 283737 w 12191999"/>
                <a:gd name="connsiteY22" fmla="*/ 687446 h 1190386"/>
                <a:gd name="connsiteX23" fmla="*/ 283737 w 12191999"/>
                <a:gd name="connsiteY23" fmla="*/ 719872 h 1190386"/>
                <a:gd name="connsiteX24" fmla="*/ 284750 w 12191999"/>
                <a:gd name="connsiteY24" fmla="*/ 720413 h 1190386"/>
                <a:gd name="connsiteX25" fmla="*/ 291844 w 12191999"/>
                <a:gd name="connsiteY25" fmla="*/ 724196 h 1190386"/>
                <a:gd name="connsiteX26" fmla="*/ 291844 w 12191999"/>
                <a:gd name="connsiteY26" fmla="*/ 725547 h 1190386"/>
                <a:gd name="connsiteX27" fmla="*/ 291844 w 12191999"/>
                <a:gd name="connsiteY27" fmla="*/ 735005 h 1190386"/>
                <a:gd name="connsiteX28" fmla="*/ 336431 w 12191999"/>
                <a:gd name="connsiteY28" fmla="*/ 735005 h 1190386"/>
                <a:gd name="connsiteX29" fmla="*/ 336431 w 12191999"/>
                <a:gd name="connsiteY29" fmla="*/ 736086 h 1190386"/>
                <a:gd name="connsiteX30" fmla="*/ 336431 w 12191999"/>
                <a:gd name="connsiteY30" fmla="*/ 743652 h 1190386"/>
                <a:gd name="connsiteX31" fmla="*/ 338457 w 12191999"/>
                <a:gd name="connsiteY31" fmla="*/ 743652 h 1190386"/>
                <a:gd name="connsiteX32" fmla="*/ 352644 w 12191999"/>
                <a:gd name="connsiteY32" fmla="*/ 743652 h 1190386"/>
                <a:gd name="connsiteX33" fmla="*/ 352644 w 12191999"/>
                <a:gd name="connsiteY33" fmla="*/ 713387 h 1190386"/>
                <a:gd name="connsiteX34" fmla="*/ 397231 w 12191999"/>
                <a:gd name="connsiteY34" fmla="*/ 713387 h 1190386"/>
                <a:gd name="connsiteX35" fmla="*/ 397231 w 12191999"/>
                <a:gd name="connsiteY35" fmla="*/ 712036 h 1190386"/>
                <a:gd name="connsiteX36" fmla="*/ 397231 w 12191999"/>
                <a:gd name="connsiteY36" fmla="*/ 702578 h 1190386"/>
                <a:gd name="connsiteX37" fmla="*/ 398245 w 12191999"/>
                <a:gd name="connsiteY37" fmla="*/ 702578 h 1190386"/>
                <a:gd name="connsiteX38" fmla="*/ 405338 w 12191999"/>
                <a:gd name="connsiteY38" fmla="*/ 702578 h 1190386"/>
                <a:gd name="connsiteX39" fmla="*/ 405338 w 12191999"/>
                <a:gd name="connsiteY39" fmla="*/ 700687 h 1190386"/>
                <a:gd name="connsiteX40" fmla="*/ 405338 w 12191999"/>
                <a:gd name="connsiteY40" fmla="*/ 687446 h 1190386"/>
                <a:gd name="connsiteX41" fmla="*/ 406099 w 12191999"/>
                <a:gd name="connsiteY41" fmla="*/ 687446 h 1190386"/>
                <a:gd name="connsiteX42" fmla="*/ 411418 w 12191999"/>
                <a:gd name="connsiteY42" fmla="*/ 687446 h 1190386"/>
                <a:gd name="connsiteX43" fmla="*/ 411418 w 12191999"/>
                <a:gd name="connsiteY43" fmla="*/ 686365 h 1190386"/>
                <a:gd name="connsiteX44" fmla="*/ 411418 w 12191999"/>
                <a:gd name="connsiteY44" fmla="*/ 678798 h 1190386"/>
                <a:gd name="connsiteX45" fmla="*/ 413445 w 12191999"/>
                <a:gd name="connsiteY45" fmla="*/ 678798 h 1190386"/>
                <a:gd name="connsiteX46" fmla="*/ 427632 w 12191999"/>
                <a:gd name="connsiteY46" fmla="*/ 678798 h 1190386"/>
                <a:gd name="connsiteX47" fmla="*/ 427632 w 12191999"/>
                <a:gd name="connsiteY47" fmla="*/ 679879 h 1190386"/>
                <a:gd name="connsiteX48" fmla="*/ 427632 w 12191999"/>
                <a:gd name="connsiteY48" fmla="*/ 687446 h 1190386"/>
                <a:gd name="connsiteX49" fmla="*/ 449925 w 12191999"/>
                <a:gd name="connsiteY49" fmla="*/ 687446 h 1190386"/>
                <a:gd name="connsiteX50" fmla="*/ 449925 w 12191999"/>
                <a:gd name="connsiteY50" fmla="*/ 685554 h 1190386"/>
                <a:gd name="connsiteX51" fmla="*/ 449925 w 12191999"/>
                <a:gd name="connsiteY51" fmla="*/ 672313 h 1190386"/>
                <a:gd name="connsiteX52" fmla="*/ 451700 w 12191999"/>
                <a:gd name="connsiteY52" fmla="*/ 672313 h 1190386"/>
                <a:gd name="connsiteX53" fmla="*/ 464112 w 12191999"/>
                <a:gd name="connsiteY53" fmla="*/ 672313 h 1190386"/>
                <a:gd name="connsiteX54" fmla="*/ 464112 w 12191999"/>
                <a:gd name="connsiteY54" fmla="*/ 696093 h 1190386"/>
                <a:gd name="connsiteX55" fmla="*/ 465126 w 12191999"/>
                <a:gd name="connsiteY55" fmla="*/ 696093 h 1190386"/>
                <a:gd name="connsiteX56" fmla="*/ 472219 w 12191999"/>
                <a:gd name="connsiteY56" fmla="*/ 696093 h 1190386"/>
                <a:gd name="connsiteX57" fmla="*/ 472219 w 12191999"/>
                <a:gd name="connsiteY57" fmla="*/ 695012 h 1190386"/>
                <a:gd name="connsiteX58" fmla="*/ 472219 w 12191999"/>
                <a:gd name="connsiteY58" fmla="*/ 687446 h 1190386"/>
                <a:gd name="connsiteX59" fmla="*/ 473992 w 12191999"/>
                <a:gd name="connsiteY59" fmla="*/ 687446 h 1190386"/>
                <a:gd name="connsiteX60" fmla="*/ 486407 w 12191999"/>
                <a:gd name="connsiteY60" fmla="*/ 687446 h 1190386"/>
                <a:gd name="connsiteX61" fmla="*/ 486407 w 12191999"/>
                <a:gd name="connsiteY61" fmla="*/ 713387 h 1190386"/>
                <a:gd name="connsiteX62" fmla="*/ 488433 w 12191999"/>
                <a:gd name="connsiteY62" fmla="*/ 713387 h 1190386"/>
                <a:gd name="connsiteX63" fmla="*/ 502619 w 12191999"/>
                <a:gd name="connsiteY63" fmla="*/ 713387 h 1190386"/>
                <a:gd name="connsiteX64" fmla="*/ 502619 w 12191999"/>
                <a:gd name="connsiteY64" fmla="*/ 715008 h 1190386"/>
                <a:gd name="connsiteX65" fmla="*/ 502619 w 12191999"/>
                <a:gd name="connsiteY65" fmla="*/ 726358 h 1190386"/>
                <a:gd name="connsiteX66" fmla="*/ 503379 w 12191999"/>
                <a:gd name="connsiteY66" fmla="*/ 726358 h 1190386"/>
                <a:gd name="connsiteX67" fmla="*/ 508700 w 12191999"/>
                <a:gd name="connsiteY67" fmla="*/ 726358 h 1190386"/>
                <a:gd name="connsiteX68" fmla="*/ 508700 w 12191999"/>
                <a:gd name="connsiteY68" fmla="*/ 725547 h 1190386"/>
                <a:gd name="connsiteX69" fmla="*/ 508700 w 12191999"/>
                <a:gd name="connsiteY69" fmla="*/ 719872 h 1190386"/>
                <a:gd name="connsiteX70" fmla="*/ 539100 w 12191999"/>
                <a:gd name="connsiteY70" fmla="*/ 719872 h 1190386"/>
                <a:gd name="connsiteX71" fmla="*/ 539100 w 12191999"/>
                <a:gd name="connsiteY71" fmla="*/ 743652 h 1190386"/>
                <a:gd name="connsiteX72" fmla="*/ 540113 w 12191999"/>
                <a:gd name="connsiteY72" fmla="*/ 743652 h 1190386"/>
                <a:gd name="connsiteX73" fmla="*/ 547207 w 12191999"/>
                <a:gd name="connsiteY73" fmla="*/ 743652 h 1190386"/>
                <a:gd name="connsiteX74" fmla="*/ 547207 w 12191999"/>
                <a:gd name="connsiteY74" fmla="*/ 744733 h 1190386"/>
                <a:gd name="connsiteX75" fmla="*/ 547207 w 12191999"/>
                <a:gd name="connsiteY75" fmla="*/ 752299 h 1190386"/>
                <a:gd name="connsiteX76" fmla="*/ 547967 w 12191999"/>
                <a:gd name="connsiteY76" fmla="*/ 752299 h 1190386"/>
                <a:gd name="connsiteX77" fmla="*/ 553287 w 12191999"/>
                <a:gd name="connsiteY77" fmla="*/ 752299 h 1190386"/>
                <a:gd name="connsiteX78" fmla="*/ 553287 w 12191999"/>
                <a:gd name="connsiteY78" fmla="*/ 750137 h 1190386"/>
                <a:gd name="connsiteX79" fmla="*/ 553287 w 12191999"/>
                <a:gd name="connsiteY79" fmla="*/ 735005 h 1190386"/>
                <a:gd name="connsiteX80" fmla="*/ 554300 w 12191999"/>
                <a:gd name="connsiteY80" fmla="*/ 735005 h 1190386"/>
                <a:gd name="connsiteX81" fmla="*/ 561394 w 12191999"/>
                <a:gd name="connsiteY81" fmla="*/ 735005 h 1190386"/>
                <a:gd name="connsiteX82" fmla="*/ 561394 w 12191999"/>
                <a:gd name="connsiteY82" fmla="*/ 736086 h 1190386"/>
                <a:gd name="connsiteX83" fmla="*/ 561394 w 12191999"/>
                <a:gd name="connsiteY83" fmla="*/ 743652 h 1190386"/>
                <a:gd name="connsiteX84" fmla="*/ 566714 w 12191999"/>
                <a:gd name="connsiteY84" fmla="*/ 741659 h 1190386"/>
                <a:gd name="connsiteX85" fmla="*/ 567474 w 12191999"/>
                <a:gd name="connsiteY85" fmla="*/ 740679 h 1190386"/>
                <a:gd name="connsiteX86" fmla="*/ 567474 w 12191999"/>
                <a:gd name="connsiteY86" fmla="*/ 735005 h 1190386"/>
                <a:gd name="connsiteX87" fmla="*/ 605982 w 12191999"/>
                <a:gd name="connsiteY87" fmla="*/ 735005 h 1190386"/>
                <a:gd name="connsiteX88" fmla="*/ 605982 w 12191999"/>
                <a:gd name="connsiteY88" fmla="*/ 758784 h 1190386"/>
                <a:gd name="connsiteX89" fmla="*/ 608008 w 12191999"/>
                <a:gd name="connsiteY89" fmla="*/ 758784 h 1190386"/>
                <a:gd name="connsiteX90" fmla="*/ 622194 w 12191999"/>
                <a:gd name="connsiteY90" fmla="*/ 758784 h 1190386"/>
                <a:gd name="connsiteX91" fmla="*/ 622194 w 12191999"/>
                <a:gd name="connsiteY91" fmla="*/ 759865 h 1190386"/>
                <a:gd name="connsiteX92" fmla="*/ 622194 w 12191999"/>
                <a:gd name="connsiteY92" fmla="*/ 767431 h 1190386"/>
                <a:gd name="connsiteX93" fmla="*/ 623968 w 12191999"/>
                <a:gd name="connsiteY93" fmla="*/ 767431 h 1190386"/>
                <a:gd name="connsiteX94" fmla="*/ 636381 w 12191999"/>
                <a:gd name="connsiteY94" fmla="*/ 767431 h 1190386"/>
                <a:gd name="connsiteX95" fmla="*/ 636381 w 12191999"/>
                <a:gd name="connsiteY95" fmla="*/ 743652 h 1190386"/>
                <a:gd name="connsiteX96" fmla="*/ 637394 w 12191999"/>
                <a:gd name="connsiteY96" fmla="*/ 743652 h 1190386"/>
                <a:gd name="connsiteX97" fmla="*/ 644488 w 12191999"/>
                <a:gd name="connsiteY97" fmla="*/ 743652 h 1190386"/>
                <a:gd name="connsiteX98" fmla="*/ 644488 w 12191999"/>
                <a:gd name="connsiteY98" fmla="*/ 711225 h 1190386"/>
                <a:gd name="connsiteX99" fmla="*/ 645501 w 12191999"/>
                <a:gd name="connsiteY99" fmla="*/ 711225 h 1190386"/>
                <a:gd name="connsiteX100" fmla="*/ 652595 w 12191999"/>
                <a:gd name="connsiteY100" fmla="*/ 711225 h 1190386"/>
                <a:gd name="connsiteX101" fmla="*/ 652595 w 12191999"/>
                <a:gd name="connsiteY101" fmla="*/ 709334 h 1190386"/>
                <a:gd name="connsiteX102" fmla="*/ 652595 w 12191999"/>
                <a:gd name="connsiteY102" fmla="*/ 696093 h 1190386"/>
                <a:gd name="connsiteX103" fmla="*/ 651328 w 12191999"/>
                <a:gd name="connsiteY103" fmla="*/ 694471 h 1190386"/>
                <a:gd name="connsiteX104" fmla="*/ 656648 w 12191999"/>
                <a:gd name="connsiteY104" fmla="*/ 683122 h 1190386"/>
                <a:gd name="connsiteX105" fmla="*/ 664755 w 12191999"/>
                <a:gd name="connsiteY105" fmla="*/ 711225 h 1190386"/>
                <a:gd name="connsiteX106" fmla="*/ 665515 w 12191999"/>
                <a:gd name="connsiteY106" fmla="*/ 711225 h 1190386"/>
                <a:gd name="connsiteX107" fmla="*/ 670835 w 12191999"/>
                <a:gd name="connsiteY107" fmla="*/ 711225 h 1190386"/>
                <a:gd name="connsiteX108" fmla="*/ 670835 w 12191999"/>
                <a:gd name="connsiteY108" fmla="*/ 605298 h 1190386"/>
                <a:gd name="connsiteX109" fmla="*/ 672356 w 12191999"/>
                <a:gd name="connsiteY109" fmla="*/ 605298 h 1190386"/>
                <a:gd name="connsiteX110" fmla="*/ 682996 w 12191999"/>
                <a:gd name="connsiteY110" fmla="*/ 605298 h 1190386"/>
                <a:gd name="connsiteX111" fmla="*/ 682996 w 12191999"/>
                <a:gd name="connsiteY111" fmla="*/ 557739 h 1190386"/>
                <a:gd name="connsiteX112" fmla="*/ 709342 w 12191999"/>
                <a:gd name="connsiteY112" fmla="*/ 557739 h 1190386"/>
                <a:gd name="connsiteX113" fmla="*/ 709342 w 12191999"/>
                <a:gd name="connsiteY113" fmla="*/ 536121 h 1190386"/>
                <a:gd name="connsiteX114" fmla="*/ 743796 w 12191999"/>
                <a:gd name="connsiteY114" fmla="*/ 536121 h 1190386"/>
                <a:gd name="connsiteX115" fmla="*/ 743796 w 12191999"/>
                <a:gd name="connsiteY115" fmla="*/ 538553 h 1190386"/>
                <a:gd name="connsiteX116" fmla="*/ 743796 w 12191999"/>
                <a:gd name="connsiteY116" fmla="*/ 555577 h 1190386"/>
                <a:gd name="connsiteX117" fmla="*/ 746077 w 12191999"/>
                <a:gd name="connsiteY117" fmla="*/ 555577 h 1190386"/>
                <a:gd name="connsiteX118" fmla="*/ 762036 w 12191999"/>
                <a:gd name="connsiteY118" fmla="*/ 555577 h 1190386"/>
                <a:gd name="connsiteX119" fmla="*/ 762036 w 12191999"/>
                <a:gd name="connsiteY119" fmla="*/ 603136 h 1190386"/>
                <a:gd name="connsiteX120" fmla="*/ 763049 w 12191999"/>
                <a:gd name="connsiteY120" fmla="*/ 603136 h 1190386"/>
                <a:gd name="connsiteX121" fmla="*/ 770144 w 12191999"/>
                <a:gd name="connsiteY121" fmla="*/ 603136 h 1190386"/>
                <a:gd name="connsiteX122" fmla="*/ 784330 w 12191999"/>
                <a:gd name="connsiteY122" fmla="*/ 607460 h 1190386"/>
                <a:gd name="connsiteX123" fmla="*/ 784330 w 12191999"/>
                <a:gd name="connsiteY123" fmla="*/ 646372 h 1190386"/>
                <a:gd name="connsiteX124" fmla="*/ 785344 w 12191999"/>
                <a:gd name="connsiteY124" fmla="*/ 646372 h 1190386"/>
                <a:gd name="connsiteX125" fmla="*/ 792436 w 12191999"/>
                <a:gd name="connsiteY125" fmla="*/ 646372 h 1190386"/>
                <a:gd name="connsiteX126" fmla="*/ 792436 w 12191999"/>
                <a:gd name="connsiteY126" fmla="*/ 647993 h 1190386"/>
                <a:gd name="connsiteX127" fmla="*/ 792436 w 12191999"/>
                <a:gd name="connsiteY127" fmla="*/ 659342 h 1190386"/>
                <a:gd name="connsiteX128" fmla="*/ 794463 w 12191999"/>
                <a:gd name="connsiteY128" fmla="*/ 659342 h 1190386"/>
                <a:gd name="connsiteX129" fmla="*/ 808650 w 12191999"/>
                <a:gd name="connsiteY129" fmla="*/ 659342 h 1190386"/>
                <a:gd name="connsiteX130" fmla="*/ 814730 w 12191999"/>
                <a:gd name="connsiteY130" fmla="*/ 665828 h 1190386"/>
                <a:gd name="connsiteX131" fmla="*/ 814730 w 12191999"/>
                <a:gd name="connsiteY131" fmla="*/ 687446 h 1190386"/>
                <a:gd name="connsiteX132" fmla="*/ 817010 w 12191999"/>
                <a:gd name="connsiteY132" fmla="*/ 687446 h 1190386"/>
                <a:gd name="connsiteX133" fmla="*/ 832971 w 12191999"/>
                <a:gd name="connsiteY133" fmla="*/ 687446 h 1190386"/>
                <a:gd name="connsiteX134" fmla="*/ 832971 w 12191999"/>
                <a:gd name="connsiteY134" fmla="*/ 688526 h 1190386"/>
                <a:gd name="connsiteX135" fmla="*/ 832971 w 12191999"/>
                <a:gd name="connsiteY135" fmla="*/ 696093 h 1190386"/>
                <a:gd name="connsiteX136" fmla="*/ 834238 w 12191999"/>
                <a:gd name="connsiteY136" fmla="*/ 696093 h 1190386"/>
                <a:gd name="connsiteX137" fmla="*/ 843105 w 12191999"/>
                <a:gd name="connsiteY137" fmla="*/ 696093 h 1190386"/>
                <a:gd name="connsiteX138" fmla="*/ 843105 w 12191999"/>
                <a:gd name="connsiteY138" fmla="*/ 698254 h 1190386"/>
                <a:gd name="connsiteX139" fmla="*/ 843105 w 12191999"/>
                <a:gd name="connsiteY139" fmla="*/ 713387 h 1190386"/>
                <a:gd name="connsiteX140" fmla="*/ 847158 w 12191999"/>
                <a:gd name="connsiteY140" fmla="*/ 711495 h 1190386"/>
                <a:gd name="connsiteX141" fmla="*/ 847158 w 12191999"/>
                <a:gd name="connsiteY141" fmla="*/ 698254 h 1190386"/>
                <a:gd name="connsiteX142" fmla="*/ 848170 w 12191999"/>
                <a:gd name="connsiteY142" fmla="*/ 698254 h 1190386"/>
                <a:gd name="connsiteX143" fmla="*/ 855264 w 12191999"/>
                <a:gd name="connsiteY143" fmla="*/ 698254 h 1190386"/>
                <a:gd name="connsiteX144" fmla="*/ 855264 w 12191999"/>
                <a:gd name="connsiteY144" fmla="*/ 699876 h 1190386"/>
                <a:gd name="connsiteX145" fmla="*/ 855264 w 12191999"/>
                <a:gd name="connsiteY145" fmla="*/ 711225 h 1190386"/>
                <a:gd name="connsiteX146" fmla="*/ 856025 w 12191999"/>
                <a:gd name="connsiteY146" fmla="*/ 711225 h 1190386"/>
                <a:gd name="connsiteX147" fmla="*/ 861344 w 12191999"/>
                <a:gd name="connsiteY147" fmla="*/ 711225 h 1190386"/>
                <a:gd name="connsiteX148" fmla="*/ 909984 w 12191999"/>
                <a:gd name="connsiteY148" fmla="*/ 706902 h 1190386"/>
                <a:gd name="connsiteX149" fmla="*/ 909984 w 12191999"/>
                <a:gd name="connsiteY149" fmla="*/ 708253 h 1190386"/>
                <a:gd name="connsiteX150" fmla="*/ 909984 w 12191999"/>
                <a:gd name="connsiteY150" fmla="*/ 717710 h 1190386"/>
                <a:gd name="connsiteX151" fmla="*/ 910744 w 12191999"/>
                <a:gd name="connsiteY151" fmla="*/ 717710 h 1190386"/>
                <a:gd name="connsiteX152" fmla="*/ 916065 w 12191999"/>
                <a:gd name="connsiteY152" fmla="*/ 717710 h 1190386"/>
                <a:gd name="connsiteX153" fmla="*/ 916065 w 12191999"/>
                <a:gd name="connsiteY153" fmla="*/ 719872 h 1190386"/>
                <a:gd name="connsiteX154" fmla="*/ 916065 w 12191999"/>
                <a:gd name="connsiteY154" fmla="*/ 735005 h 1190386"/>
                <a:gd name="connsiteX155" fmla="*/ 918091 w 12191999"/>
                <a:gd name="connsiteY155" fmla="*/ 733654 h 1190386"/>
                <a:gd name="connsiteX156" fmla="*/ 932278 w 12191999"/>
                <a:gd name="connsiteY156" fmla="*/ 724196 h 1190386"/>
                <a:gd name="connsiteX157" fmla="*/ 938359 w 12191999"/>
                <a:gd name="connsiteY157" fmla="*/ 683122 h 1190386"/>
                <a:gd name="connsiteX158" fmla="*/ 939118 w 12191999"/>
                <a:gd name="connsiteY158" fmla="*/ 682852 h 1190386"/>
                <a:gd name="connsiteX159" fmla="*/ 944438 w 12191999"/>
                <a:gd name="connsiteY159" fmla="*/ 680960 h 1190386"/>
                <a:gd name="connsiteX160" fmla="*/ 946466 w 12191999"/>
                <a:gd name="connsiteY160" fmla="*/ 611783 h 1190386"/>
                <a:gd name="connsiteX161" fmla="*/ 948492 w 12191999"/>
                <a:gd name="connsiteY161" fmla="*/ 680960 h 1190386"/>
                <a:gd name="connsiteX162" fmla="*/ 949252 w 12191999"/>
                <a:gd name="connsiteY162" fmla="*/ 681230 h 1190386"/>
                <a:gd name="connsiteX163" fmla="*/ 954572 w 12191999"/>
                <a:gd name="connsiteY163" fmla="*/ 683122 h 1190386"/>
                <a:gd name="connsiteX164" fmla="*/ 954572 w 12191999"/>
                <a:gd name="connsiteY164" fmla="*/ 596651 h 1190386"/>
                <a:gd name="connsiteX165" fmla="*/ 958625 w 12191999"/>
                <a:gd name="connsiteY165" fmla="*/ 564224 h 1190386"/>
                <a:gd name="connsiteX166" fmla="*/ 997133 w 12191999"/>
                <a:gd name="connsiteY166" fmla="*/ 564224 h 1190386"/>
                <a:gd name="connsiteX167" fmla="*/ 997133 w 12191999"/>
                <a:gd name="connsiteY167" fmla="*/ 596651 h 1190386"/>
                <a:gd name="connsiteX168" fmla="*/ 997893 w 12191999"/>
                <a:gd name="connsiteY168" fmla="*/ 596651 h 1190386"/>
                <a:gd name="connsiteX169" fmla="*/ 1003212 w 12191999"/>
                <a:gd name="connsiteY169" fmla="*/ 596651 h 1190386"/>
                <a:gd name="connsiteX170" fmla="*/ 1003212 w 12191999"/>
                <a:gd name="connsiteY170" fmla="*/ 514503 h 1190386"/>
                <a:gd name="connsiteX171" fmla="*/ 1004987 w 12191999"/>
                <a:gd name="connsiteY171" fmla="*/ 514503 h 1190386"/>
                <a:gd name="connsiteX172" fmla="*/ 1017399 w 12191999"/>
                <a:gd name="connsiteY172" fmla="*/ 514503 h 1190386"/>
                <a:gd name="connsiteX173" fmla="*/ 1017399 w 12191999"/>
                <a:gd name="connsiteY173" fmla="*/ 512612 h 1190386"/>
                <a:gd name="connsiteX174" fmla="*/ 1017399 w 12191999"/>
                <a:gd name="connsiteY174" fmla="*/ 499371 h 1190386"/>
                <a:gd name="connsiteX175" fmla="*/ 1039693 w 12191999"/>
                <a:gd name="connsiteY175" fmla="*/ 499371 h 1190386"/>
                <a:gd name="connsiteX176" fmla="*/ 1039693 w 12191999"/>
                <a:gd name="connsiteY176" fmla="*/ 498290 h 1190386"/>
                <a:gd name="connsiteX177" fmla="*/ 1039693 w 12191999"/>
                <a:gd name="connsiteY177" fmla="*/ 490724 h 1190386"/>
                <a:gd name="connsiteX178" fmla="*/ 1041467 w 12191999"/>
                <a:gd name="connsiteY178" fmla="*/ 490724 h 1190386"/>
                <a:gd name="connsiteX179" fmla="*/ 1053881 w 12191999"/>
                <a:gd name="connsiteY179" fmla="*/ 490724 h 1190386"/>
                <a:gd name="connsiteX180" fmla="*/ 1053881 w 12191999"/>
                <a:gd name="connsiteY180" fmla="*/ 491805 h 1190386"/>
                <a:gd name="connsiteX181" fmla="*/ 1053881 w 12191999"/>
                <a:gd name="connsiteY181" fmla="*/ 499371 h 1190386"/>
                <a:gd name="connsiteX182" fmla="*/ 1054641 w 12191999"/>
                <a:gd name="connsiteY182" fmla="*/ 499371 h 1190386"/>
                <a:gd name="connsiteX183" fmla="*/ 1059960 w 12191999"/>
                <a:gd name="connsiteY183" fmla="*/ 499371 h 1190386"/>
                <a:gd name="connsiteX184" fmla="*/ 1070093 w 12191999"/>
                <a:gd name="connsiteY184" fmla="*/ 495047 h 1190386"/>
                <a:gd name="connsiteX185" fmla="*/ 1074146 w 12191999"/>
                <a:gd name="connsiteY185" fmla="*/ 498290 h 1190386"/>
                <a:gd name="connsiteX186" fmla="*/ 1074146 w 12191999"/>
                <a:gd name="connsiteY186" fmla="*/ 490724 h 1190386"/>
                <a:gd name="connsiteX187" fmla="*/ 1076426 w 12191999"/>
                <a:gd name="connsiteY187" fmla="*/ 490724 h 1190386"/>
                <a:gd name="connsiteX188" fmla="*/ 1092387 w 12191999"/>
                <a:gd name="connsiteY188" fmla="*/ 490724 h 1190386"/>
                <a:gd name="connsiteX189" fmla="*/ 1092387 w 12191999"/>
                <a:gd name="connsiteY189" fmla="*/ 491805 h 1190386"/>
                <a:gd name="connsiteX190" fmla="*/ 1092387 w 12191999"/>
                <a:gd name="connsiteY190" fmla="*/ 499371 h 1190386"/>
                <a:gd name="connsiteX191" fmla="*/ 1122788 w 12191999"/>
                <a:gd name="connsiteY191" fmla="*/ 499371 h 1190386"/>
                <a:gd name="connsiteX192" fmla="*/ 1122788 w 12191999"/>
                <a:gd name="connsiteY192" fmla="*/ 500992 h 1190386"/>
                <a:gd name="connsiteX193" fmla="*/ 1122788 w 12191999"/>
                <a:gd name="connsiteY193" fmla="*/ 512342 h 1190386"/>
                <a:gd name="connsiteX194" fmla="*/ 1149135 w 12191999"/>
                <a:gd name="connsiteY194" fmla="*/ 512342 h 1190386"/>
                <a:gd name="connsiteX195" fmla="*/ 1149135 w 12191999"/>
                <a:gd name="connsiteY195" fmla="*/ 542606 h 1190386"/>
                <a:gd name="connsiteX196" fmla="*/ 1149895 w 12191999"/>
                <a:gd name="connsiteY196" fmla="*/ 542606 h 1190386"/>
                <a:gd name="connsiteX197" fmla="*/ 1155214 w 12191999"/>
                <a:gd name="connsiteY197" fmla="*/ 542606 h 1190386"/>
                <a:gd name="connsiteX198" fmla="*/ 1155214 w 12191999"/>
                <a:gd name="connsiteY198" fmla="*/ 543687 h 1190386"/>
                <a:gd name="connsiteX199" fmla="*/ 1155214 w 12191999"/>
                <a:gd name="connsiteY199" fmla="*/ 551254 h 1190386"/>
                <a:gd name="connsiteX200" fmla="*/ 1159269 w 12191999"/>
                <a:gd name="connsiteY200" fmla="*/ 581518 h 1190386"/>
                <a:gd name="connsiteX201" fmla="*/ 1160029 w 12191999"/>
                <a:gd name="connsiteY201" fmla="*/ 581518 h 1190386"/>
                <a:gd name="connsiteX202" fmla="*/ 1165349 w 12191999"/>
                <a:gd name="connsiteY202" fmla="*/ 581518 h 1190386"/>
                <a:gd name="connsiteX203" fmla="*/ 1165349 w 12191999"/>
                <a:gd name="connsiteY203" fmla="*/ 582329 h 1190386"/>
                <a:gd name="connsiteX204" fmla="*/ 1165349 w 12191999"/>
                <a:gd name="connsiteY204" fmla="*/ 588004 h 1190386"/>
                <a:gd name="connsiteX205" fmla="*/ 1166362 w 12191999"/>
                <a:gd name="connsiteY205" fmla="*/ 588004 h 1190386"/>
                <a:gd name="connsiteX206" fmla="*/ 1173454 w 12191999"/>
                <a:gd name="connsiteY206" fmla="*/ 588004 h 1190386"/>
                <a:gd name="connsiteX207" fmla="*/ 1173454 w 12191999"/>
                <a:gd name="connsiteY207" fmla="*/ 618269 h 1190386"/>
                <a:gd name="connsiteX208" fmla="*/ 1175481 w 12191999"/>
                <a:gd name="connsiteY208" fmla="*/ 618269 h 1190386"/>
                <a:gd name="connsiteX209" fmla="*/ 1189668 w 12191999"/>
                <a:gd name="connsiteY209" fmla="*/ 618269 h 1190386"/>
                <a:gd name="connsiteX210" fmla="*/ 1189668 w 12191999"/>
                <a:gd name="connsiteY210" fmla="*/ 642048 h 1190386"/>
                <a:gd name="connsiteX211" fmla="*/ 1191695 w 12191999"/>
                <a:gd name="connsiteY211" fmla="*/ 643669 h 1190386"/>
                <a:gd name="connsiteX212" fmla="*/ 1191695 w 12191999"/>
                <a:gd name="connsiteY212" fmla="*/ 655019 h 1190386"/>
                <a:gd name="connsiteX213" fmla="*/ 1192455 w 12191999"/>
                <a:gd name="connsiteY213" fmla="*/ 655019 h 1190386"/>
                <a:gd name="connsiteX214" fmla="*/ 1197775 w 12191999"/>
                <a:gd name="connsiteY214" fmla="*/ 655019 h 1190386"/>
                <a:gd name="connsiteX215" fmla="*/ 1197775 w 12191999"/>
                <a:gd name="connsiteY215" fmla="*/ 678798 h 1190386"/>
                <a:gd name="connsiteX216" fmla="*/ 1199042 w 12191999"/>
                <a:gd name="connsiteY216" fmla="*/ 678798 h 1190386"/>
                <a:gd name="connsiteX217" fmla="*/ 1207908 w 12191999"/>
                <a:gd name="connsiteY217" fmla="*/ 678798 h 1190386"/>
                <a:gd name="connsiteX218" fmla="*/ 1209936 w 12191999"/>
                <a:gd name="connsiteY218" fmla="*/ 682852 h 1190386"/>
                <a:gd name="connsiteX219" fmla="*/ 1209936 w 12191999"/>
                <a:gd name="connsiteY219" fmla="*/ 696093 h 1190386"/>
                <a:gd name="connsiteX220" fmla="*/ 1211455 w 12191999"/>
                <a:gd name="connsiteY220" fmla="*/ 694201 h 1190386"/>
                <a:gd name="connsiteX221" fmla="*/ 1222096 w 12191999"/>
                <a:gd name="connsiteY221" fmla="*/ 680960 h 1190386"/>
                <a:gd name="connsiteX222" fmla="*/ 1250470 w 12191999"/>
                <a:gd name="connsiteY222" fmla="*/ 680960 h 1190386"/>
                <a:gd name="connsiteX223" fmla="*/ 1250470 w 12191999"/>
                <a:gd name="connsiteY223" fmla="*/ 767431 h 1190386"/>
                <a:gd name="connsiteX224" fmla="*/ 1251230 w 12191999"/>
                <a:gd name="connsiteY224" fmla="*/ 767431 h 1190386"/>
                <a:gd name="connsiteX225" fmla="*/ 1256550 w 12191999"/>
                <a:gd name="connsiteY225" fmla="*/ 767431 h 1190386"/>
                <a:gd name="connsiteX226" fmla="*/ 1257309 w 12191999"/>
                <a:gd name="connsiteY226" fmla="*/ 766080 h 1190386"/>
                <a:gd name="connsiteX227" fmla="*/ 1262629 w 12191999"/>
                <a:gd name="connsiteY227" fmla="*/ 756622 h 1190386"/>
                <a:gd name="connsiteX228" fmla="*/ 1262629 w 12191999"/>
                <a:gd name="connsiteY228" fmla="*/ 758514 h 1190386"/>
                <a:gd name="connsiteX229" fmla="*/ 1262629 w 12191999"/>
                <a:gd name="connsiteY229" fmla="*/ 771755 h 1190386"/>
                <a:gd name="connsiteX230" fmla="*/ 1266682 w 12191999"/>
                <a:gd name="connsiteY230" fmla="*/ 726358 h 1190386"/>
                <a:gd name="connsiteX231" fmla="*/ 1267443 w 12191999"/>
                <a:gd name="connsiteY231" fmla="*/ 726358 h 1190386"/>
                <a:gd name="connsiteX232" fmla="*/ 1272763 w 12191999"/>
                <a:gd name="connsiteY232" fmla="*/ 726358 h 1190386"/>
                <a:gd name="connsiteX233" fmla="*/ 1272763 w 12191999"/>
                <a:gd name="connsiteY233" fmla="*/ 661504 h 1190386"/>
                <a:gd name="connsiteX234" fmla="*/ 1273776 w 12191999"/>
                <a:gd name="connsiteY234" fmla="*/ 661504 h 1190386"/>
                <a:gd name="connsiteX235" fmla="*/ 1280869 w 12191999"/>
                <a:gd name="connsiteY235" fmla="*/ 661504 h 1190386"/>
                <a:gd name="connsiteX236" fmla="*/ 1293029 w 12191999"/>
                <a:gd name="connsiteY236" fmla="*/ 618269 h 1190386"/>
                <a:gd name="connsiteX237" fmla="*/ 1294296 w 12191999"/>
                <a:gd name="connsiteY237" fmla="*/ 618269 h 1190386"/>
                <a:gd name="connsiteX238" fmla="*/ 1303163 w 12191999"/>
                <a:gd name="connsiteY238" fmla="*/ 618269 h 1190386"/>
                <a:gd name="connsiteX239" fmla="*/ 1313297 w 12191999"/>
                <a:gd name="connsiteY239" fmla="*/ 661504 h 1190386"/>
                <a:gd name="connsiteX240" fmla="*/ 1314309 w 12191999"/>
                <a:gd name="connsiteY240" fmla="*/ 661504 h 1190386"/>
                <a:gd name="connsiteX241" fmla="*/ 1321404 w 12191999"/>
                <a:gd name="connsiteY241" fmla="*/ 661504 h 1190386"/>
                <a:gd name="connsiteX242" fmla="*/ 1321404 w 12191999"/>
                <a:gd name="connsiteY242" fmla="*/ 700416 h 1190386"/>
                <a:gd name="connsiteX243" fmla="*/ 1323176 w 12191999"/>
                <a:gd name="connsiteY243" fmla="*/ 700416 h 1190386"/>
                <a:gd name="connsiteX244" fmla="*/ 1335590 w 12191999"/>
                <a:gd name="connsiteY244" fmla="*/ 700416 h 1190386"/>
                <a:gd name="connsiteX245" fmla="*/ 1335590 w 12191999"/>
                <a:gd name="connsiteY245" fmla="*/ 702578 h 1190386"/>
                <a:gd name="connsiteX246" fmla="*/ 1335590 w 12191999"/>
                <a:gd name="connsiteY246" fmla="*/ 717710 h 1190386"/>
                <a:gd name="connsiteX247" fmla="*/ 1339643 w 12191999"/>
                <a:gd name="connsiteY247" fmla="*/ 715549 h 1190386"/>
                <a:gd name="connsiteX248" fmla="*/ 1339643 w 12191999"/>
                <a:gd name="connsiteY248" fmla="*/ 700416 h 1190386"/>
                <a:gd name="connsiteX249" fmla="*/ 1341164 w 12191999"/>
                <a:gd name="connsiteY249" fmla="*/ 700416 h 1190386"/>
                <a:gd name="connsiteX250" fmla="*/ 1351803 w 12191999"/>
                <a:gd name="connsiteY250" fmla="*/ 700416 h 1190386"/>
                <a:gd name="connsiteX251" fmla="*/ 1351803 w 12191999"/>
                <a:gd name="connsiteY251" fmla="*/ 702037 h 1190386"/>
                <a:gd name="connsiteX252" fmla="*/ 1351803 w 12191999"/>
                <a:gd name="connsiteY252" fmla="*/ 713387 h 1190386"/>
                <a:gd name="connsiteX253" fmla="*/ 1382204 w 12191999"/>
                <a:gd name="connsiteY253" fmla="*/ 713387 h 1190386"/>
                <a:gd name="connsiteX254" fmla="*/ 1382204 w 12191999"/>
                <a:gd name="connsiteY254" fmla="*/ 676637 h 1190386"/>
                <a:gd name="connsiteX255" fmla="*/ 1383471 w 12191999"/>
                <a:gd name="connsiteY255" fmla="*/ 676637 h 1190386"/>
                <a:gd name="connsiteX256" fmla="*/ 1392338 w 12191999"/>
                <a:gd name="connsiteY256" fmla="*/ 676637 h 1190386"/>
                <a:gd name="connsiteX257" fmla="*/ 1392338 w 12191999"/>
                <a:gd name="connsiteY257" fmla="*/ 698254 h 1190386"/>
                <a:gd name="connsiteX258" fmla="*/ 1394364 w 12191999"/>
                <a:gd name="connsiteY258" fmla="*/ 665828 h 1190386"/>
                <a:gd name="connsiteX259" fmla="*/ 1416657 w 12191999"/>
                <a:gd name="connsiteY259" fmla="*/ 665828 h 1190386"/>
                <a:gd name="connsiteX260" fmla="*/ 1416657 w 12191999"/>
                <a:gd name="connsiteY260" fmla="*/ 664206 h 1190386"/>
                <a:gd name="connsiteX261" fmla="*/ 1416657 w 12191999"/>
                <a:gd name="connsiteY261" fmla="*/ 652857 h 1190386"/>
                <a:gd name="connsiteX262" fmla="*/ 1417418 w 12191999"/>
                <a:gd name="connsiteY262" fmla="*/ 652857 h 1190386"/>
                <a:gd name="connsiteX263" fmla="*/ 1422738 w 12191999"/>
                <a:gd name="connsiteY263" fmla="*/ 652857 h 1190386"/>
                <a:gd name="connsiteX264" fmla="*/ 1422738 w 12191999"/>
                <a:gd name="connsiteY264" fmla="*/ 650966 h 1190386"/>
                <a:gd name="connsiteX265" fmla="*/ 1422738 w 12191999"/>
                <a:gd name="connsiteY265" fmla="*/ 637725 h 1190386"/>
                <a:gd name="connsiteX266" fmla="*/ 1426791 w 12191999"/>
                <a:gd name="connsiteY266" fmla="*/ 644210 h 1190386"/>
                <a:gd name="connsiteX267" fmla="*/ 1429071 w 12191999"/>
                <a:gd name="connsiteY267" fmla="*/ 644210 h 1190386"/>
                <a:gd name="connsiteX268" fmla="*/ 1445032 w 12191999"/>
                <a:gd name="connsiteY268" fmla="*/ 644210 h 1190386"/>
                <a:gd name="connsiteX269" fmla="*/ 1445032 w 12191999"/>
                <a:gd name="connsiteY269" fmla="*/ 643399 h 1190386"/>
                <a:gd name="connsiteX270" fmla="*/ 1445032 w 12191999"/>
                <a:gd name="connsiteY270" fmla="*/ 637725 h 1190386"/>
                <a:gd name="connsiteX271" fmla="*/ 1445792 w 12191999"/>
                <a:gd name="connsiteY271" fmla="*/ 637725 h 1190386"/>
                <a:gd name="connsiteX272" fmla="*/ 1451112 w 12191999"/>
                <a:gd name="connsiteY272" fmla="*/ 637725 h 1190386"/>
                <a:gd name="connsiteX273" fmla="*/ 1451112 w 12191999"/>
                <a:gd name="connsiteY273" fmla="*/ 639076 h 1190386"/>
                <a:gd name="connsiteX274" fmla="*/ 1451112 w 12191999"/>
                <a:gd name="connsiteY274" fmla="*/ 648534 h 1190386"/>
                <a:gd name="connsiteX275" fmla="*/ 1489618 w 12191999"/>
                <a:gd name="connsiteY275" fmla="*/ 648534 h 1190386"/>
                <a:gd name="connsiteX276" fmla="*/ 1489618 w 12191999"/>
                <a:gd name="connsiteY276" fmla="*/ 786887 h 1190386"/>
                <a:gd name="connsiteX277" fmla="*/ 1491139 w 12191999"/>
                <a:gd name="connsiteY277" fmla="*/ 786887 h 1190386"/>
                <a:gd name="connsiteX278" fmla="*/ 1501779 w 12191999"/>
                <a:gd name="connsiteY278" fmla="*/ 786887 h 1190386"/>
                <a:gd name="connsiteX279" fmla="*/ 1501779 w 12191999"/>
                <a:gd name="connsiteY279" fmla="*/ 773917 h 1190386"/>
                <a:gd name="connsiteX280" fmla="*/ 1505832 w 12191999"/>
                <a:gd name="connsiteY280" fmla="*/ 773917 h 1190386"/>
                <a:gd name="connsiteX281" fmla="*/ 1505832 w 12191999"/>
                <a:gd name="connsiteY281" fmla="*/ 786887 h 1190386"/>
                <a:gd name="connsiteX282" fmla="*/ 1536232 w 12191999"/>
                <a:gd name="connsiteY282" fmla="*/ 786887 h 1190386"/>
                <a:gd name="connsiteX283" fmla="*/ 1536232 w 12191999"/>
                <a:gd name="connsiteY283" fmla="*/ 756622 h 1190386"/>
                <a:gd name="connsiteX284" fmla="*/ 1548392 w 12191999"/>
                <a:gd name="connsiteY284" fmla="*/ 756622 h 1190386"/>
                <a:gd name="connsiteX285" fmla="*/ 1560553 w 12191999"/>
                <a:gd name="connsiteY285" fmla="*/ 754461 h 1190386"/>
                <a:gd name="connsiteX286" fmla="*/ 1564606 w 12191999"/>
                <a:gd name="connsiteY286" fmla="*/ 756622 h 1190386"/>
                <a:gd name="connsiteX287" fmla="*/ 1574740 w 12191999"/>
                <a:gd name="connsiteY287" fmla="*/ 756622 h 1190386"/>
                <a:gd name="connsiteX288" fmla="*/ 1574740 w 12191999"/>
                <a:gd name="connsiteY288" fmla="*/ 786887 h 1190386"/>
                <a:gd name="connsiteX289" fmla="*/ 1582846 w 12191999"/>
                <a:gd name="connsiteY289" fmla="*/ 786887 h 1190386"/>
                <a:gd name="connsiteX290" fmla="*/ 1582846 w 12191999"/>
                <a:gd name="connsiteY290" fmla="*/ 804182 h 1190386"/>
                <a:gd name="connsiteX291" fmla="*/ 1592182 w 12191999"/>
                <a:gd name="connsiteY291" fmla="*/ 805087 h 1190386"/>
                <a:gd name="connsiteX292" fmla="*/ 1605140 w 12191999"/>
                <a:gd name="connsiteY292" fmla="*/ 805087 h 1190386"/>
                <a:gd name="connsiteX293" fmla="*/ 1605140 w 12191999"/>
                <a:gd name="connsiteY293" fmla="*/ 789049 h 1190386"/>
                <a:gd name="connsiteX294" fmla="*/ 1673097 w 12191999"/>
                <a:gd name="connsiteY294" fmla="*/ 789049 h 1190386"/>
                <a:gd name="connsiteX295" fmla="*/ 1673097 w 12191999"/>
                <a:gd name="connsiteY295" fmla="*/ 703796 h 1190386"/>
                <a:gd name="connsiteX296" fmla="*/ 1745104 w 12191999"/>
                <a:gd name="connsiteY296" fmla="*/ 703796 h 1190386"/>
                <a:gd name="connsiteX297" fmla="*/ 1745104 w 12191999"/>
                <a:gd name="connsiteY297" fmla="*/ 782564 h 1190386"/>
                <a:gd name="connsiteX298" fmla="*/ 1747008 w 12191999"/>
                <a:gd name="connsiteY298" fmla="*/ 782564 h 1190386"/>
                <a:gd name="connsiteX299" fmla="*/ 1748251 w 12191999"/>
                <a:gd name="connsiteY299" fmla="*/ 805087 h 1190386"/>
                <a:gd name="connsiteX300" fmla="*/ 1757926 w 12191999"/>
                <a:gd name="connsiteY300" fmla="*/ 805087 h 1190386"/>
                <a:gd name="connsiteX301" fmla="*/ 1759168 w 12191999"/>
                <a:gd name="connsiteY301" fmla="*/ 782564 h 1190386"/>
                <a:gd name="connsiteX302" fmla="*/ 1765248 w 12191999"/>
                <a:gd name="connsiteY302" fmla="*/ 782564 h 1190386"/>
                <a:gd name="connsiteX303" fmla="*/ 1766490 w 12191999"/>
                <a:gd name="connsiteY303" fmla="*/ 805087 h 1190386"/>
                <a:gd name="connsiteX304" fmla="*/ 1817112 w 12191999"/>
                <a:gd name="connsiteY304" fmla="*/ 805087 h 1190386"/>
                <a:gd name="connsiteX305" fmla="*/ 1817112 w 12191999"/>
                <a:gd name="connsiteY305" fmla="*/ 642059 h 1190386"/>
                <a:gd name="connsiteX306" fmla="*/ 2014440 w 12191999"/>
                <a:gd name="connsiteY306" fmla="*/ 642059 h 1190386"/>
                <a:gd name="connsiteX307" fmla="*/ 2014440 w 12191999"/>
                <a:gd name="connsiteY307" fmla="*/ 805087 h 1190386"/>
                <a:gd name="connsiteX308" fmla="*/ 2033136 w 12191999"/>
                <a:gd name="connsiteY308" fmla="*/ 805087 h 1190386"/>
                <a:gd name="connsiteX309" fmla="*/ 2033136 w 12191999"/>
                <a:gd name="connsiteY309" fmla="*/ 722394 h 1190386"/>
                <a:gd name="connsiteX310" fmla="*/ 2128257 w 12191999"/>
                <a:gd name="connsiteY310" fmla="*/ 722394 h 1190386"/>
                <a:gd name="connsiteX311" fmla="*/ 2140186 w 12191999"/>
                <a:gd name="connsiteY311" fmla="*/ 404253 h 1190386"/>
                <a:gd name="connsiteX312" fmla="*/ 2128027 w 12191999"/>
                <a:gd name="connsiteY312" fmla="*/ 382635 h 1190386"/>
                <a:gd name="connsiteX313" fmla="*/ 2121946 w 12191999"/>
                <a:gd name="connsiteY313" fmla="*/ 378311 h 1190386"/>
                <a:gd name="connsiteX314" fmla="*/ 2130054 w 12191999"/>
                <a:gd name="connsiteY314" fmla="*/ 354532 h 1190386"/>
                <a:gd name="connsiteX315" fmla="*/ 2130054 w 12191999"/>
                <a:gd name="connsiteY315" fmla="*/ 337238 h 1190386"/>
                <a:gd name="connsiteX316" fmla="*/ 2144240 w 12191999"/>
                <a:gd name="connsiteY316" fmla="*/ 337238 h 1190386"/>
                <a:gd name="connsiteX317" fmla="*/ 2144240 w 12191999"/>
                <a:gd name="connsiteY317" fmla="*/ 315620 h 1190386"/>
                <a:gd name="connsiteX318" fmla="*/ 2146267 w 12191999"/>
                <a:gd name="connsiteY318" fmla="*/ 311296 h 1190386"/>
                <a:gd name="connsiteX319" fmla="*/ 2146267 w 12191999"/>
                <a:gd name="connsiteY319" fmla="*/ 233472 h 1190386"/>
                <a:gd name="connsiteX320" fmla="*/ 2144240 w 12191999"/>
                <a:gd name="connsiteY320" fmla="*/ 226987 h 1190386"/>
                <a:gd name="connsiteX321" fmla="*/ 2150321 w 12191999"/>
                <a:gd name="connsiteY321" fmla="*/ 220501 h 1190386"/>
                <a:gd name="connsiteX322" fmla="*/ 2150321 w 12191999"/>
                <a:gd name="connsiteY322" fmla="*/ 162133 h 1190386"/>
                <a:gd name="connsiteX323" fmla="*/ 2152347 w 12191999"/>
                <a:gd name="connsiteY323" fmla="*/ 157810 h 1190386"/>
                <a:gd name="connsiteX324" fmla="*/ 2152347 w 12191999"/>
                <a:gd name="connsiteY324" fmla="*/ 101604 h 1190386"/>
                <a:gd name="connsiteX325" fmla="*/ 2154373 w 12191999"/>
                <a:gd name="connsiteY325" fmla="*/ 82148 h 1190386"/>
                <a:gd name="connsiteX326" fmla="*/ 2158427 w 12191999"/>
                <a:gd name="connsiteY326" fmla="*/ 99442 h 1190386"/>
                <a:gd name="connsiteX327" fmla="*/ 2160454 w 12191999"/>
                <a:gd name="connsiteY327" fmla="*/ 157810 h 1190386"/>
                <a:gd name="connsiteX328" fmla="*/ 2162481 w 12191999"/>
                <a:gd name="connsiteY328" fmla="*/ 220501 h 1190386"/>
                <a:gd name="connsiteX329" fmla="*/ 2168560 w 12191999"/>
                <a:gd name="connsiteY329" fmla="*/ 226987 h 1190386"/>
                <a:gd name="connsiteX330" fmla="*/ 2166533 w 12191999"/>
                <a:gd name="connsiteY330" fmla="*/ 233472 h 1190386"/>
                <a:gd name="connsiteX331" fmla="*/ 2166533 w 12191999"/>
                <a:gd name="connsiteY331" fmla="*/ 311296 h 1190386"/>
                <a:gd name="connsiteX332" fmla="*/ 2168560 w 12191999"/>
                <a:gd name="connsiteY332" fmla="*/ 315620 h 1190386"/>
                <a:gd name="connsiteX333" fmla="*/ 2168560 w 12191999"/>
                <a:gd name="connsiteY333" fmla="*/ 337238 h 1190386"/>
                <a:gd name="connsiteX334" fmla="*/ 2182747 w 12191999"/>
                <a:gd name="connsiteY334" fmla="*/ 337238 h 1190386"/>
                <a:gd name="connsiteX335" fmla="*/ 2182747 w 12191999"/>
                <a:gd name="connsiteY335" fmla="*/ 354532 h 1190386"/>
                <a:gd name="connsiteX336" fmla="*/ 2190855 w 12191999"/>
                <a:gd name="connsiteY336" fmla="*/ 378311 h 1190386"/>
                <a:gd name="connsiteX337" fmla="*/ 2184775 w 12191999"/>
                <a:gd name="connsiteY337" fmla="*/ 382635 h 1190386"/>
                <a:gd name="connsiteX338" fmla="*/ 2172613 w 12191999"/>
                <a:gd name="connsiteY338" fmla="*/ 404253 h 1190386"/>
                <a:gd name="connsiteX339" fmla="*/ 2180720 w 12191999"/>
                <a:gd name="connsiteY339" fmla="*/ 657181 h 1190386"/>
                <a:gd name="connsiteX340" fmla="*/ 2245574 w 12191999"/>
                <a:gd name="connsiteY340" fmla="*/ 657181 h 1190386"/>
                <a:gd name="connsiteX341" fmla="*/ 2245574 w 12191999"/>
                <a:gd name="connsiteY341" fmla="*/ 732843 h 1190386"/>
                <a:gd name="connsiteX342" fmla="*/ 2253682 w 12191999"/>
                <a:gd name="connsiteY342" fmla="*/ 732843 h 1190386"/>
                <a:gd name="connsiteX343" fmla="*/ 2255708 w 12191999"/>
                <a:gd name="connsiteY343" fmla="*/ 726358 h 1190386"/>
                <a:gd name="connsiteX344" fmla="*/ 2261789 w 12191999"/>
                <a:gd name="connsiteY344" fmla="*/ 726358 h 1190386"/>
                <a:gd name="connsiteX345" fmla="*/ 2263816 w 12191999"/>
                <a:gd name="connsiteY345" fmla="*/ 735005 h 1190386"/>
                <a:gd name="connsiteX346" fmla="*/ 2275976 w 12191999"/>
                <a:gd name="connsiteY346" fmla="*/ 735005 h 1190386"/>
                <a:gd name="connsiteX347" fmla="*/ 2275976 w 12191999"/>
                <a:gd name="connsiteY347" fmla="*/ 728519 h 1190386"/>
                <a:gd name="connsiteX348" fmla="*/ 2298269 w 12191999"/>
                <a:gd name="connsiteY348" fmla="*/ 728519 h 1190386"/>
                <a:gd name="connsiteX349" fmla="*/ 2298269 w 12191999"/>
                <a:gd name="connsiteY349" fmla="*/ 735005 h 1190386"/>
                <a:gd name="connsiteX350" fmla="*/ 2318535 w 12191999"/>
                <a:gd name="connsiteY350" fmla="*/ 735005 h 1190386"/>
                <a:gd name="connsiteX351" fmla="*/ 2318535 w 12191999"/>
                <a:gd name="connsiteY351" fmla="*/ 780402 h 1190386"/>
                <a:gd name="connsiteX352" fmla="*/ 2332723 w 12191999"/>
                <a:gd name="connsiteY352" fmla="*/ 780402 h 1190386"/>
                <a:gd name="connsiteX353" fmla="*/ 2332723 w 12191999"/>
                <a:gd name="connsiteY353" fmla="*/ 767431 h 1190386"/>
                <a:gd name="connsiteX354" fmla="*/ 2348937 w 12191999"/>
                <a:gd name="connsiteY354" fmla="*/ 767431 h 1190386"/>
                <a:gd name="connsiteX355" fmla="*/ 2348937 w 12191999"/>
                <a:gd name="connsiteY355" fmla="*/ 588004 h 1190386"/>
                <a:gd name="connsiteX356" fmla="*/ 2355017 w 12191999"/>
                <a:gd name="connsiteY356" fmla="*/ 581518 h 1190386"/>
                <a:gd name="connsiteX357" fmla="*/ 2427978 w 12191999"/>
                <a:gd name="connsiteY357" fmla="*/ 581518 h 1190386"/>
                <a:gd name="connsiteX358" fmla="*/ 2427978 w 12191999"/>
                <a:gd name="connsiteY358" fmla="*/ 590166 h 1190386"/>
                <a:gd name="connsiteX359" fmla="*/ 2438110 w 12191999"/>
                <a:gd name="connsiteY359" fmla="*/ 590166 h 1190386"/>
                <a:gd name="connsiteX360" fmla="*/ 2438110 w 12191999"/>
                <a:gd name="connsiteY360" fmla="*/ 704740 h 1190386"/>
                <a:gd name="connsiteX361" fmla="*/ 2460405 w 12191999"/>
                <a:gd name="connsiteY361" fmla="*/ 704740 h 1190386"/>
                <a:gd name="connsiteX362" fmla="*/ 2460405 w 12191999"/>
                <a:gd name="connsiteY362" fmla="*/ 637725 h 1190386"/>
                <a:gd name="connsiteX363" fmla="*/ 2486752 w 12191999"/>
                <a:gd name="connsiteY363" fmla="*/ 637725 h 1190386"/>
                <a:gd name="connsiteX364" fmla="*/ 2490804 w 12191999"/>
                <a:gd name="connsiteY364" fmla="*/ 633401 h 1190386"/>
                <a:gd name="connsiteX365" fmla="*/ 2498911 w 12191999"/>
                <a:gd name="connsiteY365" fmla="*/ 633401 h 1190386"/>
                <a:gd name="connsiteX366" fmla="*/ 2502965 w 12191999"/>
                <a:gd name="connsiteY366" fmla="*/ 637725 h 1190386"/>
                <a:gd name="connsiteX367" fmla="*/ 2525259 w 12191999"/>
                <a:gd name="connsiteY367" fmla="*/ 637725 h 1190386"/>
                <a:gd name="connsiteX368" fmla="*/ 2525259 w 12191999"/>
                <a:gd name="connsiteY368" fmla="*/ 520989 h 1190386"/>
                <a:gd name="connsiteX369" fmla="*/ 2582006 w 12191999"/>
                <a:gd name="connsiteY369" fmla="*/ 510180 h 1190386"/>
                <a:gd name="connsiteX370" fmla="*/ 2582006 w 12191999"/>
                <a:gd name="connsiteY370" fmla="*/ 511261 h 1190386"/>
                <a:gd name="connsiteX371" fmla="*/ 2582006 w 12191999"/>
                <a:gd name="connsiteY371" fmla="*/ 518827 h 1190386"/>
                <a:gd name="connsiteX372" fmla="*/ 2608353 w 12191999"/>
                <a:gd name="connsiteY372" fmla="*/ 518827 h 1190386"/>
                <a:gd name="connsiteX373" fmla="*/ 2608353 w 12191999"/>
                <a:gd name="connsiteY373" fmla="*/ 773917 h 1190386"/>
                <a:gd name="connsiteX374" fmla="*/ 2630646 w 12191999"/>
                <a:gd name="connsiteY374" fmla="*/ 773917 h 1190386"/>
                <a:gd name="connsiteX375" fmla="*/ 2630646 w 12191999"/>
                <a:gd name="connsiteY375" fmla="*/ 769593 h 1190386"/>
                <a:gd name="connsiteX376" fmla="*/ 2642806 w 12191999"/>
                <a:gd name="connsiteY376" fmla="*/ 769593 h 1190386"/>
                <a:gd name="connsiteX377" fmla="*/ 2642806 w 12191999"/>
                <a:gd name="connsiteY377" fmla="*/ 773917 h 1190386"/>
                <a:gd name="connsiteX378" fmla="*/ 2667127 w 12191999"/>
                <a:gd name="connsiteY378" fmla="*/ 773917 h 1190386"/>
                <a:gd name="connsiteX379" fmla="*/ 2667127 w 12191999"/>
                <a:gd name="connsiteY379" fmla="*/ 760946 h 1190386"/>
                <a:gd name="connsiteX380" fmla="*/ 2695500 w 12191999"/>
                <a:gd name="connsiteY380" fmla="*/ 760946 h 1190386"/>
                <a:gd name="connsiteX381" fmla="*/ 2707661 w 12191999"/>
                <a:gd name="connsiteY381" fmla="*/ 756622 h 1190386"/>
                <a:gd name="connsiteX382" fmla="*/ 2727927 w 12191999"/>
                <a:gd name="connsiteY382" fmla="*/ 760946 h 1190386"/>
                <a:gd name="connsiteX383" fmla="*/ 2727927 w 12191999"/>
                <a:gd name="connsiteY383" fmla="*/ 743652 h 1190386"/>
                <a:gd name="connsiteX384" fmla="*/ 2736035 w 12191999"/>
                <a:gd name="connsiteY384" fmla="*/ 743652 h 1190386"/>
                <a:gd name="connsiteX385" fmla="*/ 2736035 w 12191999"/>
                <a:gd name="connsiteY385" fmla="*/ 730681 h 1190386"/>
                <a:gd name="connsiteX386" fmla="*/ 2792781 w 12191999"/>
                <a:gd name="connsiteY386" fmla="*/ 730681 h 1190386"/>
                <a:gd name="connsiteX387" fmla="*/ 2792781 w 12191999"/>
                <a:gd name="connsiteY387" fmla="*/ 700416 h 1190386"/>
                <a:gd name="connsiteX388" fmla="*/ 2811022 w 12191999"/>
                <a:gd name="connsiteY388" fmla="*/ 700416 h 1190386"/>
                <a:gd name="connsiteX389" fmla="*/ 2811022 w 12191999"/>
                <a:gd name="connsiteY389" fmla="*/ 693931 h 1190386"/>
                <a:gd name="connsiteX390" fmla="*/ 2823181 w 12191999"/>
                <a:gd name="connsiteY390" fmla="*/ 693931 h 1190386"/>
                <a:gd name="connsiteX391" fmla="*/ 2823181 w 12191999"/>
                <a:gd name="connsiteY391" fmla="*/ 700416 h 1190386"/>
                <a:gd name="connsiteX392" fmla="*/ 2839395 w 12191999"/>
                <a:gd name="connsiteY392" fmla="*/ 700416 h 1190386"/>
                <a:gd name="connsiteX393" fmla="*/ 2839395 w 12191999"/>
                <a:gd name="connsiteY393" fmla="*/ 750137 h 1190386"/>
                <a:gd name="connsiteX394" fmla="*/ 2871823 w 12191999"/>
                <a:gd name="connsiteY394" fmla="*/ 750137 h 1190386"/>
                <a:gd name="connsiteX395" fmla="*/ 2871823 w 12191999"/>
                <a:gd name="connsiteY395" fmla="*/ 724196 h 1190386"/>
                <a:gd name="connsiteX396" fmla="*/ 2910330 w 12191999"/>
                <a:gd name="connsiteY396" fmla="*/ 724196 h 1190386"/>
                <a:gd name="connsiteX397" fmla="*/ 2910330 w 12191999"/>
                <a:gd name="connsiteY397" fmla="*/ 693931 h 1190386"/>
                <a:gd name="connsiteX398" fmla="*/ 2958971 w 12191999"/>
                <a:gd name="connsiteY398" fmla="*/ 693931 h 1190386"/>
                <a:gd name="connsiteX399" fmla="*/ 2958971 w 12191999"/>
                <a:gd name="connsiteY399" fmla="*/ 805087 h 1190386"/>
                <a:gd name="connsiteX400" fmla="*/ 2958971 w 12191999"/>
                <a:gd name="connsiteY400" fmla="*/ 818866 h 1190386"/>
                <a:gd name="connsiteX401" fmla="*/ 3025292 w 12191999"/>
                <a:gd name="connsiteY401" fmla="*/ 818866 h 1190386"/>
                <a:gd name="connsiteX402" fmla="*/ 3024845 w 12191999"/>
                <a:gd name="connsiteY402" fmla="*/ 724196 h 1190386"/>
                <a:gd name="connsiteX403" fmla="*/ 3045111 w 12191999"/>
                <a:gd name="connsiteY403" fmla="*/ 724196 h 1190386"/>
                <a:gd name="connsiteX404" fmla="*/ 3045618 w 12191999"/>
                <a:gd name="connsiteY404" fmla="*/ 723115 h 1190386"/>
                <a:gd name="connsiteX405" fmla="*/ 3049165 w 12191999"/>
                <a:gd name="connsiteY405" fmla="*/ 715549 h 1190386"/>
                <a:gd name="connsiteX406" fmla="*/ 3050938 w 12191999"/>
                <a:gd name="connsiteY406" fmla="*/ 715819 h 1190386"/>
                <a:gd name="connsiteX407" fmla="*/ 3063352 w 12191999"/>
                <a:gd name="connsiteY407" fmla="*/ 717710 h 1190386"/>
                <a:gd name="connsiteX408" fmla="*/ 3063859 w 12191999"/>
                <a:gd name="connsiteY408" fmla="*/ 719062 h 1190386"/>
                <a:gd name="connsiteX409" fmla="*/ 3067404 w 12191999"/>
                <a:gd name="connsiteY409" fmla="*/ 728519 h 1190386"/>
                <a:gd name="connsiteX410" fmla="*/ 3093751 w 12191999"/>
                <a:gd name="connsiteY410" fmla="*/ 730681 h 1190386"/>
                <a:gd name="connsiteX411" fmla="*/ 3093751 w 12191999"/>
                <a:gd name="connsiteY411" fmla="*/ 607460 h 1190386"/>
                <a:gd name="connsiteX412" fmla="*/ 3095778 w 12191999"/>
                <a:gd name="connsiteY412" fmla="*/ 607460 h 1190386"/>
                <a:gd name="connsiteX413" fmla="*/ 3109965 w 12191999"/>
                <a:gd name="connsiteY413" fmla="*/ 607460 h 1190386"/>
                <a:gd name="connsiteX414" fmla="*/ 3109965 w 12191999"/>
                <a:gd name="connsiteY414" fmla="*/ 471268 h 1190386"/>
                <a:gd name="connsiteX415" fmla="*/ 3111739 w 12191999"/>
                <a:gd name="connsiteY415" fmla="*/ 471268 h 1190386"/>
                <a:gd name="connsiteX416" fmla="*/ 3124152 w 12191999"/>
                <a:gd name="connsiteY416" fmla="*/ 471268 h 1190386"/>
                <a:gd name="connsiteX417" fmla="*/ 3245754 w 12191999"/>
                <a:gd name="connsiteY417" fmla="*/ 471268 h 1190386"/>
                <a:gd name="connsiteX418" fmla="*/ 3248034 w 12191999"/>
                <a:gd name="connsiteY418" fmla="*/ 471268 h 1190386"/>
                <a:gd name="connsiteX419" fmla="*/ 3263995 w 12191999"/>
                <a:gd name="connsiteY419" fmla="*/ 471268 h 1190386"/>
                <a:gd name="connsiteX420" fmla="*/ 3263995 w 12191999"/>
                <a:gd name="connsiteY420" fmla="*/ 611783 h 1190386"/>
                <a:gd name="connsiteX421" fmla="*/ 3265514 w 12191999"/>
                <a:gd name="connsiteY421" fmla="*/ 611513 h 1190386"/>
                <a:gd name="connsiteX422" fmla="*/ 3276155 w 12191999"/>
                <a:gd name="connsiteY422" fmla="*/ 609622 h 1190386"/>
                <a:gd name="connsiteX423" fmla="*/ 3274128 w 12191999"/>
                <a:gd name="connsiteY423" fmla="*/ 698254 h 1190386"/>
                <a:gd name="connsiteX424" fmla="*/ 3275648 w 12191999"/>
                <a:gd name="connsiteY424" fmla="*/ 698525 h 1190386"/>
                <a:gd name="connsiteX425" fmla="*/ 3286288 w 12191999"/>
                <a:gd name="connsiteY425" fmla="*/ 700416 h 1190386"/>
                <a:gd name="connsiteX426" fmla="*/ 3286541 w 12191999"/>
                <a:gd name="connsiteY426" fmla="*/ 701227 h 1190386"/>
                <a:gd name="connsiteX427" fmla="*/ 3288315 w 12191999"/>
                <a:gd name="connsiteY427" fmla="*/ 706902 h 1190386"/>
                <a:gd name="connsiteX428" fmla="*/ 3289074 w 12191999"/>
                <a:gd name="connsiteY428" fmla="*/ 704470 h 1190386"/>
                <a:gd name="connsiteX429" fmla="*/ 3294394 w 12191999"/>
                <a:gd name="connsiteY429" fmla="*/ 687446 h 1190386"/>
                <a:gd name="connsiteX430" fmla="*/ 3296167 w 12191999"/>
                <a:gd name="connsiteY430" fmla="*/ 687446 h 1190386"/>
                <a:gd name="connsiteX431" fmla="*/ 3308581 w 12191999"/>
                <a:gd name="connsiteY431" fmla="*/ 687446 h 1190386"/>
                <a:gd name="connsiteX432" fmla="*/ 3308581 w 12191999"/>
                <a:gd name="connsiteY432" fmla="*/ 719872 h 1190386"/>
                <a:gd name="connsiteX433" fmla="*/ 3309594 w 12191999"/>
                <a:gd name="connsiteY433" fmla="*/ 720413 h 1190386"/>
                <a:gd name="connsiteX434" fmla="*/ 3316689 w 12191999"/>
                <a:gd name="connsiteY434" fmla="*/ 724196 h 1190386"/>
                <a:gd name="connsiteX435" fmla="*/ 3316689 w 12191999"/>
                <a:gd name="connsiteY435" fmla="*/ 725547 h 1190386"/>
                <a:gd name="connsiteX436" fmla="*/ 3316689 w 12191999"/>
                <a:gd name="connsiteY436" fmla="*/ 735005 h 1190386"/>
                <a:gd name="connsiteX437" fmla="*/ 3361276 w 12191999"/>
                <a:gd name="connsiteY437" fmla="*/ 735005 h 1190386"/>
                <a:gd name="connsiteX438" fmla="*/ 3361276 w 12191999"/>
                <a:gd name="connsiteY438" fmla="*/ 736086 h 1190386"/>
                <a:gd name="connsiteX439" fmla="*/ 3361276 w 12191999"/>
                <a:gd name="connsiteY439" fmla="*/ 743652 h 1190386"/>
                <a:gd name="connsiteX440" fmla="*/ 3363302 w 12191999"/>
                <a:gd name="connsiteY440" fmla="*/ 743652 h 1190386"/>
                <a:gd name="connsiteX441" fmla="*/ 3377488 w 12191999"/>
                <a:gd name="connsiteY441" fmla="*/ 743652 h 1190386"/>
                <a:gd name="connsiteX442" fmla="*/ 3377488 w 12191999"/>
                <a:gd name="connsiteY442" fmla="*/ 713387 h 1190386"/>
                <a:gd name="connsiteX443" fmla="*/ 3422076 w 12191999"/>
                <a:gd name="connsiteY443" fmla="*/ 713387 h 1190386"/>
                <a:gd name="connsiteX444" fmla="*/ 3422076 w 12191999"/>
                <a:gd name="connsiteY444" fmla="*/ 712036 h 1190386"/>
                <a:gd name="connsiteX445" fmla="*/ 3422076 w 12191999"/>
                <a:gd name="connsiteY445" fmla="*/ 702578 h 1190386"/>
                <a:gd name="connsiteX446" fmla="*/ 3423089 w 12191999"/>
                <a:gd name="connsiteY446" fmla="*/ 702578 h 1190386"/>
                <a:gd name="connsiteX447" fmla="*/ 3430182 w 12191999"/>
                <a:gd name="connsiteY447" fmla="*/ 702578 h 1190386"/>
                <a:gd name="connsiteX448" fmla="*/ 3430182 w 12191999"/>
                <a:gd name="connsiteY448" fmla="*/ 700687 h 1190386"/>
                <a:gd name="connsiteX449" fmla="*/ 3430182 w 12191999"/>
                <a:gd name="connsiteY449" fmla="*/ 687446 h 1190386"/>
                <a:gd name="connsiteX450" fmla="*/ 3430943 w 12191999"/>
                <a:gd name="connsiteY450" fmla="*/ 687446 h 1190386"/>
                <a:gd name="connsiteX451" fmla="*/ 3436263 w 12191999"/>
                <a:gd name="connsiteY451" fmla="*/ 687446 h 1190386"/>
                <a:gd name="connsiteX452" fmla="*/ 3436263 w 12191999"/>
                <a:gd name="connsiteY452" fmla="*/ 686365 h 1190386"/>
                <a:gd name="connsiteX453" fmla="*/ 3436263 w 12191999"/>
                <a:gd name="connsiteY453" fmla="*/ 678798 h 1190386"/>
                <a:gd name="connsiteX454" fmla="*/ 3438290 w 12191999"/>
                <a:gd name="connsiteY454" fmla="*/ 678798 h 1190386"/>
                <a:gd name="connsiteX455" fmla="*/ 3452477 w 12191999"/>
                <a:gd name="connsiteY455" fmla="*/ 678798 h 1190386"/>
                <a:gd name="connsiteX456" fmla="*/ 3452477 w 12191999"/>
                <a:gd name="connsiteY456" fmla="*/ 679879 h 1190386"/>
                <a:gd name="connsiteX457" fmla="*/ 3452477 w 12191999"/>
                <a:gd name="connsiteY457" fmla="*/ 687446 h 1190386"/>
                <a:gd name="connsiteX458" fmla="*/ 3474769 w 12191999"/>
                <a:gd name="connsiteY458" fmla="*/ 687446 h 1190386"/>
                <a:gd name="connsiteX459" fmla="*/ 3474769 w 12191999"/>
                <a:gd name="connsiteY459" fmla="*/ 685554 h 1190386"/>
                <a:gd name="connsiteX460" fmla="*/ 3474769 w 12191999"/>
                <a:gd name="connsiteY460" fmla="*/ 672313 h 1190386"/>
                <a:gd name="connsiteX461" fmla="*/ 3476544 w 12191999"/>
                <a:gd name="connsiteY461" fmla="*/ 672313 h 1190386"/>
                <a:gd name="connsiteX462" fmla="*/ 3488956 w 12191999"/>
                <a:gd name="connsiteY462" fmla="*/ 672313 h 1190386"/>
                <a:gd name="connsiteX463" fmla="*/ 3488956 w 12191999"/>
                <a:gd name="connsiteY463" fmla="*/ 696093 h 1190386"/>
                <a:gd name="connsiteX464" fmla="*/ 3489970 w 12191999"/>
                <a:gd name="connsiteY464" fmla="*/ 696093 h 1190386"/>
                <a:gd name="connsiteX465" fmla="*/ 3497064 w 12191999"/>
                <a:gd name="connsiteY465" fmla="*/ 696093 h 1190386"/>
                <a:gd name="connsiteX466" fmla="*/ 3497064 w 12191999"/>
                <a:gd name="connsiteY466" fmla="*/ 695012 h 1190386"/>
                <a:gd name="connsiteX467" fmla="*/ 3497064 w 12191999"/>
                <a:gd name="connsiteY467" fmla="*/ 687446 h 1190386"/>
                <a:gd name="connsiteX468" fmla="*/ 3498837 w 12191999"/>
                <a:gd name="connsiteY468" fmla="*/ 687446 h 1190386"/>
                <a:gd name="connsiteX469" fmla="*/ 3511251 w 12191999"/>
                <a:gd name="connsiteY469" fmla="*/ 687446 h 1190386"/>
                <a:gd name="connsiteX470" fmla="*/ 3511251 w 12191999"/>
                <a:gd name="connsiteY470" fmla="*/ 713387 h 1190386"/>
                <a:gd name="connsiteX471" fmla="*/ 3513278 w 12191999"/>
                <a:gd name="connsiteY471" fmla="*/ 713387 h 1190386"/>
                <a:gd name="connsiteX472" fmla="*/ 3527463 w 12191999"/>
                <a:gd name="connsiteY472" fmla="*/ 713387 h 1190386"/>
                <a:gd name="connsiteX473" fmla="*/ 3527463 w 12191999"/>
                <a:gd name="connsiteY473" fmla="*/ 715008 h 1190386"/>
                <a:gd name="connsiteX474" fmla="*/ 3527463 w 12191999"/>
                <a:gd name="connsiteY474" fmla="*/ 726358 h 1190386"/>
                <a:gd name="connsiteX475" fmla="*/ 3528224 w 12191999"/>
                <a:gd name="connsiteY475" fmla="*/ 726358 h 1190386"/>
                <a:gd name="connsiteX476" fmla="*/ 3533544 w 12191999"/>
                <a:gd name="connsiteY476" fmla="*/ 726358 h 1190386"/>
                <a:gd name="connsiteX477" fmla="*/ 3533544 w 12191999"/>
                <a:gd name="connsiteY477" fmla="*/ 725547 h 1190386"/>
                <a:gd name="connsiteX478" fmla="*/ 3533544 w 12191999"/>
                <a:gd name="connsiteY478" fmla="*/ 719872 h 1190386"/>
                <a:gd name="connsiteX479" fmla="*/ 3563945 w 12191999"/>
                <a:gd name="connsiteY479" fmla="*/ 719872 h 1190386"/>
                <a:gd name="connsiteX480" fmla="*/ 3563945 w 12191999"/>
                <a:gd name="connsiteY480" fmla="*/ 743652 h 1190386"/>
                <a:gd name="connsiteX481" fmla="*/ 3564957 w 12191999"/>
                <a:gd name="connsiteY481" fmla="*/ 743652 h 1190386"/>
                <a:gd name="connsiteX482" fmla="*/ 3572052 w 12191999"/>
                <a:gd name="connsiteY482" fmla="*/ 743652 h 1190386"/>
                <a:gd name="connsiteX483" fmla="*/ 3572052 w 12191999"/>
                <a:gd name="connsiteY483" fmla="*/ 744733 h 1190386"/>
                <a:gd name="connsiteX484" fmla="*/ 3572052 w 12191999"/>
                <a:gd name="connsiteY484" fmla="*/ 752299 h 1190386"/>
                <a:gd name="connsiteX485" fmla="*/ 3572811 w 12191999"/>
                <a:gd name="connsiteY485" fmla="*/ 752299 h 1190386"/>
                <a:gd name="connsiteX486" fmla="*/ 3578132 w 12191999"/>
                <a:gd name="connsiteY486" fmla="*/ 752299 h 1190386"/>
                <a:gd name="connsiteX487" fmla="*/ 3578132 w 12191999"/>
                <a:gd name="connsiteY487" fmla="*/ 750137 h 1190386"/>
                <a:gd name="connsiteX488" fmla="*/ 3578132 w 12191999"/>
                <a:gd name="connsiteY488" fmla="*/ 735005 h 1190386"/>
                <a:gd name="connsiteX489" fmla="*/ 3579144 w 12191999"/>
                <a:gd name="connsiteY489" fmla="*/ 735005 h 1190386"/>
                <a:gd name="connsiteX490" fmla="*/ 3586239 w 12191999"/>
                <a:gd name="connsiteY490" fmla="*/ 735005 h 1190386"/>
                <a:gd name="connsiteX491" fmla="*/ 3586239 w 12191999"/>
                <a:gd name="connsiteY491" fmla="*/ 736086 h 1190386"/>
                <a:gd name="connsiteX492" fmla="*/ 3586239 w 12191999"/>
                <a:gd name="connsiteY492" fmla="*/ 743652 h 1190386"/>
                <a:gd name="connsiteX493" fmla="*/ 3591559 w 12191999"/>
                <a:gd name="connsiteY493" fmla="*/ 741659 h 1190386"/>
                <a:gd name="connsiteX494" fmla="*/ 3592318 w 12191999"/>
                <a:gd name="connsiteY494" fmla="*/ 740679 h 1190386"/>
                <a:gd name="connsiteX495" fmla="*/ 3592318 w 12191999"/>
                <a:gd name="connsiteY495" fmla="*/ 735005 h 1190386"/>
                <a:gd name="connsiteX496" fmla="*/ 3630825 w 12191999"/>
                <a:gd name="connsiteY496" fmla="*/ 735005 h 1190386"/>
                <a:gd name="connsiteX497" fmla="*/ 3630825 w 12191999"/>
                <a:gd name="connsiteY497" fmla="*/ 758784 h 1190386"/>
                <a:gd name="connsiteX498" fmla="*/ 3632852 w 12191999"/>
                <a:gd name="connsiteY498" fmla="*/ 758784 h 1190386"/>
                <a:gd name="connsiteX499" fmla="*/ 3647039 w 12191999"/>
                <a:gd name="connsiteY499" fmla="*/ 758784 h 1190386"/>
                <a:gd name="connsiteX500" fmla="*/ 3647039 w 12191999"/>
                <a:gd name="connsiteY500" fmla="*/ 759865 h 1190386"/>
                <a:gd name="connsiteX501" fmla="*/ 3647039 w 12191999"/>
                <a:gd name="connsiteY501" fmla="*/ 767431 h 1190386"/>
                <a:gd name="connsiteX502" fmla="*/ 3648813 w 12191999"/>
                <a:gd name="connsiteY502" fmla="*/ 767431 h 1190386"/>
                <a:gd name="connsiteX503" fmla="*/ 3661226 w 12191999"/>
                <a:gd name="connsiteY503" fmla="*/ 767431 h 1190386"/>
                <a:gd name="connsiteX504" fmla="*/ 3661226 w 12191999"/>
                <a:gd name="connsiteY504" fmla="*/ 743652 h 1190386"/>
                <a:gd name="connsiteX505" fmla="*/ 3662239 w 12191999"/>
                <a:gd name="connsiteY505" fmla="*/ 743652 h 1190386"/>
                <a:gd name="connsiteX506" fmla="*/ 3669332 w 12191999"/>
                <a:gd name="connsiteY506" fmla="*/ 743652 h 1190386"/>
                <a:gd name="connsiteX507" fmla="*/ 3669332 w 12191999"/>
                <a:gd name="connsiteY507" fmla="*/ 711225 h 1190386"/>
                <a:gd name="connsiteX508" fmla="*/ 3670345 w 12191999"/>
                <a:gd name="connsiteY508" fmla="*/ 711225 h 1190386"/>
                <a:gd name="connsiteX509" fmla="*/ 3677440 w 12191999"/>
                <a:gd name="connsiteY509" fmla="*/ 711225 h 1190386"/>
                <a:gd name="connsiteX510" fmla="*/ 3677440 w 12191999"/>
                <a:gd name="connsiteY510" fmla="*/ 709334 h 1190386"/>
                <a:gd name="connsiteX511" fmla="*/ 3677440 w 12191999"/>
                <a:gd name="connsiteY511" fmla="*/ 696093 h 1190386"/>
                <a:gd name="connsiteX512" fmla="*/ 3676172 w 12191999"/>
                <a:gd name="connsiteY512" fmla="*/ 694471 h 1190386"/>
                <a:gd name="connsiteX513" fmla="*/ 3681492 w 12191999"/>
                <a:gd name="connsiteY513" fmla="*/ 683122 h 1190386"/>
                <a:gd name="connsiteX514" fmla="*/ 3689600 w 12191999"/>
                <a:gd name="connsiteY514" fmla="*/ 711225 h 1190386"/>
                <a:gd name="connsiteX515" fmla="*/ 3690359 w 12191999"/>
                <a:gd name="connsiteY515" fmla="*/ 711225 h 1190386"/>
                <a:gd name="connsiteX516" fmla="*/ 3695680 w 12191999"/>
                <a:gd name="connsiteY516" fmla="*/ 711225 h 1190386"/>
                <a:gd name="connsiteX517" fmla="*/ 3695680 w 12191999"/>
                <a:gd name="connsiteY517" fmla="*/ 605298 h 1190386"/>
                <a:gd name="connsiteX518" fmla="*/ 3697199 w 12191999"/>
                <a:gd name="connsiteY518" fmla="*/ 605298 h 1190386"/>
                <a:gd name="connsiteX519" fmla="*/ 3707840 w 12191999"/>
                <a:gd name="connsiteY519" fmla="*/ 605298 h 1190386"/>
                <a:gd name="connsiteX520" fmla="*/ 3707840 w 12191999"/>
                <a:gd name="connsiteY520" fmla="*/ 557739 h 1190386"/>
                <a:gd name="connsiteX521" fmla="*/ 3734187 w 12191999"/>
                <a:gd name="connsiteY521" fmla="*/ 557739 h 1190386"/>
                <a:gd name="connsiteX522" fmla="*/ 3734187 w 12191999"/>
                <a:gd name="connsiteY522" fmla="*/ 536121 h 1190386"/>
                <a:gd name="connsiteX523" fmla="*/ 3768640 w 12191999"/>
                <a:gd name="connsiteY523" fmla="*/ 536121 h 1190386"/>
                <a:gd name="connsiteX524" fmla="*/ 3768640 w 12191999"/>
                <a:gd name="connsiteY524" fmla="*/ 538553 h 1190386"/>
                <a:gd name="connsiteX525" fmla="*/ 3768640 w 12191999"/>
                <a:gd name="connsiteY525" fmla="*/ 555577 h 1190386"/>
                <a:gd name="connsiteX526" fmla="*/ 3770921 w 12191999"/>
                <a:gd name="connsiteY526" fmla="*/ 555577 h 1190386"/>
                <a:gd name="connsiteX527" fmla="*/ 3786881 w 12191999"/>
                <a:gd name="connsiteY527" fmla="*/ 555577 h 1190386"/>
                <a:gd name="connsiteX528" fmla="*/ 3786881 w 12191999"/>
                <a:gd name="connsiteY528" fmla="*/ 603136 h 1190386"/>
                <a:gd name="connsiteX529" fmla="*/ 3787894 w 12191999"/>
                <a:gd name="connsiteY529" fmla="*/ 603136 h 1190386"/>
                <a:gd name="connsiteX530" fmla="*/ 3794988 w 12191999"/>
                <a:gd name="connsiteY530" fmla="*/ 603136 h 1190386"/>
                <a:gd name="connsiteX531" fmla="*/ 3809175 w 12191999"/>
                <a:gd name="connsiteY531" fmla="*/ 607460 h 1190386"/>
                <a:gd name="connsiteX532" fmla="*/ 3809175 w 12191999"/>
                <a:gd name="connsiteY532" fmla="*/ 646372 h 1190386"/>
                <a:gd name="connsiteX533" fmla="*/ 3810187 w 12191999"/>
                <a:gd name="connsiteY533" fmla="*/ 646372 h 1190386"/>
                <a:gd name="connsiteX534" fmla="*/ 3817281 w 12191999"/>
                <a:gd name="connsiteY534" fmla="*/ 646372 h 1190386"/>
                <a:gd name="connsiteX535" fmla="*/ 3817281 w 12191999"/>
                <a:gd name="connsiteY535" fmla="*/ 647993 h 1190386"/>
                <a:gd name="connsiteX536" fmla="*/ 3817281 w 12191999"/>
                <a:gd name="connsiteY536" fmla="*/ 659342 h 1190386"/>
                <a:gd name="connsiteX537" fmla="*/ 3819307 w 12191999"/>
                <a:gd name="connsiteY537" fmla="*/ 659342 h 1190386"/>
                <a:gd name="connsiteX538" fmla="*/ 3833494 w 12191999"/>
                <a:gd name="connsiteY538" fmla="*/ 659342 h 1190386"/>
                <a:gd name="connsiteX539" fmla="*/ 3839574 w 12191999"/>
                <a:gd name="connsiteY539" fmla="*/ 665828 h 1190386"/>
                <a:gd name="connsiteX540" fmla="*/ 3839574 w 12191999"/>
                <a:gd name="connsiteY540" fmla="*/ 687446 h 1190386"/>
                <a:gd name="connsiteX541" fmla="*/ 3841855 w 12191999"/>
                <a:gd name="connsiteY541" fmla="*/ 687446 h 1190386"/>
                <a:gd name="connsiteX542" fmla="*/ 3857815 w 12191999"/>
                <a:gd name="connsiteY542" fmla="*/ 687446 h 1190386"/>
                <a:gd name="connsiteX543" fmla="*/ 3857815 w 12191999"/>
                <a:gd name="connsiteY543" fmla="*/ 688526 h 1190386"/>
                <a:gd name="connsiteX544" fmla="*/ 3857815 w 12191999"/>
                <a:gd name="connsiteY544" fmla="*/ 696093 h 1190386"/>
                <a:gd name="connsiteX545" fmla="*/ 3859081 w 12191999"/>
                <a:gd name="connsiteY545" fmla="*/ 696093 h 1190386"/>
                <a:gd name="connsiteX546" fmla="*/ 3867948 w 12191999"/>
                <a:gd name="connsiteY546" fmla="*/ 696093 h 1190386"/>
                <a:gd name="connsiteX547" fmla="*/ 3867948 w 12191999"/>
                <a:gd name="connsiteY547" fmla="*/ 698254 h 1190386"/>
                <a:gd name="connsiteX548" fmla="*/ 3867948 w 12191999"/>
                <a:gd name="connsiteY548" fmla="*/ 713387 h 1190386"/>
                <a:gd name="connsiteX549" fmla="*/ 3872002 w 12191999"/>
                <a:gd name="connsiteY549" fmla="*/ 711495 h 1190386"/>
                <a:gd name="connsiteX550" fmla="*/ 3872002 w 12191999"/>
                <a:gd name="connsiteY550" fmla="*/ 698254 h 1190386"/>
                <a:gd name="connsiteX551" fmla="*/ 3873015 w 12191999"/>
                <a:gd name="connsiteY551" fmla="*/ 698254 h 1190386"/>
                <a:gd name="connsiteX552" fmla="*/ 3880108 w 12191999"/>
                <a:gd name="connsiteY552" fmla="*/ 698254 h 1190386"/>
                <a:gd name="connsiteX553" fmla="*/ 3880108 w 12191999"/>
                <a:gd name="connsiteY553" fmla="*/ 699876 h 1190386"/>
                <a:gd name="connsiteX554" fmla="*/ 3880108 w 12191999"/>
                <a:gd name="connsiteY554" fmla="*/ 711225 h 1190386"/>
                <a:gd name="connsiteX555" fmla="*/ 3880869 w 12191999"/>
                <a:gd name="connsiteY555" fmla="*/ 711225 h 1190386"/>
                <a:gd name="connsiteX556" fmla="*/ 3886189 w 12191999"/>
                <a:gd name="connsiteY556" fmla="*/ 711225 h 1190386"/>
                <a:gd name="connsiteX557" fmla="*/ 3934828 w 12191999"/>
                <a:gd name="connsiteY557" fmla="*/ 706902 h 1190386"/>
                <a:gd name="connsiteX558" fmla="*/ 3934828 w 12191999"/>
                <a:gd name="connsiteY558" fmla="*/ 708253 h 1190386"/>
                <a:gd name="connsiteX559" fmla="*/ 3934828 w 12191999"/>
                <a:gd name="connsiteY559" fmla="*/ 717710 h 1190386"/>
                <a:gd name="connsiteX560" fmla="*/ 3935589 w 12191999"/>
                <a:gd name="connsiteY560" fmla="*/ 717710 h 1190386"/>
                <a:gd name="connsiteX561" fmla="*/ 3940909 w 12191999"/>
                <a:gd name="connsiteY561" fmla="*/ 717710 h 1190386"/>
                <a:gd name="connsiteX562" fmla="*/ 3940909 w 12191999"/>
                <a:gd name="connsiteY562" fmla="*/ 719872 h 1190386"/>
                <a:gd name="connsiteX563" fmla="*/ 3940909 w 12191999"/>
                <a:gd name="connsiteY563" fmla="*/ 735005 h 1190386"/>
                <a:gd name="connsiteX564" fmla="*/ 3942936 w 12191999"/>
                <a:gd name="connsiteY564" fmla="*/ 733654 h 1190386"/>
                <a:gd name="connsiteX565" fmla="*/ 3957123 w 12191999"/>
                <a:gd name="connsiteY565" fmla="*/ 724196 h 1190386"/>
                <a:gd name="connsiteX566" fmla="*/ 3963202 w 12191999"/>
                <a:gd name="connsiteY566" fmla="*/ 683122 h 1190386"/>
                <a:gd name="connsiteX567" fmla="*/ 3963963 w 12191999"/>
                <a:gd name="connsiteY567" fmla="*/ 682852 h 1190386"/>
                <a:gd name="connsiteX568" fmla="*/ 3969283 w 12191999"/>
                <a:gd name="connsiteY568" fmla="*/ 680960 h 1190386"/>
                <a:gd name="connsiteX569" fmla="*/ 3971310 w 12191999"/>
                <a:gd name="connsiteY569" fmla="*/ 611783 h 1190386"/>
                <a:gd name="connsiteX570" fmla="*/ 3973337 w 12191999"/>
                <a:gd name="connsiteY570" fmla="*/ 680960 h 1190386"/>
                <a:gd name="connsiteX571" fmla="*/ 3974096 w 12191999"/>
                <a:gd name="connsiteY571" fmla="*/ 681230 h 1190386"/>
                <a:gd name="connsiteX572" fmla="*/ 3979416 w 12191999"/>
                <a:gd name="connsiteY572" fmla="*/ 683122 h 1190386"/>
                <a:gd name="connsiteX573" fmla="*/ 3979416 w 12191999"/>
                <a:gd name="connsiteY573" fmla="*/ 596651 h 1190386"/>
                <a:gd name="connsiteX574" fmla="*/ 3983470 w 12191999"/>
                <a:gd name="connsiteY574" fmla="*/ 564224 h 1190386"/>
                <a:gd name="connsiteX575" fmla="*/ 4021977 w 12191999"/>
                <a:gd name="connsiteY575" fmla="*/ 564224 h 1190386"/>
                <a:gd name="connsiteX576" fmla="*/ 4021977 w 12191999"/>
                <a:gd name="connsiteY576" fmla="*/ 596651 h 1190386"/>
                <a:gd name="connsiteX577" fmla="*/ 4022736 w 12191999"/>
                <a:gd name="connsiteY577" fmla="*/ 596651 h 1190386"/>
                <a:gd name="connsiteX578" fmla="*/ 4028057 w 12191999"/>
                <a:gd name="connsiteY578" fmla="*/ 596651 h 1190386"/>
                <a:gd name="connsiteX579" fmla="*/ 4028057 w 12191999"/>
                <a:gd name="connsiteY579" fmla="*/ 514503 h 1190386"/>
                <a:gd name="connsiteX580" fmla="*/ 4029830 w 12191999"/>
                <a:gd name="connsiteY580" fmla="*/ 514503 h 1190386"/>
                <a:gd name="connsiteX581" fmla="*/ 4042244 w 12191999"/>
                <a:gd name="connsiteY581" fmla="*/ 514503 h 1190386"/>
                <a:gd name="connsiteX582" fmla="*/ 4042244 w 12191999"/>
                <a:gd name="connsiteY582" fmla="*/ 512612 h 1190386"/>
                <a:gd name="connsiteX583" fmla="*/ 4042244 w 12191999"/>
                <a:gd name="connsiteY583" fmla="*/ 499371 h 1190386"/>
                <a:gd name="connsiteX584" fmla="*/ 4064537 w 12191999"/>
                <a:gd name="connsiteY584" fmla="*/ 499371 h 1190386"/>
                <a:gd name="connsiteX585" fmla="*/ 4064537 w 12191999"/>
                <a:gd name="connsiteY585" fmla="*/ 498290 h 1190386"/>
                <a:gd name="connsiteX586" fmla="*/ 4064537 w 12191999"/>
                <a:gd name="connsiteY586" fmla="*/ 490724 h 1190386"/>
                <a:gd name="connsiteX587" fmla="*/ 4066310 w 12191999"/>
                <a:gd name="connsiteY587" fmla="*/ 490724 h 1190386"/>
                <a:gd name="connsiteX588" fmla="*/ 4078724 w 12191999"/>
                <a:gd name="connsiteY588" fmla="*/ 490724 h 1190386"/>
                <a:gd name="connsiteX589" fmla="*/ 4078724 w 12191999"/>
                <a:gd name="connsiteY589" fmla="*/ 491805 h 1190386"/>
                <a:gd name="connsiteX590" fmla="*/ 4078724 w 12191999"/>
                <a:gd name="connsiteY590" fmla="*/ 499371 h 1190386"/>
                <a:gd name="connsiteX591" fmla="*/ 4079485 w 12191999"/>
                <a:gd name="connsiteY591" fmla="*/ 499371 h 1190386"/>
                <a:gd name="connsiteX592" fmla="*/ 4084805 w 12191999"/>
                <a:gd name="connsiteY592" fmla="*/ 499371 h 1190386"/>
                <a:gd name="connsiteX593" fmla="*/ 4094938 w 12191999"/>
                <a:gd name="connsiteY593" fmla="*/ 495047 h 1190386"/>
                <a:gd name="connsiteX594" fmla="*/ 4098990 w 12191999"/>
                <a:gd name="connsiteY594" fmla="*/ 498290 h 1190386"/>
                <a:gd name="connsiteX595" fmla="*/ 4098990 w 12191999"/>
                <a:gd name="connsiteY595" fmla="*/ 490724 h 1190386"/>
                <a:gd name="connsiteX596" fmla="*/ 4101271 w 12191999"/>
                <a:gd name="connsiteY596" fmla="*/ 490724 h 1190386"/>
                <a:gd name="connsiteX597" fmla="*/ 4117231 w 12191999"/>
                <a:gd name="connsiteY597" fmla="*/ 490724 h 1190386"/>
                <a:gd name="connsiteX598" fmla="*/ 4117231 w 12191999"/>
                <a:gd name="connsiteY598" fmla="*/ 491805 h 1190386"/>
                <a:gd name="connsiteX599" fmla="*/ 4117231 w 12191999"/>
                <a:gd name="connsiteY599" fmla="*/ 499371 h 1190386"/>
                <a:gd name="connsiteX600" fmla="*/ 4147632 w 12191999"/>
                <a:gd name="connsiteY600" fmla="*/ 499371 h 1190386"/>
                <a:gd name="connsiteX601" fmla="*/ 4147632 w 12191999"/>
                <a:gd name="connsiteY601" fmla="*/ 500992 h 1190386"/>
                <a:gd name="connsiteX602" fmla="*/ 4147632 w 12191999"/>
                <a:gd name="connsiteY602" fmla="*/ 512342 h 1190386"/>
                <a:gd name="connsiteX603" fmla="*/ 4173978 w 12191999"/>
                <a:gd name="connsiteY603" fmla="*/ 512342 h 1190386"/>
                <a:gd name="connsiteX604" fmla="*/ 4173978 w 12191999"/>
                <a:gd name="connsiteY604" fmla="*/ 542606 h 1190386"/>
                <a:gd name="connsiteX605" fmla="*/ 4174739 w 12191999"/>
                <a:gd name="connsiteY605" fmla="*/ 542606 h 1190386"/>
                <a:gd name="connsiteX606" fmla="*/ 4180058 w 12191999"/>
                <a:gd name="connsiteY606" fmla="*/ 542606 h 1190386"/>
                <a:gd name="connsiteX607" fmla="*/ 4180058 w 12191999"/>
                <a:gd name="connsiteY607" fmla="*/ 543687 h 1190386"/>
                <a:gd name="connsiteX608" fmla="*/ 4180058 w 12191999"/>
                <a:gd name="connsiteY608" fmla="*/ 551254 h 1190386"/>
                <a:gd name="connsiteX609" fmla="*/ 4184113 w 12191999"/>
                <a:gd name="connsiteY609" fmla="*/ 581518 h 1190386"/>
                <a:gd name="connsiteX610" fmla="*/ 4184872 w 12191999"/>
                <a:gd name="connsiteY610" fmla="*/ 581518 h 1190386"/>
                <a:gd name="connsiteX611" fmla="*/ 4190192 w 12191999"/>
                <a:gd name="connsiteY611" fmla="*/ 581518 h 1190386"/>
                <a:gd name="connsiteX612" fmla="*/ 4190192 w 12191999"/>
                <a:gd name="connsiteY612" fmla="*/ 582329 h 1190386"/>
                <a:gd name="connsiteX613" fmla="*/ 4190192 w 12191999"/>
                <a:gd name="connsiteY613" fmla="*/ 588004 h 1190386"/>
                <a:gd name="connsiteX614" fmla="*/ 4191206 w 12191999"/>
                <a:gd name="connsiteY614" fmla="*/ 588004 h 1190386"/>
                <a:gd name="connsiteX615" fmla="*/ 4198298 w 12191999"/>
                <a:gd name="connsiteY615" fmla="*/ 588004 h 1190386"/>
                <a:gd name="connsiteX616" fmla="*/ 4198298 w 12191999"/>
                <a:gd name="connsiteY616" fmla="*/ 618269 h 1190386"/>
                <a:gd name="connsiteX617" fmla="*/ 4200325 w 12191999"/>
                <a:gd name="connsiteY617" fmla="*/ 618269 h 1190386"/>
                <a:gd name="connsiteX618" fmla="*/ 4214512 w 12191999"/>
                <a:gd name="connsiteY618" fmla="*/ 618269 h 1190386"/>
                <a:gd name="connsiteX619" fmla="*/ 4214512 w 12191999"/>
                <a:gd name="connsiteY619" fmla="*/ 642048 h 1190386"/>
                <a:gd name="connsiteX620" fmla="*/ 4216539 w 12191999"/>
                <a:gd name="connsiteY620" fmla="*/ 643669 h 1190386"/>
                <a:gd name="connsiteX621" fmla="*/ 4216539 w 12191999"/>
                <a:gd name="connsiteY621" fmla="*/ 655019 h 1190386"/>
                <a:gd name="connsiteX622" fmla="*/ 4217299 w 12191999"/>
                <a:gd name="connsiteY622" fmla="*/ 655019 h 1190386"/>
                <a:gd name="connsiteX623" fmla="*/ 4222619 w 12191999"/>
                <a:gd name="connsiteY623" fmla="*/ 655019 h 1190386"/>
                <a:gd name="connsiteX624" fmla="*/ 4222619 w 12191999"/>
                <a:gd name="connsiteY624" fmla="*/ 678798 h 1190386"/>
                <a:gd name="connsiteX625" fmla="*/ 4223886 w 12191999"/>
                <a:gd name="connsiteY625" fmla="*/ 678798 h 1190386"/>
                <a:gd name="connsiteX626" fmla="*/ 4232752 w 12191999"/>
                <a:gd name="connsiteY626" fmla="*/ 678798 h 1190386"/>
                <a:gd name="connsiteX627" fmla="*/ 4234779 w 12191999"/>
                <a:gd name="connsiteY627" fmla="*/ 682852 h 1190386"/>
                <a:gd name="connsiteX628" fmla="*/ 4234779 w 12191999"/>
                <a:gd name="connsiteY628" fmla="*/ 696093 h 1190386"/>
                <a:gd name="connsiteX629" fmla="*/ 4236299 w 12191999"/>
                <a:gd name="connsiteY629" fmla="*/ 694201 h 1190386"/>
                <a:gd name="connsiteX630" fmla="*/ 4246939 w 12191999"/>
                <a:gd name="connsiteY630" fmla="*/ 680960 h 1190386"/>
                <a:gd name="connsiteX631" fmla="*/ 4275314 w 12191999"/>
                <a:gd name="connsiteY631" fmla="*/ 680960 h 1190386"/>
                <a:gd name="connsiteX632" fmla="*/ 4275314 w 12191999"/>
                <a:gd name="connsiteY632" fmla="*/ 767431 h 1190386"/>
                <a:gd name="connsiteX633" fmla="*/ 4276073 w 12191999"/>
                <a:gd name="connsiteY633" fmla="*/ 767431 h 1190386"/>
                <a:gd name="connsiteX634" fmla="*/ 4281393 w 12191999"/>
                <a:gd name="connsiteY634" fmla="*/ 767431 h 1190386"/>
                <a:gd name="connsiteX635" fmla="*/ 4282153 w 12191999"/>
                <a:gd name="connsiteY635" fmla="*/ 766080 h 1190386"/>
                <a:gd name="connsiteX636" fmla="*/ 4287473 w 12191999"/>
                <a:gd name="connsiteY636" fmla="*/ 756622 h 1190386"/>
                <a:gd name="connsiteX637" fmla="*/ 4287473 w 12191999"/>
                <a:gd name="connsiteY637" fmla="*/ 758514 h 1190386"/>
                <a:gd name="connsiteX638" fmla="*/ 4287473 w 12191999"/>
                <a:gd name="connsiteY638" fmla="*/ 771755 h 1190386"/>
                <a:gd name="connsiteX639" fmla="*/ 4291526 w 12191999"/>
                <a:gd name="connsiteY639" fmla="*/ 726358 h 1190386"/>
                <a:gd name="connsiteX640" fmla="*/ 4292286 w 12191999"/>
                <a:gd name="connsiteY640" fmla="*/ 726358 h 1190386"/>
                <a:gd name="connsiteX641" fmla="*/ 4297606 w 12191999"/>
                <a:gd name="connsiteY641" fmla="*/ 726358 h 1190386"/>
                <a:gd name="connsiteX642" fmla="*/ 4297606 w 12191999"/>
                <a:gd name="connsiteY642" fmla="*/ 661504 h 1190386"/>
                <a:gd name="connsiteX643" fmla="*/ 4298620 w 12191999"/>
                <a:gd name="connsiteY643" fmla="*/ 661504 h 1190386"/>
                <a:gd name="connsiteX644" fmla="*/ 4305713 w 12191999"/>
                <a:gd name="connsiteY644" fmla="*/ 661504 h 1190386"/>
                <a:gd name="connsiteX645" fmla="*/ 4317873 w 12191999"/>
                <a:gd name="connsiteY645" fmla="*/ 618269 h 1190386"/>
                <a:gd name="connsiteX646" fmla="*/ 4319140 w 12191999"/>
                <a:gd name="connsiteY646" fmla="*/ 618269 h 1190386"/>
                <a:gd name="connsiteX647" fmla="*/ 4328007 w 12191999"/>
                <a:gd name="connsiteY647" fmla="*/ 618269 h 1190386"/>
                <a:gd name="connsiteX648" fmla="*/ 4338140 w 12191999"/>
                <a:gd name="connsiteY648" fmla="*/ 661504 h 1190386"/>
                <a:gd name="connsiteX649" fmla="*/ 4339153 w 12191999"/>
                <a:gd name="connsiteY649" fmla="*/ 661504 h 1190386"/>
                <a:gd name="connsiteX650" fmla="*/ 4346247 w 12191999"/>
                <a:gd name="connsiteY650" fmla="*/ 661504 h 1190386"/>
                <a:gd name="connsiteX651" fmla="*/ 4346247 w 12191999"/>
                <a:gd name="connsiteY651" fmla="*/ 700416 h 1190386"/>
                <a:gd name="connsiteX652" fmla="*/ 4348020 w 12191999"/>
                <a:gd name="connsiteY652" fmla="*/ 700416 h 1190386"/>
                <a:gd name="connsiteX653" fmla="*/ 4360434 w 12191999"/>
                <a:gd name="connsiteY653" fmla="*/ 700416 h 1190386"/>
                <a:gd name="connsiteX654" fmla="*/ 4360434 w 12191999"/>
                <a:gd name="connsiteY654" fmla="*/ 702578 h 1190386"/>
                <a:gd name="connsiteX655" fmla="*/ 4360434 w 12191999"/>
                <a:gd name="connsiteY655" fmla="*/ 717710 h 1190386"/>
                <a:gd name="connsiteX656" fmla="*/ 4364487 w 12191999"/>
                <a:gd name="connsiteY656" fmla="*/ 715549 h 1190386"/>
                <a:gd name="connsiteX657" fmla="*/ 4364487 w 12191999"/>
                <a:gd name="connsiteY657" fmla="*/ 700416 h 1190386"/>
                <a:gd name="connsiteX658" fmla="*/ 4366007 w 12191999"/>
                <a:gd name="connsiteY658" fmla="*/ 700416 h 1190386"/>
                <a:gd name="connsiteX659" fmla="*/ 4376647 w 12191999"/>
                <a:gd name="connsiteY659" fmla="*/ 700416 h 1190386"/>
                <a:gd name="connsiteX660" fmla="*/ 4376647 w 12191999"/>
                <a:gd name="connsiteY660" fmla="*/ 702037 h 1190386"/>
                <a:gd name="connsiteX661" fmla="*/ 4376647 w 12191999"/>
                <a:gd name="connsiteY661" fmla="*/ 713387 h 1190386"/>
                <a:gd name="connsiteX662" fmla="*/ 4407048 w 12191999"/>
                <a:gd name="connsiteY662" fmla="*/ 713387 h 1190386"/>
                <a:gd name="connsiteX663" fmla="*/ 4407048 w 12191999"/>
                <a:gd name="connsiteY663" fmla="*/ 676637 h 1190386"/>
                <a:gd name="connsiteX664" fmla="*/ 4408314 w 12191999"/>
                <a:gd name="connsiteY664" fmla="*/ 676637 h 1190386"/>
                <a:gd name="connsiteX665" fmla="*/ 4417181 w 12191999"/>
                <a:gd name="connsiteY665" fmla="*/ 676637 h 1190386"/>
                <a:gd name="connsiteX666" fmla="*/ 4417181 w 12191999"/>
                <a:gd name="connsiteY666" fmla="*/ 698254 h 1190386"/>
                <a:gd name="connsiteX667" fmla="*/ 4419208 w 12191999"/>
                <a:gd name="connsiteY667" fmla="*/ 665828 h 1190386"/>
                <a:gd name="connsiteX668" fmla="*/ 4441501 w 12191999"/>
                <a:gd name="connsiteY668" fmla="*/ 665828 h 1190386"/>
                <a:gd name="connsiteX669" fmla="*/ 4441501 w 12191999"/>
                <a:gd name="connsiteY669" fmla="*/ 664206 h 1190386"/>
                <a:gd name="connsiteX670" fmla="*/ 4441501 w 12191999"/>
                <a:gd name="connsiteY670" fmla="*/ 652857 h 1190386"/>
                <a:gd name="connsiteX671" fmla="*/ 4442262 w 12191999"/>
                <a:gd name="connsiteY671" fmla="*/ 652857 h 1190386"/>
                <a:gd name="connsiteX672" fmla="*/ 4447582 w 12191999"/>
                <a:gd name="connsiteY672" fmla="*/ 652857 h 1190386"/>
                <a:gd name="connsiteX673" fmla="*/ 4447582 w 12191999"/>
                <a:gd name="connsiteY673" fmla="*/ 650966 h 1190386"/>
                <a:gd name="connsiteX674" fmla="*/ 4447582 w 12191999"/>
                <a:gd name="connsiteY674" fmla="*/ 637725 h 1190386"/>
                <a:gd name="connsiteX675" fmla="*/ 4451635 w 12191999"/>
                <a:gd name="connsiteY675" fmla="*/ 644210 h 1190386"/>
                <a:gd name="connsiteX676" fmla="*/ 4453915 w 12191999"/>
                <a:gd name="connsiteY676" fmla="*/ 644210 h 1190386"/>
                <a:gd name="connsiteX677" fmla="*/ 4469875 w 12191999"/>
                <a:gd name="connsiteY677" fmla="*/ 644210 h 1190386"/>
                <a:gd name="connsiteX678" fmla="*/ 4469875 w 12191999"/>
                <a:gd name="connsiteY678" fmla="*/ 643399 h 1190386"/>
                <a:gd name="connsiteX679" fmla="*/ 4469875 w 12191999"/>
                <a:gd name="connsiteY679" fmla="*/ 637725 h 1190386"/>
                <a:gd name="connsiteX680" fmla="*/ 4470636 w 12191999"/>
                <a:gd name="connsiteY680" fmla="*/ 637725 h 1190386"/>
                <a:gd name="connsiteX681" fmla="*/ 4475956 w 12191999"/>
                <a:gd name="connsiteY681" fmla="*/ 637725 h 1190386"/>
                <a:gd name="connsiteX682" fmla="*/ 4475956 w 12191999"/>
                <a:gd name="connsiteY682" fmla="*/ 639076 h 1190386"/>
                <a:gd name="connsiteX683" fmla="*/ 4475956 w 12191999"/>
                <a:gd name="connsiteY683" fmla="*/ 648534 h 1190386"/>
                <a:gd name="connsiteX684" fmla="*/ 4514462 w 12191999"/>
                <a:gd name="connsiteY684" fmla="*/ 648534 h 1190386"/>
                <a:gd name="connsiteX685" fmla="*/ 4514462 w 12191999"/>
                <a:gd name="connsiteY685" fmla="*/ 786887 h 1190386"/>
                <a:gd name="connsiteX686" fmla="*/ 4515982 w 12191999"/>
                <a:gd name="connsiteY686" fmla="*/ 786887 h 1190386"/>
                <a:gd name="connsiteX687" fmla="*/ 4526622 w 12191999"/>
                <a:gd name="connsiteY687" fmla="*/ 786887 h 1190386"/>
                <a:gd name="connsiteX688" fmla="*/ 4526622 w 12191999"/>
                <a:gd name="connsiteY688" fmla="*/ 773917 h 1190386"/>
                <a:gd name="connsiteX689" fmla="*/ 4530676 w 12191999"/>
                <a:gd name="connsiteY689" fmla="*/ 773917 h 1190386"/>
                <a:gd name="connsiteX690" fmla="*/ 4530676 w 12191999"/>
                <a:gd name="connsiteY690" fmla="*/ 786887 h 1190386"/>
                <a:gd name="connsiteX691" fmla="*/ 4561076 w 12191999"/>
                <a:gd name="connsiteY691" fmla="*/ 786887 h 1190386"/>
                <a:gd name="connsiteX692" fmla="*/ 4561076 w 12191999"/>
                <a:gd name="connsiteY692" fmla="*/ 756622 h 1190386"/>
                <a:gd name="connsiteX693" fmla="*/ 4573236 w 12191999"/>
                <a:gd name="connsiteY693" fmla="*/ 756622 h 1190386"/>
                <a:gd name="connsiteX694" fmla="*/ 4585396 w 12191999"/>
                <a:gd name="connsiteY694" fmla="*/ 754461 h 1190386"/>
                <a:gd name="connsiteX695" fmla="*/ 4589450 w 12191999"/>
                <a:gd name="connsiteY695" fmla="*/ 756622 h 1190386"/>
                <a:gd name="connsiteX696" fmla="*/ 4599583 w 12191999"/>
                <a:gd name="connsiteY696" fmla="*/ 756622 h 1190386"/>
                <a:gd name="connsiteX697" fmla="*/ 4599583 w 12191999"/>
                <a:gd name="connsiteY697" fmla="*/ 786887 h 1190386"/>
                <a:gd name="connsiteX698" fmla="*/ 4607690 w 12191999"/>
                <a:gd name="connsiteY698" fmla="*/ 786887 h 1190386"/>
                <a:gd name="connsiteX699" fmla="*/ 4607690 w 12191999"/>
                <a:gd name="connsiteY699" fmla="*/ 804182 h 1190386"/>
                <a:gd name="connsiteX700" fmla="*/ 4617026 w 12191999"/>
                <a:gd name="connsiteY700" fmla="*/ 805087 h 1190386"/>
                <a:gd name="connsiteX701" fmla="*/ 4629984 w 12191999"/>
                <a:gd name="connsiteY701" fmla="*/ 805087 h 1190386"/>
                <a:gd name="connsiteX702" fmla="*/ 4629984 w 12191999"/>
                <a:gd name="connsiteY702" fmla="*/ 789049 h 1190386"/>
                <a:gd name="connsiteX703" fmla="*/ 4697940 w 12191999"/>
                <a:gd name="connsiteY703" fmla="*/ 789049 h 1190386"/>
                <a:gd name="connsiteX704" fmla="*/ 4697940 w 12191999"/>
                <a:gd name="connsiteY704" fmla="*/ 703796 h 1190386"/>
                <a:gd name="connsiteX705" fmla="*/ 4769948 w 12191999"/>
                <a:gd name="connsiteY705" fmla="*/ 703796 h 1190386"/>
                <a:gd name="connsiteX706" fmla="*/ 4769948 w 12191999"/>
                <a:gd name="connsiteY706" fmla="*/ 782564 h 1190386"/>
                <a:gd name="connsiteX707" fmla="*/ 4771852 w 12191999"/>
                <a:gd name="connsiteY707" fmla="*/ 782564 h 1190386"/>
                <a:gd name="connsiteX708" fmla="*/ 4773094 w 12191999"/>
                <a:gd name="connsiteY708" fmla="*/ 805087 h 1190386"/>
                <a:gd name="connsiteX709" fmla="*/ 4782770 w 12191999"/>
                <a:gd name="connsiteY709" fmla="*/ 805087 h 1190386"/>
                <a:gd name="connsiteX710" fmla="*/ 4784012 w 12191999"/>
                <a:gd name="connsiteY710" fmla="*/ 782564 h 1190386"/>
                <a:gd name="connsiteX711" fmla="*/ 4790092 w 12191999"/>
                <a:gd name="connsiteY711" fmla="*/ 782564 h 1190386"/>
                <a:gd name="connsiteX712" fmla="*/ 4791334 w 12191999"/>
                <a:gd name="connsiteY712" fmla="*/ 805087 h 1190386"/>
                <a:gd name="connsiteX713" fmla="*/ 4841956 w 12191999"/>
                <a:gd name="connsiteY713" fmla="*/ 805087 h 1190386"/>
                <a:gd name="connsiteX714" fmla="*/ 4841956 w 12191999"/>
                <a:gd name="connsiteY714" fmla="*/ 642059 h 1190386"/>
                <a:gd name="connsiteX715" fmla="*/ 5039284 w 12191999"/>
                <a:gd name="connsiteY715" fmla="*/ 642059 h 1190386"/>
                <a:gd name="connsiteX716" fmla="*/ 5039284 w 12191999"/>
                <a:gd name="connsiteY716" fmla="*/ 805087 h 1190386"/>
                <a:gd name="connsiteX717" fmla="*/ 5057980 w 12191999"/>
                <a:gd name="connsiteY717" fmla="*/ 805087 h 1190386"/>
                <a:gd name="connsiteX718" fmla="*/ 5057980 w 12191999"/>
                <a:gd name="connsiteY718" fmla="*/ 722394 h 1190386"/>
                <a:gd name="connsiteX719" fmla="*/ 5153101 w 12191999"/>
                <a:gd name="connsiteY719" fmla="*/ 722394 h 1190386"/>
                <a:gd name="connsiteX720" fmla="*/ 5205564 w 12191999"/>
                <a:gd name="connsiteY720" fmla="*/ 657181 h 1190386"/>
                <a:gd name="connsiteX721" fmla="*/ 5270418 w 12191999"/>
                <a:gd name="connsiteY721" fmla="*/ 657181 h 1190386"/>
                <a:gd name="connsiteX722" fmla="*/ 5270418 w 12191999"/>
                <a:gd name="connsiteY722" fmla="*/ 732843 h 1190386"/>
                <a:gd name="connsiteX723" fmla="*/ 5278525 w 12191999"/>
                <a:gd name="connsiteY723" fmla="*/ 732843 h 1190386"/>
                <a:gd name="connsiteX724" fmla="*/ 5280552 w 12191999"/>
                <a:gd name="connsiteY724" fmla="*/ 726358 h 1190386"/>
                <a:gd name="connsiteX725" fmla="*/ 5286632 w 12191999"/>
                <a:gd name="connsiteY725" fmla="*/ 726358 h 1190386"/>
                <a:gd name="connsiteX726" fmla="*/ 5288659 w 12191999"/>
                <a:gd name="connsiteY726" fmla="*/ 735005 h 1190386"/>
                <a:gd name="connsiteX727" fmla="*/ 5300819 w 12191999"/>
                <a:gd name="connsiteY727" fmla="*/ 735005 h 1190386"/>
                <a:gd name="connsiteX728" fmla="*/ 5300819 w 12191999"/>
                <a:gd name="connsiteY728" fmla="*/ 728519 h 1190386"/>
                <a:gd name="connsiteX729" fmla="*/ 5323112 w 12191999"/>
                <a:gd name="connsiteY729" fmla="*/ 728519 h 1190386"/>
                <a:gd name="connsiteX730" fmla="*/ 5323112 w 12191999"/>
                <a:gd name="connsiteY730" fmla="*/ 735005 h 1190386"/>
                <a:gd name="connsiteX731" fmla="*/ 5343379 w 12191999"/>
                <a:gd name="connsiteY731" fmla="*/ 735005 h 1190386"/>
                <a:gd name="connsiteX732" fmla="*/ 5343379 w 12191999"/>
                <a:gd name="connsiteY732" fmla="*/ 780402 h 1190386"/>
                <a:gd name="connsiteX733" fmla="*/ 5357566 w 12191999"/>
                <a:gd name="connsiteY733" fmla="*/ 780402 h 1190386"/>
                <a:gd name="connsiteX734" fmla="*/ 5357566 w 12191999"/>
                <a:gd name="connsiteY734" fmla="*/ 767431 h 1190386"/>
                <a:gd name="connsiteX735" fmla="*/ 5373781 w 12191999"/>
                <a:gd name="connsiteY735" fmla="*/ 767431 h 1190386"/>
                <a:gd name="connsiteX736" fmla="*/ 5373781 w 12191999"/>
                <a:gd name="connsiteY736" fmla="*/ 588004 h 1190386"/>
                <a:gd name="connsiteX737" fmla="*/ 5379860 w 12191999"/>
                <a:gd name="connsiteY737" fmla="*/ 581518 h 1190386"/>
                <a:gd name="connsiteX738" fmla="*/ 5452821 w 12191999"/>
                <a:gd name="connsiteY738" fmla="*/ 581518 h 1190386"/>
                <a:gd name="connsiteX739" fmla="*/ 5452821 w 12191999"/>
                <a:gd name="connsiteY739" fmla="*/ 590166 h 1190386"/>
                <a:gd name="connsiteX740" fmla="*/ 5462954 w 12191999"/>
                <a:gd name="connsiteY740" fmla="*/ 590166 h 1190386"/>
                <a:gd name="connsiteX741" fmla="*/ 5462954 w 12191999"/>
                <a:gd name="connsiteY741" fmla="*/ 704740 h 1190386"/>
                <a:gd name="connsiteX742" fmla="*/ 5485248 w 12191999"/>
                <a:gd name="connsiteY742" fmla="*/ 704740 h 1190386"/>
                <a:gd name="connsiteX743" fmla="*/ 5485248 w 12191999"/>
                <a:gd name="connsiteY743" fmla="*/ 637725 h 1190386"/>
                <a:gd name="connsiteX744" fmla="*/ 5511595 w 12191999"/>
                <a:gd name="connsiteY744" fmla="*/ 637725 h 1190386"/>
                <a:gd name="connsiteX745" fmla="*/ 5515648 w 12191999"/>
                <a:gd name="connsiteY745" fmla="*/ 633401 h 1190386"/>
                <a:gd name="connsiteX746" fmla="*/ 5523755 w 12191999"/>
                <a:gd name="connsiteY746" fmla="*/ 633401 h 1190386"/>
                <a:gd name="connsiteX747" fmla="*/ 5527809 w 12191999"/>
                <a:gd name="connsiteY747" fmla="*/ 637725 h 1190386"/>
                <a:gd name="connsiteX748" fmla="*/ 5550102 w 12191999"/>
                <a:gd name="connsiteY748" fmla="*/ 637725 h 1190386"/>
                <a:gd name="connsiteX749" fmla="*/ 5550102 w 12191999"/>
                <a:gd name="connsiteY749" fmla="*/ 520989 h 1190386"/>
                <a:gd name="connsiteX750" fmla="*/ 5606849 w 12191999"/>
                <a:gd name="connsiteY750" fmla="*/ 510180 h 1190386"/>
                <a:gd name="connsiteX751" fmla="*/ 5606849 w 12191999"/>
                <a:gd name="connsiteY751" fmla="*/ 511261 h 1190386"/>
                <a:gd name="connsiteX752" fmla="*/ 5606849 w 12191999"/>
                <a:gd name="connsiteY752" fmla="*/ 518827 h 1190386"/>
                <a:gd name="connsiteX753" fmla="*/ 5633197 w 12191999"/>
                <a:gd name="connsiteY753" fmla="*/ 518827 h 1190386"/>
                <a:gd name="connsiteX754" fmla="*/ 5633197 w 12191999"/>
                <a:gd name="connsiteY754" fmla="*/ 773917 h 1190386"/>
                <a:gd name="connsiteX755" fmla="*/ 5655490 w 12191999"/>
                <a:gd name="connsiteY755" fmla="*/ 773917 h 1190386"/>
                <a:gd name="connsiteX756" fmla="*/ 5655490 w 12191999"/>
                <a:gd name="connsiteY756" fmla="*/ 769593 h 1190386"/>
                <a:gd name="connsiteX757" fmla="*/ 5667650 w 12191999"/>
                <a:gd name="connsiteY757" fmla="*/ 769593 h 1190386"/>
                <a:gd name="connsiteX758" fmla="*/ 5667650 w 12191999"/>
                <a:gd name="connsiteY758" fmla="*/ 773917 h 1190386"/>
                <a:gd name="connsiteX759" fmla="*/ 5691970 w 12191999"/>
                <a:gd name="connsiteY759" fmla="*/ 773917 h 1190386"/>
                <a:gd name="connsiteX760" fmla="*/ 5691970 w 12191999"/>
                <a:gd name="connsiteY760" fmla="*/ 760946 h 1190386"/>
                <a:gd name="connsiteX761" fmla="*/ 5720344 w 12191999"/>
                <a:gd name="connsiteY761" fmla="*/ 760946 h 1190386"/>
                <a:gd name="connsiteX762" fmla="*/ 5732504 w 12191999"/>
                <a:gd name="connsiteY762" fmla="*/ 756622 h 1190386"/>
                <a:gd name="connsiteX763" fmla="*/ 5752772 w 12191999"/>
                <a:gd name="connsiteY763" fmla="*/ 760946 h 1190386"/>
                <a:gd name="connsiteX764" fmla="*/ 5752772 w 12191999"/>
                <a:gd name="connsiteY764" fmla="*/ 743652 h 1190386"/>
                <a:gd name="connsiteX765" fmla="*/ 5760878 w 12191999"/>
                <a:gd name="connsiteY765" fmla="*/ 743652 h 1190386"/>
                <a:gd name="connsiteX766" fmla="*/ 5760878 w 12191999"/>
                <a:gd name="connsiteY766" fmla="*/ 730681 h 1190386"/>
                <a:gd name="connsiteX767" fmla="*/ 5817625 w 12191999"/>
                <a:gd name="connsiteY767" fmla="*/ 730681 h 1190386"/>
                <a:gd name="connsiteX768" fmla="*/ 5817625 w 12191999"/>
                <a:gd name="connsiteY768" fmla="*/ 700416 h 1190386"/>
                <a:gd name="connsiteX769" fmla="*/ 5835865 w 12191999"/>
                <a:gd name="connsiteY769" fmla="*/ 700416 h 1190386"/>
                <a:gd name="connsiteX770" fmla="*/ 5835865 w 12191999"/>
                <a:gd name="connsiteY770" fmla="*/ 693931 h 1190386"/>
                <a:gd name="connsiteX771" fmla="*/ 5848025 w 12191999"/>
                <a:gd name="connsiteY771" fmla="*/ 693931 h 1190386"/>
                <a:gd name="connsiteX772" fmla="*/ 5848025 w 12191999"/>
                <a:gd name="connsiteY772" fmla="*/ 700416 h 1190386"/>
                <a:gd name="connsiteX773" fmla="*/ 5864239 w 12191999"/>
                <a:gd name="connsiteY773" fmla="*/ 700416 h 1190386"/>
                <a:gd name="connsiteX774" fmla="*/ 5864239 w 12191999"/>
                <a:gd name="connsiteY774" fmla="*/ 750137 h 1190386"/>
                <a:gd name="connsiteX775" fmla="*/ 5896666 w 12191999"/>
                <a:gd name="connsiteY775" fmla="*/ 750137 h 1190386"/>
                <a:gd name="connsiteX776" fmla="*/ 5896666 w 12191999"/>
                <a:gd name="connsiteY776" fmla="*/ 724196 h 1190386"/>
                <a:gd name="connsiteX777" fmla="*/ 5935174 w 12191999"/>
                <a:gd name="connsiteY777" fmla="*/ 724196 h 1190386"/>
                <a:gd name="connsiteX778" fmla="*/ 5935174 w 12191999"/>
                <a:gd name="connsiteY778" fmla="*/ 693931 h 1190386"/>
                <a:gd name="connsiteX779" fmla="*/ 5983814 w 12191999"/>
                <a:gd name="connsiteY779" fmla="*/ 693931 h 1190386"/>
                <a:gd name="connsiteX780" fmla="*/ 5983814 w 12191999"/>
                <a:gd name="connsiteY780" fmla="*/ 805087 h 1190386"/>
                <a:gd name="connsiteX781" fmla="*/ 5983814 w 12191999"/>
                <a:gd name="connsiteY781" fmla="*/ 818866 h 1190386"/>
                <a:gd name="connsiteX782" fmla="*/ 6047612 w 12191999"/>
                <a:gd name="connsiteY782" fmla="*/ 818866 h 1190386"/>
                <a:gd name="connsiteX783" fmla="*/ 6047164 w 12191999"/>
                <a:gd name="connsiteY783" fmla="*/ 724196 h 1190386"/>
                <a:gd name="connsiteX784" fmla="*/ 6067431 w 12191999"/>
                <a:gd name="connsiteY784" fmla="*/ 724196 h 1190386"/>
                <a:gd name="connsiteX785" fmla="*/ 6067938 w 12191999"/>
                <a:gd name="connsiteY785" fmla="*/ 723115 h 1190386"/>
                <a:gd name="connsiteX786" fmla="*/ 6071484 w 12191999"/>
                <a:gd name="connsiteY786" fmla="*/ 715549 h 1190386"/>
                <a:gd name="connsiteX787" fmla="*/ 6073258 w 12191999"/>
                <a:gd name="connsiteY787" fmla="*/ 715819 h 1190386"/>
                <a:gd name="connsiteX788" fmla="*/ 6085671 w 12191999"/>
                <a:gd name="connsiteY788" fmla="*/ 717710 h 1190386"/>
                <a:gd name="connsiteX789" fmla="*/ 6086178 w 12191999"/>
                <a:gd name="connsiteY789" fmla="*/ 719062 h 1190386"/>
                <a:gd name="connsiteX790" fmla="*/ 6089724 w 12191999"/>
                <a:gd name="connsiteY790" fmla="*/ 728519 h 1190386"/>
                <a:gd name="connsiteX791" fmla="*/ 6116071 w 12191999"/>
                <a:gd name="connsiteY791" fmla="*/ 730681 h 1190386"/>
                <a:gd name="connsiteX792" fmla="*/ 6116071 w 12191999"/>
                <a:gd name="connsiteY792" fmla="*/ 607460 h 1190386"/>
                <a:gd name="connsiteX793" fmla="*/ 6118098 w 12191999"/>
                <a:gd name="connsiteY793" fmla="*/ 607460 h 1190386"/>
                <a:gd name="connsiteX794" fmla="*/ 6132285 w 12191999"/>
                <a:gd name="connsiteY794" fmla="*/ 607460 h 1190386"/>
                <a:gd name="connsiteX795" fmla="*/ 6132285 w 12191999"/>
                <a:gd name="connsiteY795" fmla="*/ 471268 h 1190386"/>
                <a:gd name="connsiteX796" fmla="*/ 6134058 w 12191999"/>
                <a:gd name="connsiteY796" fmla="*/ 471268 h 1190386"/>
                <a:gd name="connsiteX797" fmla="*/ 6146472 w 12191999"/>
                <a:gd name="connsiteY797" fmla="*/ 471268 h 1190386"/>
                <a:gd name="connsiteX798" fmla="*/ 6268073 w 12191999"/>
                <a:gd name="connsiteY798" fmla="*/ 471268 h 1190386"/>
                <a:gd name="connsiteX799" fmla="*/ 6270353 w 12191999"/>
                <a:gd name="connsiteY799" fmla="*/ 471268 h 1190386"/>
                <a:gd name="connsiteX800" fmla="*/ 6286314 w 12191999"/>
                <a:gd name="connsiteY800" fmla="*/ 471268 h 1190386"/>
                <a:gd name="connsiteX801" fmla="*/ 6286314 w 12191999"/>
                <a:gd name="connsiteY801" fmla="*/ 611783 h 1190386"/>
                <a:gd name="connsiteX802" fmla="*/ 6287834 w 12191999"/>
                <a:gd name="connsiteY802" fmla="*/ 611513 h 1190386"/>
                <a:gd name="connsiteX803" fmla="*/ 6298474 w 12191999"/>
                <a:gd name="connsiteY803" fmla="*/ 609622 h 1190386"/>
                <a:gd name="connsiteX804" fmla="*/ 6296447 w 12191999"/>
                <a:gd name="connsiteY804" fmla="*/ 698254 h 1190386"/>
                <a:gd name="connsiteX805" fmla="*/ 6297967 w 12191999"/>
                <a:gd name="connsiteY805" fmla="*/ 698525 h 1190386"/>
                <a:gd name="connsiteX806" fmla="*/ 6308607 w 12191999"/>
                <a:gd name="connsiteY806" fmla="*/ 700416 h 1190386"/>
                <a:gd name="connsiteX807" fmla="*/ 6308860 w 12191999"/>
                <a:gd name="connsiteY807" fmla="*/ 701227 h 1190386"/>
                <a:gd name="connsiteX808" fmla="*/ 6310634 w 12191999"/>
                <a:gd name="connsiteY808" fmla="*/ 706902 h 1190386"/>
                <a:gd name="connsiteX809" fmla="*/ 6311394 w 12191999"/>
                <a:gd name="connsiteY809" fmla="*/ 704470 h 1190386"/>
                <a:gd name="connsiteX810" fmla="*/ 6316714 w 12191999"/>
                <a:gd name="connsiteY810" fmla="*/ 687446 h 1190386"/>
                <a:gd name="connsiteX811" fmla="*/ 6318487 w 12191999"/>
                <a:gd name="connsiteY811" fmla="*/ 687446 h 1190386"/>
                <a:gd name="connsiteX812" fmla="*/ 6330901 w 12191999"/>
                <a:gd name="connsiteY812" fmla="*/ 687446 h 1190386"/>
                <a:gd name="connsiteX813" fmla="*/ 6330901 w 12191999"/>
                <a:gd name="connsiteY813" fmla="*/ 719872 h 1190386"/>
                <a:gd name="connsiteX814" fmla="*/ 6331914 w 12191999"/>
                <a:gd name="connsiteY814" fmla="*/ 720413 h 1190386"/>
                <a:gd name="connsiteX815" fmla="*/ 6339008 w 12191999"/>
                <a:gd name="connsiteY815" fmla="*/ 724196 h 1190386"/>
                <a:gd name="connsiteX816" fmla="*/ 6339008 w 12191999"/>
                <a:gd name="connsiteY816" fmla="*/ 725547 h 1190386"/>
                <a:gd name="connsiteX817" fmla="*/ 6339008 w 12191999"/>
                <a:gd name="connsiteY817" fmla="*/ 735005 h 1190386"/>
                <a:gd name="connsiteX818" fmla="*/ 6383595 w 12191999"/>
                <a:gd name="connsiteY818" fmla="*/ 735005 h 1190386"/>
                <a:gd name="connsiteX819" fmla="*/ 6383595 w 12191999"/>
                <a:gd name="connsiteY819" fmla="*/ 736086 h 1190386"/>
                <a:gd name="connsiteX820" fmla="*/ 6383595 w 12191999"/>
                <a:gd name="connsiteY820" fmla="*/ 743652 h 1190386"/>
                <a:gd name="connsiteX821" fmla="*/ 6385621 w 12191999"/>
                <a:gd name="connsiteY821" fmla="*/ 743652 h 1190386"/>
                <a:gd name="connsiteX822" fmla="*/ 6399808 w 12191999"/>
                <a:gd name="connsiteY822" fmla="*/ 743652 h 1190386"/>
                <a:gd name="connsiteX823" fmla="*/ 6399808 w 12191999"/>
                <a:gd name="connsiteY823" fmla="*/ 713387 h 1190386"/>
                <a:gd name="connsiteX824" fmla="*/ 6444395 w 12191999"/>
                <a:gd name="connsiteY824" fmla="*/ 713387 h 1190386"/>
                <a:gd name="connsiteX825" fmla="*/ 6444395 w 12191999"/>
                <a:gd name="connsiteY825" fmla="*/ 712036 h 1190386"/>
                <a:gd name="connsiteX826" fmla="*/ 6444395 w 12191999"/>
                <a:gd name="connsiteY826" fmla="*/ 702578 h 1190386"/>
                <a:gd name="connsiteX827" fmla="*/ 6445409 w 12191999"/>
                <a:gd name="connsiteY827" fmla="*/ 702578 h 1190386"/>
                <a:gd name="connsiteX828" fmla="*/ 6452502 w 12191999"/>
                <a:gd name="connsiteY828" fmla="*/ 702578 h 1190386"/>
                <a:gd name="connsiteX829" fmla="*/ 6452502 w 12191999"/>
                <a:gd name="connsiteY829" fmla="*/ 700687 h 1190386"/>
                <a:gd name="connsiteX830" fmla="*/ 6452502 w 12191999"/>
                <a:gd name="connsiteY830" fmla="*/ 687446 h 1190386"/>
                <a:gd name="connsiteX831" fmla="*/ 6453262 w 12191999"/>
                <a:gd name="connsiteY831" fmla="*/ 687446 h 1190386"/>
                <a:gd name="connsiteX832" fmla="*/ 6458582 w 12191999"/>
                <a:gd name="connsiteY832" fmla="*/ 687446 h 1190386"/>
                <a:gd name="connsiteX833" fmla="*/ 6458582 w 12191999"/>
                <a:gd name="connsiteY833" fmla="*/ 686365 h 1190386"/>
                <a:gd name="connsiteX834" fmla="*/ 6458582 w 12191999"/>
                <a:gd name="connsiteY834" fmla="*/ 678798 h 1190386"/>
                <a:gd name="connsiteX835" fmla="*/ 6460609 w 12191999"/>
                <a:gd name="connsiteY835" fmla="*/ 678798 h 1190386"/>
                <a:gd name="connsiteX836" fmla="*/ 6474796 w 12191999"/>
                <a:gd name="connsiteY836" fmla="*/ 678798 h 1190386"/>
                <a:gd name="connsiteX837" fmla="*/ 6474796 w 12191999"/>
                <a:gd name="connsiteY837" fmla="*/ 679879 h 1190386"/>
                <a:gd name="connsiteX838" fmla="*/ 6474796 w 12191999"/>
                <a:gd name="connsiteY838" fmla="*/ 687446 h 1190386"/>
                <a:gd name="connsiteX839" fmla="*/ 6497089 w 12191999"/>
                <a:gd name="connsiteY839" fmla="*/ 687446 h 1190386"/>
                <a:gd name="connsiteX840" fmla="*/ 6497089 w 12191999"/>
                <a:gd name="connsiteY840" fmla="*/ 685554 h 1190386"/>
                <a:gd name="connsiteX841" fmla="*/ 6497089 w 12191999"/>
                <a:gd name="connsiteY841" fmla="*/ 672313 h 1190386"/>
                <a:gd name="connsiteX842" fmla="*/ 6498863 w 12191999"/>
                <a:gd name="connsiteY842" fmla="*/ 672313 h 1190386"/>
                <a:gd name="connsiteX843" fmla="*/ 6511276 w 12191999"/>
                <a:gd name="connsiteY843" fmla="*/ 672313 h 1190386"/>
                <a:gd name="connsiteX844" fmla="*/ 6511276 w 12191999"/>
                <a:gd name="connsiteY844" fmla="*/ 696093 h 1190386"/>
                <a:gd name="connsiteX845" fmla="*/ 6512290 w 12191999"/>
                <a:gd name="connsiteY845" fmla="*/ 696093 h 1190386"/>
                <a:gd name="connsiteX846" fmla="*/ 6519383 w 12191999"/>
                <a:gd name="connsiteY846" fmla="*/ 696093 h 1190386"/>
                <a:gd name="connsiteX847" fmla="*/ 6519383 w 12191999"/>
                <a:gd name="connsiteY847" fmla="*/ 695012 h 1190386"/>
                <a:gd name="connsiteX848" fmla="*/ 6519383 w 12191999"/>
                <a:gd name="connsiteY848" fmla="*/ 687446 h 1190386"/>
                <a:gd name="connsiteX849" fmla="*/ 6521156 w 12191999"/>
                <a:gd name="connsiteY849" fmla="*/ 687446 h 1190386"/>
                <a:gd name="connsiteX850" fmla="*/ 6533570 w 12191999"/>
                <a:gd name="connsiteY850" fmla="*/ 687446 h 1190386"/>
                <a:gd name="connsiteX851" fmla="*/ 6533570 w 12191999"/>
                <a:gd name="connsiteY851" fmla="*/ 713387 h 1190386"/>
                <a:gd name="connsiteX852" fmla="*/ 6535597 w 12191999"/>
                <a:gd name="connsiteY852" fmla="*/ 713387 h 1190386"/>
                <a:gd name="connsiteX853" fmla="*/ 6549783 w 12191999"/>
                <a:gd name="connsiteY853" fmla="*/ 713387 h 1190386"/>
                <a:gd name="connsiteX854" fmla="*/ 6549783 w 12191999"/>
                <a:gd name="connsiteY854" fmla="*/ 715008 h 1190386"/>
                <a:gd name="connsiteX855" fmla="*/ 6549783 w 12191999"/>
                <a:gd name="connsiteY855" fmla="*/ 726358 h 1190386"/>
                <a:gd name="connsiteX856" fmla="*/ 6550543 w 12191999"/>
                <a:gd name="connsiteY856" fmla="*/ 726358 h 1190386"/>
                <a:gd name="connsiteX857" fmla="*/ 6555864 w 12191999"/>
                <a:gd name="connsiteY857" fmla="*/ 726358 h 1190386"/>
                <a:gd name="connsiteX858" fmla="*/ 6555864 w 12191999"/>
                <a:gd name="connsiteY858" fmla="*/ 725547 h 1190386"/>
                <a:gd name="connsiteX859" fmla="*/ 6555864 w 12191999"/>
                <a:gd name="connsiteY859" fmla="*/ 719872 h 1190386"/>
                <a:gd name="connsiteX860" fmla="*/ 6586264 w 12191999"/>
                <a:gd name="connsiteY860" fmla="*/ 719872 h 1190386"/>
                <a:gd name="connsiteX861" fmla="*/ 6586264 w 12191999"/>
                <a:gd name="connsiteY861" fmla="*/ 743652 h 1190386"/>
                <a:gd name="connsiteX862" fmla="*/ 6587277 w 12191999"/>
                <a:gd name="connsiteY862" fmla="*/ 743652 h 1190386"/>
                <a:gd name="connsiteX863" fmla="*/ 6594371 w 12191999"/>
                <a:gd name="connsiteY863" fmla="*/ 743652 h 1190386"/>
                <a:gd name="connsiteX864" fmla="*/ 6594371 w 12191999"/>
                <a:gd name="connsiteY864" fmla="*/ 744733 h 1190386"/>
                <a:gd name="connsiteX865" fmla="*/ 6594371 w 12191999"/>
                <a:gd name="connsiteY865" fmla="*/ 752299 h 1190386"/>
                <a:gd name="connsiteX866" fmla="*/ 6595131 w 12191999"/>
                <a:gd name="connsiteY866" fmla="*/ 752299 h 1190386"/>
                <a:gd name="connsiteX867" fmla="*/ 6600451 w 12191999"/>
                <a:gd name="connsiteY867" fmla="*/ 752299 h 1190386"/>
                <a:gd name="connsiteX868" fmla="*/ 6600451 w 12191999"/>
                <a:gd name="connsiteY868" fmla="*/ 750137 h 1190386"/>
                <a:gd name="connsiteX869" fmla="*/ 6600451 w 12191999"/>
                <a:gd name="connsiteY869" fmla="*/ 735005 h 1190386"/>
                <a:gd name="connsiteX870" fmla="*/ 6601464 w 12191999"/>
                <a:gd name="connsiteY870" fmla="*/ 735005 h 1190386"/>
                <a:gd name="connsiteX871" fmla="*/ 6608558 w 12191999"/>
                <a:gd name="connsiteY871" fmla="*/ 735005 h 1190386"/>
                <a:gd name="connsiteX872" fmla="*/ 6608558 w 12191999"/>
                <a:gd name="connsiteY872" fmla="*/ 736086 h 1190386"/>
                <a:gd name="connsiteX873" fmla="*/ 6608558 w 12191999"/>
                <a:gd name="connsiteY873" fmla="*/ 743652 h 1190386"/>
                <a:gd name="connsiteX874" fmla="*/ 6613878 w 12191999"/>
                <a:gd name="connsiteY874" fmla="*/ 741659 h 1190386"/>
                <a:gd name="connsiteX875" fmla="*/ 6614638 w 12191999"/>
                <a:gd name="connsiteY875" fmla="*/ 740679 h 1190386"/>
                <a:gd name="connsiteX876" fmla="*/ 6614638 w 12191999"/>
                <a:gd name="connsiteY876" fmla="*/ 735005 h 1190386"/>
                <a:gd name="connsiteX877" fmla="*/ 6653145 w 12191999"/>
                <a:gd name="connsiteY877" fmla="*/ 735005 h 1190386"/>
                <a:gd name="connsiteX878" fmla="*/ 6653145 w 12191999"/>
                <a:gd name="connsiteY878" fmla="*/ 758784 h 1190386"/>
                <a:gd name="connsiteX879" fmla="*/ 6655171 w 12191999"/>
                <a:gd name="connsiteY879" fmla="*/ 758784 h 1190386"/>
                <a:gd name="connsiteX880" fmla="*/ 6669358 w 12191999"/>
                <a:gd name="connsiteY880" fmla="*/ 758784 h 1190386"/>
                <a:gd name="connsiteX881" fmla="*/ 6669358 w 12191999"/>
                <a:gd name="connsiteY881" fmla="*/ 759865 h 1190386"/>
                <a:gd name="connsiteX882" fmla="*/ 6669358 w 12191999"/>
                <a:gd name="connsiteY882" fmla="*/ 767431 h 1190386"/>
                <a:gd name="connsiteX883" fmla="*/ 6671132 w 12191999"/>
                <a:gd name="connsiteY883" fmla="*/ 767431 h 1190386"/>
                <a:gd name="connsiteX884" fmla="*/ 6683545 w 12191999"/>
                <a:gd name="connsiteY884" fmla="*/ 767431 h 1190386"/>
                <a:gd name="connsiteX885" fmla="*/ 6683545 w 12191999"/>
                <a:gd name="connsiteY885" fmla="*/ 743652 h 1190386"/>
                <a:gd name="connsiteX886" fmla="*/ 6684558 w 12191999"/>
                <a:gd name="connsiteY886" fmla="*/ 743652 h 1190386"/>
                <a:gd name="connsiteX887" fmla="*/ 6691652 w 12191999"/>
                <a:gd name="connsiteY887" fmla="*/ 743652 h 1190386"/>
                <a:gd name="connsiteX888" fmla="*/ 6691652 w 12191999"/>
                <a:gd name="connsiteY888" fmla="*/ 711225 h 1190386"/>
                <a:gd name="connsiteX889" fmla="*/ 6692665 w 12191999"/>
                <a:gd name="connsiteY889" fmla="*/ 711225 h 1190386"/>
                <a:gd name="connsiteX890" fmla="*/ 6699759 w 12191999"/>
                <a:gd name="connsiteY890" fmla="*/ 711225 h 1190386"/>
                <a:gd name="connsiteX891" fmla="*/ 6699759 w 12191999"/>
                <a:gd name="connsiteY891" fmla="*/ 709334 h 1190386"/>
                <a:gd name="connsiteX892" fmla="*/ 6699759 w 12191999"/>
                <a:gd name="connsiteY892" fmla="*/ 696093 h 1190386"/>
                <a:gd name="connsiteX893" fmla="*/ 6698492 w 12191999"/>
                <a:gd name="connsiteY893" fmla="*/ 694471 h 1190386"/>
                <a:gd name="connsiteX894" fmla="*/ 6703812 w 12191999"/>
                <a:gd name="connsiteY894" fmla="*/ 683122 h 1190386"/>
                <a:gd name="connsiteX895" fmla="*/ 6711919 w 12191999"/>
                <a:gd name="connsiteY895" fmla="*/ 711225 h 1190386"/>
                <a:gd name="connsiteX896" fmla="*/ 6712679 w 12191999"/>
                <a:gd name="connsiteY896" fmla="*/ 711225 h 1190386"/>
                <a:gd name="connsiteX897" fmla="*/ 6717999 w 12191999"/>
                <a:gd name="connsiteY897" fmla="*/ 711225 h 1190386"/>
                <a:gd name="connsiteX898" fmla="*/ 6717999 w 12191999"/>
                <a:gd name="connsiteY898" fmla="*/ 605298 h 1190386"/>
                <a:gd name="connsiteX899" fmla="*/ 6719519 w 12191999"/>
                <a:gd name="connsiteY899" fmla="*/ 605298 h 1190386"/>
                <a:gd name="connsiteX900" fmla="*/ 6730159 w 12191999"/>
                <a:gd name="connsiteY900" fmla="*/ 605298 h 1190386"/>
                <a:gd name="connsiteX901" fmla="*/ 6730159 w 12191999"/>
                <a:gd name="connsiteY901" fmla="*/ 557739 h 1190386"/>
                <a:gd name="connsiteX902" fmla="*/ 6756506 w 12191999"/>
                <a:gd name="connsiteY902" fmla="*/ 557739 h 1190386"/>
                <a:gd name="connsiteX903" fmla="*/ 6756506 w 12191999"/>
                <a:gd name="connsiteY903" fmla="*/ 536121 h 1190386"/>
                <a:gd name="connsiteX904" fmla="*/ 6790960 w 12191999"/>
                <a:gd name="connsiteY904" fmla="*/ 536121 h 1190386"/>
                <a:gd name="connsiteX905" fmla="*/ 6790960 w 12191999"/>
                <a:gd name="connsiteY905" fmla="*/ 538553 h 1190386"/>
                <a:gd name="connsiteX906" fmla="*/ 6790960 w 12191999"/>
                <a:gd name="connsiteY906" fmla="*/ 555577 h 1190386"/>
                <a:gd name="connsiteX907" fmla="*/ 6793240 w 12191999"/>
                <a:gd name="connsiteY907" fmla="*/ 555577 h 1190386"/>
                <a:gd name="connsiteX908" fmla="*/ 6809200 w 12191999"/>
                <a:gd name="connsiteY908" fmla="*/ 555577 h 1190386"/>
                <a:gd name="connsiteX909" fmla="*/ 6809200 w 12191999"/>
                <a:gd name="connsiteY909" fmla="*/ 603136 h 1190386"/>
                <a:gd name="connsiteX910" fmla="*/ 6810213 w 12191999"/>
                <a:gd name="connsiteY910" fmla="*/ 603136 h 1190386"/>
                <a:gd name="connsiteX911" fmla="*/ 6817307 w 12191999"/>
                <a:gd name="connsiteY911" fmla="*/ 603136 h 1190386"/>
                <a:gd name="connsiteX912" fmla="*/ 6831494 w 12191999"/>
                <a:gd name="connsiteY912" fmla="*/ 607460 h 1190386"/>
                <a:gd name="connsiteX913" fmla="*/ 6831494 w 12191999"/>
                <a:gd name="connsiteY913" fmla="*/ 646372 h 1190386"/>
                <a:gd name="connsiteX914" fmla="*/ 6832507 w 12191999"/>
                <a:gd name="connsiteY914" fmla="*/ 646372 h 1190386"/>
                <a:gd name="connsiteX915" fmla="*/ 6839600 w 12191999"/>
                <a:gd name="connsiteY915" fmla="*/ 646372 h 1190386"/>
                <a:gd name="connsiteX916" fmla="*/ 6839600 w 12191999"/>
                <a:gd name="connsiteY916" fmla="*/ 647993 h 1190386"/>
                <a:gd name="connsiteX917" fmla="*/ 6839600 w 12191999"/>
                <a:gd name="connsiteY917" fmla="*/ 659342 h 1190386"/>
                <a:gd name="connsiteX918" fmla="*/ 6841627 w 12191999"/>
                <a:gd name="connsiteY918" fmla="*/ 659342 h 1190386"/>
                <a:gd name="connsiteX919" fmla="*/ 6855814 w 12191999"/>
                <a:gd name="connsiteY919" fmla="*/ 659342 h 1190386"/>
                <a:gd name="connsiteX920" fmla="*/ 6861894 w 12191999"/>
                <a:gd name="connsiteY920" fmla="*/ 665828 h 1190386"/>
                <a:gd name="connsiteX921" fmla="*/ 6861894 w 12191999"/>
                <a:gd name="connsiteY921" fmla="*/ 687446 h 1190386"/>
                <a:gd name="connsiteX922" fmla="*/ 6864174 w 12191999"/>
                <a:gd name="connsiteY922" fmla="*/ 687446 h 1190386"/>
                <a:gd name="connsiteX923" fmla="*/ 6880134 w 12191999"/>
                <a:gd name="connsiteY923" fmla="*/ 687446 h 1190386"/>
                <a:gd name="connsiteX924" fmla="*/ 6880134 w 12191999"/>
                <a:gd name="connsiteY924" fmla="*/ 688526 h 1190386"/>
                <a:gd name="connsiteX925" fmla="*/ 6880134 w 12191999"/>
                <a:gd name="connsiteY925" fmla="*/ 696093 h 1190386"/>
                <a:gd name="connsiteX926" fmla="*/ 6881401 w 12191999"/>
                <a:gd name="connsiteY926" fmla="*/ 696093 h 1190386"/>
                <a:gd name="connsiteX927" fmla="*/ 6890268 w 12191999"/>
                <a:gd name="connsiteY927" fmla="*/ 696093 h 1190386"/>
                <a:gd name="connsiteX928" fmla="*/ 6890268 w 12191999"/>
                <a:gd name="connsiteY928" fmla="*/ 698254 h 1190386"/>
                <a:gd name="connsiteX929" fmla="*/ 6890268 w 12191999"/>
                <a:gd name="connsiteY929" fmla="*/ 713387 h 1190386"/>
                <a:gd name="connsiteX930" fmla="*/ 6894321 w 12191999"/>
                <a:gd name="connsiteY930" fmla="*/ 711495 h 1190386"/>
                <a:gd name="connsiteX931" fmla="*/ 6894321 w 12191999"/>
                <a:gd name="connsiteY931" fmla="*/ 698254 h 1190386"/>
                <a:gd name="connsiteX932" fmla="*/ 6895334 w 12191999"/>
                <a:gd name="connsiteY932" fmla="*/ 698254 h 1190386"/>
                <a:gd name="connsiteX933" fmla="*/ 6902428 w 12191999"/>
                <a:gd name="connsiteY933" fmla="*/ 698254 h 1190386"/>
                <a:gd name="connsiteX934" fmla="*/ 6902428 w 12191999"/>
                <a:gd name="connsiteY934" fmla="*/ 699876 h 1190386"/>
                <a:gd name="connsiteX935" fmla="*/ 6902428 w 12191999"/>
                <a:gd name="connsiteY935" fmla="*/ 711225 h 1190386"/>
                <a:gd name="connsiteX936" fmla="*/ 6903188 w 12191999"/>
                <a:gd name="connsiteY936" fmla="*/ 711225 h 1190386"/>
                <a:gd name="connsiteX937" fmla="*/ 6908508 w 12191999"/>
                <a:gd name="connsiteY937" fmla="*/ 711225 h 1190386"/>
                <a:gd name="connsiteX938" fmla="*/ 6957148 w 12191999"/>
                <a:gd name="connsiteY938" fmla="*/ 706902 h 1190386"/>
                <a:gd name="connsiteX939" fmla="*/ 6957148 w 12191999"/>
                <a:gd name="connsiteY939" fmla="*/ 708253 h 1190386"/>
                <a:gd name="connsiteX940" fmla="*/ 6957148 w 12191999"/>
                <a:gd name="connsiteY940" fmla="*/ 717710 h 1190386"/>
                <a:gd name="connsiteX941" fmla="*/ 6957908 w 12191999"/>
                <a:gd name="connsiteY941" fmla="*/ 717710 h 1190386"/>
                <a:gd name="connsiteX942" fmla="*/ 6963229 w 12191999"/>
                <a:gd name="connsiteY942" fmla="*/ 717710 h 1190386"/>
                <a:gd name="connsiteX943" fmla="*/ 6963229 w 12191999"/>
                <a:gd name="connsiteY943" fmla="*/ 719872 h 1190386"/>
                <a:gd name="connsiteX944" fmla="*/ 6963229 w 12191999"/>
                <a:gd name="connsiteY944" fmla="*/ 735005 h 1190386"/>
                <a:gd name="connsiteX945" fmla="*/ 6965255 w 12191999"/>
                <a:gd name="connsiteY945" fmla="*/ 733654 h 1190386"/>
                <a:gd name="connsiteX946" fmla="*/ 6979442 w 12191999"/>
                <a:gd name="connsiteY946" fmla="*/ 724196 h 1190386"/>
                <a:gd name="connsiteX947" fmla="*/ 6985522 w 12191999"/>
                <a:gd name="connsiteY947" fmla="*/ 683122 h 1190386"/>
                <a:gd name="connsiteX948" fmla="*/ 6986282 w 12191999"/>
                <a:gd name="connsiteY948" fmla="*/ 682852 h 1190386"/>
                <a:gd name="connsiteX949" fmla="*/ 6991602 w 12191999"/>
                <a:gd name="connsiteY949" fmla="*/ 680960 h 1190386"/>
                <a:gd name="connsiteX950" fmla="*/ 6993629 w 12191999"/>
                <a:gd name="connsiteY950" fmla="*/ 611783 h 1190386"/>
                <a:gd name="connsiteX951" fmla="*/ 6995656 w 12191999"/>
                <a:gd name="connsiteY951" fmla="*/ 680960 h 1190386"/>
                <a:gd name="connsiteX952" fmla="*/ 6996416 w 12191999"/>
                <a:gd name="connsiteY952" fmla="*/ 681230 h 1190386"/>
                <a:gd name="connsiteX953" fmla="*/ 7001736 w 12191999"/>
                <a:gd name="connsiteY953" fmla="*/ 683122 h 1190386"/>
                <a:gd name="connsiteX954" fmla="*/ 7001736 w 12191999"/>
                <a:gd name="connsiteY954" fmla="*/ 596651 h 1190386"/>
                <a:gd name="connsiteX955" fmla="*/ 7005789 w 12191999"/>
                <a:gd name="connsiteY955" fmla="*/ 564224 h 1190386"/>
                <a:gd name="connsiteX956" fmla="*/ 7044296 w 12191999"/>
                <a:gd name="connsiteY956" fmla="*/ 564224 h 1190386"/>
                <a:gd name="connsiteX957" fmla="*/ 7044296 w 12191999"/>
                <a:gd name="connsiteY957" fmla="*/ 596651 h 1190386"/>
                <a:gd name="connsiteX958" fmla="*/ 7045056 w 12191999"/>
                <a:gd name="connsiteY958" fmla="*/ 596651 h 1190386"/>
                <a:gd name="connsiteX959" fmla="*/ 7050376 w 12191999"/>
                <a:gd name="connsiteY959" fmla="*/ 596651 h 1190386"/>
                <a:gd name="connsiteX960" fmla="*/ 7050376 w 12191999"/>
                <a:gd name="connsiteY960" fmla="*/ 514503 h 1190386"/>
                <a:gd name="connsiteX961" fmla="*/ 7052150 w 12191999"/>
                <a:gd name="connsiteY961" fmla="*/ 514503 h 1190386"/>
                <a:gd name="connsiteX962" fmla="*/ 7064563 w 12191999"/>
                <a:gd name="connsiteY962" fmla="*/ 514503 h 1190386"/>
                <a:gd name="connsiteX963" fmla="*/ 7064563 w 12191999"/>
                <a:gd name="connsiteY963" fmla="*/ 512612 h 1190386"/>
                <a:gd name="connsiteX964" fmla="*/ 7064563 w 12191999"/>
                <a:gd name="connsiteY964" fmla="*/ 499371 h 1190386"/>
                <a:gd name="connsiteX965" fmla="*/ 7086857 w 12191999"/>
                <a:gd name="connsiteY965" fmla="*/ 499371 h 1190386"/>
                <a:gd name="connsiteX966" fmla="*/ 7086857 w 12191999"/>
                <a:gd name="connsiteY966" fmla="*/ 498290 h 1190386"/>
                <a:gd name="connsiteX967" fmla="*/ 7086857 w 12191999"/>
                <a:gd name="connsiteY967" fmla="*/ 490724 h 1190386"/>
                <a:gd name="connsiteX968" fmla="*/ 7088630 w 12191999"/>
                <a:gd name="connsiteY968" fmla="*/ 490724 h 1190386"/>
                <a:gd name="connsiteX969" fmla="*/ 7101044 w 12191999"/>
                <a:gd name="connsiteY969" fmla="*/ 490724 h 1190386"/>
                <a:gd name="connsiteX970" fmla="*/ 7101044 w 12191999"/>
                <a:gd name="connsiteY970" fmla="*/ 491805 h 1190386"/>
                <a:gd name="connsiteX971" fmla="*/ 7101044 w 12191999"/>
                <a:gd name="connsiteY971" fmla="*/ 499371 h 1190386"/>
                <a:gd name="connsiteX972" fmla="*/ 7101804 w 12191999"/>
                <a:gd name="connsiteY972" fmla="*/ 499371 h 1190386"/>
                <a:gd name="connsiteX973" fmla="*/ 7107124 w 12191999"/>
                <a:gd name="connsiteY973" fmla="*/ 499371 h 1190386"/>
                <a:gd name="connsiteX974" fmla="*/ 7117257 w 12191999"/>
                <a:gd name="connsiteY974" fmla="*/ 495047 h 1190386"/>
                <a:gd name="connsiteX975" fmla="*/ 7121310 w 12191999"/>
                <a:gd name="connsiteY975" fmla="*/ 498290 h 1190386"/>
                <a:gd name="connsiteX976" fmla="*/ 7121310 w 12191999"/>
                <a:gd name="connsiteY976" fmla="*/ 490724 h 1190386"/>
                <a:gd name="connsiteX977" fmla="*/ 7123590 w 12191999"/>
                <a:gd name="connsiteY977" fmla="*/ 490724 h 1190386"/>
                <a:gd name="connsiteX978" fmla="*/ 7139551 w 12191999"/>
                <a:gd name="connsiteY978" fmla="*/ 490724 h 1190386"/>
                <a:gd name="connsiteX979" fmla="*/ 7139551 w 12191999"/>
                <a:gd name="connsiteY979" fmla="*/ 491805 h 1190386"/>
                <a:gd name="connsiteX980" fmla="*/ 7139551 w 12191999"/>
                <a:gd name="connsiteY980" fmla="*/ 499371 h 1190386"/>
                <a:gd name="connsiteX981" fmla="*/ 7169951 w 12191999"/>
                <a:gd name="connsiteY981" fmla="*/ 499371 h 1190386"/>
                <a:gd name="connsiteX982" fmla="*/ 7169951 w 12191999"/>
                <a:gd name="connsiteY982" fmla="*/ 500992 h 1190386"/>
                <a:gd name="connsiteX983" fmla="*/ 7169951 w 12191999"/>
                <a:gd name="connsiteY983" fmla="*/ 512342 h 1190386"/>
                <a:gd name="connsiteX984" fmla="*/ 7196298 w 12191999"/>
                <a:gd name="connsiteY984" fmla="*/ 512342 h 1190386"/>
                <a:gd name="connsiteX985" fmla="*/ 7196298 w 12191999"/>
                <a:gd name="connsiteY985" fmla="*/ 542606 h 1190386"/>
                <a:gd name="connsiteX986" fmla="*/ 7197058 w 12191999"/>
                <a:gd name="connsiteY986" fmla="*/ 542606 h 1190386"/>
                <a:gd name="connsiteX987" fmla="*/ 7202378 w 12191999"/>
                <a:gd name="connsiteY987" fmla="*/ 542606 h 1190386"/>
                <a:gd name="connsiteX988" fmla="*/ 7202378 w 12191999"/>
                <a:gd name="connsiteY988" fmla="*/ 543687 h 1190386"/>
                <a:gd name="connsiteX989" fmla="*/ 7202378 w 12191999"/>
                <a:gd name="connsiteY989" fmla="*/ 551254 h 1190386"/>
                <a:gd name="connsiteX990" fmla="*/ 7206432 w 12191999"/>
                <a:gd name="connsiteY990" fmla="*/ 581518 h 1190386"/>
                <a:gd name="connsiteX991" fmla="*/ 7207192 w 12191999"/>
                <a:gd name="connsiteY991" fmla="*/ 581518 h 1190386"/>
                <a:gd name="connsiteX992" fmla="*/ 7212512 w 12191999"/>
                <a:gd name="connsiteY992" fmla="*/ 581518 h 1190386"/>
                <a:gd name="connsiteX993" fmla="*/ 7212512 w 12191999"/>
                <a:gd name="connsiteY993" fmla="*/ 582329 h 1190386"/>
                <a:gd name="connsiteX994" fmla="*/ 7212512 w 12191999"/>
                <a:gd name="connsiteY994" fmla="*/ 588004 h 1190386"/>
                <a:gd name="connsiteX995" fmla="*/ 7213525 w 12191999"/>
                <a:gd name="connsiteY995" fmla="*/ 588004 h 1190386"/>
                <a:gd name="connsiteX996" fmla="*/ 7220618 w 12191999"/>
                <a:gd name="connsiteY996" fmla="*/ 588004 h 1190386"/>
                <a:gd name="connsiteX997" fmla="*/ 7220618 w 12191999"/>
                <a:gd name="connsiteY997" fmla="*/ 618269 h 1190386"/>
                <a:gd name="connsiteX998" fmla="*/ 7222645 w 12191999"/>
                <a:gd name="connsiteY998" fmla="*/ 618269 h 1190386"/>
                <a:gd name="connsiteX999" fmla="*/ 7236832 w 12191999"/>
                <a:gd name="connsiteY999" fmla="*/ 618269 h 1190386"/>
                <a:gd name="connsiteX1000" fmla="*/ 7236832 w 12191999"/>
                <a:gd name="connsiteY1000" fmla="*/ 642048 h 1190386"/>
                <a:gd name="connsiteX1001" fmla="*/ 7238859 w 12191999"/>
                <a:gd name="connsiteY1001" fmla="*/ 643669 h 1190386"/>
                <a:gd name="connsiteX1002" fmla="*/ 7238859 w 12191999"/>
                <a:gd name="connsiteY1002" fmla="*/ 655019 h 1190386"/>
                <a:gd name="connsiteX1003" fmla="*/ 7239619 w 12191999"/>
                <a:gd name="connsiteY1003" fmla="*/ 655019 h 1190386"/>
                <a:gd name="connsiteX1004" fmla="*/ 7244939 w 12191999"/>
                <a:gd name="connsiteY1004" fmla="*/ 655019 h 1190386"/>
                <a:gd name="connsiteX1005" fmla="*/ 7244939 w 12191999"/>
                <a:gd name="connsiteY1005" fmla="*/ 678798 h 1190386"/>
                <a:gd name="connsiteX1006" fmla="*/ 7246205 w 12191999"/>
                <a:gd name="connsiteY1006" fmla="*/ 678798 h 1190386"/>
                <a:gd name="connsiteX1007" fmla="*/ 7255072 w 12191999"/>
                <a:gd name="connsiteY1007" fmla="*/ 678798 h 1190386"/>
                <a:gd name="connsiteX1008" fmla="*/ 7257099 w 12191999"/>
                <a:gd name="connsiteY1008" fmla="*/ 682852 h 1190386"/>
                <a:gd name="connsiteX1009" fmla="*/ 7257099 w 12191999"/>
                <a:gd name="connsiteY1009" fmla="*/ 696093 h 1190386"/>
                <a:gd name="connsiteX1010" fmla="*/ 7258619 w 12191999"/>
                <a:gd name="connsiteY1010" fmla="*/ 694201 h 1190386"/>
                <a:gd name="connsiteX1011" fmla="*/ 7269259 w 12191999"/>
                <a:gd name="connsiteY1011" fmla="*/ 680960 h 1190386"/>
                <a:gd name="connsiteX1012" fmla="*/ 7297633 w 12191999"/>
                <a:gd name="connsiteY1012" fmla="*/ 680960 h 1190386"/>
                <a:gd name="connsiteX1013" fmla="*/ 7297633 w 12191999"/>
                <a:gd name="connsiteY1013" fmla="*/ 767431 h 1190386"/>
                <a:gd name="connsiteX1014" fmla="*/ 7298393 w 12191999"/>
                <a:gd name="connsiteY1014" fmla="*/ 767431 h 1190386"/>
                <a:gd name="connsiteX1015" fmla="*/ 7303713 w 12191999"/>
                <a:gd name="connsiteY1015" fmla="*/ 767431 h 1190386"/>
                <a:gd name="connsiteX1016" fmla="*/ 7304473 w 12191999"/>
                <a:gd name="connsiteY1016" fmla="*/ 766080 h 1190386"/>
                <a:gd name="connsiteX1017" fmla="*/ 7309793 w 12191999"/>
                <a:gd name="connsiteY1017" fmla="*/ 756622 h 1190386"/>
                <a:gd name="connsiteX1018" fmla="*/ 7309793 w 12191999"/>
                <a:gd name="connsiteY1018" fmla="*/ 758514 h 1190386"/>
                <a:gd name="connsiteX1019" fmla="*/ 7309793 w 12191999"/>
                <a:gd name="connsiteY1019" fmla="*/ 771755 h 1190386"/>
                <a:gd name="connsiteX1020" fmla="*/ 7313846 w 12191999"/>
                <a:gd name="connsiteY1020" fmla="*/ 726358 h 1190386"/>
                <a:gd name="connsiteX1021" fmla="*/ 7314606 w 12191999"/>
                <a:gd name="connsiteY1021" fmla="*/ 726358 h 1190386"/>
                <a:gd name="connsiteX1022" fmla="*/ 7319926 w 12191999"/>
                <a:gd name="connsiteY1022" fmla="*/ 726358 h 1190386"/>
                <a:gd name="connsiteX1023" fmla="*/ 7319926 w 12191999"/>
                <a:gd name="connsiteY1023" fmla="*/ 661504 h 1190386"/>
                <a:gd name="connsiteX1024" fmla="*/ 7320940 w 12191999"/>
                <a:gd name="connsiteY1024" fmla="*/ 661504 h 1190386"/>
                <a:gd name="connsiteX1025" fmla="*/ 7328033 w 12191999"/>
                <a:gd name="connsiteY1025" fmla="*/ 661504 h 1190386"/>
                <a:gd name="connsiteX1026" fmla="*/ 7340193 w 12191999"/>
                <a:gd name="connsiteY1026" fmla="*/ 618269 h 1190386"/>
                <a:gd name="connsiteX1027" fmla="*/ 7341460 w 12191999"/>
                <a:gd name="connsiteY1027" fmla="*/ 618269 h 1190386"/>
                <a:gd name="connsiteX1028" fmla="*/ 7350327 w 12191999"/>
                <a:gd name="connsiteY1028" fmla="*/ 618269 h 1190386"/>
                <a:gd name="connsiteX1029" fmla="*/ 7360460 w 12191999"/>
                <a:gd name="connsiteY1029" fmla="*/ 661504 h 1190386"/>
                <a:gd name="connsiteX1030" fmla="*/ 7361473 w 12191999"/>
                <a:gd name="connsiteY1030" fmla="*/ 661504 h 1190386"/>
                <a:gd name="connsiteX1031" fmla="*/ 7368567 w 12191999"/>
                <a:gd name="connsiteY1031" fmla="*/ 661504 h 1190386"/>
                <a:gd name="connsiteX1032" fmla="*/ 7368567 w 12191999"/>
                <a:gd name="connsiteY1032" fmla="*/ 700416 h 1190386"/>
                <a:gd name="connsiteX1033" fmla="*/ 7370340 w 12191999"/>
                <a:gd name="connsiteY1033" fmla="*/ 700416 h 1190386"/>
                <a:gd name="connsiteX1034" fmla="*/ 7382754 w 12191999"/>
                <a:gd name="connsiteY1034" fmla="*/ 700416 h 1190386"/>
                <a:gd name="connsiteX1035" fmla="*/ 7382754 w 12191999"/>
                <a:gd name="connsiteY1035" fmla="*/ 702578 h 1190386"/>
                <a:gd name="connsiteX1036" fmla="*/ 7382754 w 12191999"/>
                <a:gd name="connsiteY1036" fmla="*/ 717710 h 1190386"/>
                <a:gd name="connsiteX1037" fmla="*/ 7386807 w 12191999"/>
                <a:gd name="connsiteY1037" fmla="*/ 715549 h 1190386"/>
                <a:gd name="connsiteX1038" fmla="*/ 7386807 w 12191999"/>
                <a:gd name="connsiteY1038" fmla="*/ 700416 h 1190386"/>
                <a:gd name="connsiteX1039" fmla="*/ 7388327 w 12191999"/>
                <a:gd name="connsiteY1039" fmla="*/ 700416 h 1190386"/>
                <a:gd name="connsiteX1040" fmla="*/ 7398967 w 12191999"/>
                <a:gd name="connsiteY1040" fmla="*/ 700416 h 1190386"/>
                <a:gd name="connsiteX1041" fmla="*/ 7398967 w 12191999"/>
                <a:gd name="connsiteY1041" fmla="*/ 702037 h 1190386"/>
                <a:gd name="connsiteX1042" fmla="*/ 7398967 w 12191999"/>
                <a:gd name="connsiteY1042" fmla="*/ 713387 h 1190386"/>
                <a:gd name="connsiteX1043" fmla="*/ 7429368 w 12191999"/>
                <a:gd name="connsiteY1043" fmla="*/ 713387 h 1190386"/>
                <a:gd name="connsiteX1044" fmla="*/ 7429368 w 12191999"/>
                <a:gd name="connsiteY1044" fmla="*/ 676637 h 1190386"/>
                <a:gd name="connsiteX1045" fmla="*/ 7430634 w 12191999"/>
                <a:gd name="connsiteY1045" fmla="*/ 676637 h 1190386"/>
                <a:gd name="connsiteX1046" fmla="*/ 7439501 w 12191999"/>
                <a:gd name="connsiteY1046" fmla="*/ 676637 h 1190386"/>
                <a:gd name="connsiteX1047" fmla="*/ 7439501 w 12191999"/>
                <a:gd name="connsiteY1047" fmla="*/ 698254 h 1190386"/>
                <a:gd name="connsiteX1048" fmla="*/ 7441528 w 12191999"/>
                <a:gd name="connsiteY1048" fmla="*/ 665828 h 1190386"/>
                <a:gd name="connsiteX1049" fmla="*/ 7463821 w 12191999"/>
                <a:gd name="connsiteY1049" fmla="*/ 665828 h 1190386"/>
                <a:gd name="connsiteX1050" fmla="*/ 7463821 w 12191999"/>
                <a:gd name="connsiteY1050" fmla="*/ 664206 h 1190386"/>
                <a:gd name="connsiteX1051" fmla="*/ 7463821 w 12191999"/>
                <a:gd name="connsiteY1051" fmla="*/ 652857 h 1190386"/>
                <a:gd name="connsiteX1052" fmla="*/ 7464581 w 12191999"/>
                <a:gd name="connsiteY1052" fmla="*/ 652857 h 1190386"/>
                <a:gd name="connsiteX1053" fmla="*/ 7469901 w 12191999"/>
                <a:gd name="connsiteY1053" fmla="*/ 652857 h 1190386"/>
                <a:gd name="connsiteX1054" fmla="*/ 7469901 w 12191999"/>
                <a:gd name="connsiteY1054" fmla="*/ 650966 h 1190386"/>
                <a:gd name="connsiteX1055" fmla="*/ 7469901 w 12191999"/>
                <a:gd name="connsiteY1055" fmla="*/ 637725 h 1190386"/>
                <a:gd name="connsiteX1056" fmla="*/ 7473955 w 12191999"/>
                <a:gd name="connsiteY1056" fmla="*/ 644210 h 1190386"/>
                <a:gd name="connsiteX1057" fmla="*/ 7476235 w 12191999"/>
                <a:gd name="connsiteY1057" fmla="*/ 644210 h 1190386"/>
                <a:gd name="connsiteX1058" fmla="*/ 7492195 w 12191999"/>
                <a:gd name="connsiteY1058" fmla="*/ 644210 h 1190386"/>
                <a:gd name="connsiteX1059" fmla="*/ 7492195 w 12191999"/>
                <a:gd name="connsiteY1059" fmla="*/ 643399 h 1190386"/>
                <a:gd name="connsiteX1060" fmla="*/ 7492195 w 12191999"/>
                <a:gd name="connsiteY1060" fmla="*/ 637725 h 1190386"/>
                <a:gd name="connsiteX1061" fmla="*/ 7492955 w 12191999"/>
                <a:gd name="connsiteY1061" fmla="*/ 637725 h 1190386"/>
                <a:gd name="connsiteX1062" fmla="*/ 7498275 w 12191999"/>
                <a:gd name="connsiteY1062" fmla="*/ 637725 h 1190386"/>
                <a:gd name="connsiteX1063" fmla="*/ 7498275 w 12191999"/>
                <a:gd name="connsiteY1063" fmla="*/ 639076 h 1190386"/>
                <a:gd name="connsiteX1064" fmla="*/ 7498275 w 12191999"/>
                <a:gd name="connsiteY1064" fmla="*/ 648534 h 1190386"/>
                <a:gd name="connsiteX1065" fmla="*/ 7536782 w 12191999"/>
                <a:gd name="connsiteY1065" fmla="*/ 648534 h 1190386"/>
                <a:gd name="connsiteX1066" fmla="*/ 7536782 w 12191999"/>
                <a:gd name="connsiteY1066" fmla="*/ 786887 h 1190386"/>
                <a:gd name="connsiteX1067" fmla="*/ 7538302 w 12191999"/>
                <a:gd name="connsiteY1067" fmla="*/ 786887 h 1190386"/>
                <a:gd name="connsiteX1068" fmla="*/ 7548942 w 12191999"/>
                <a:gd name="connsiteY1068" fmla="*/ 786887 h 1190386"/>
                <a:gd name="connsiteX1069" fmla="*/ 7548942 w 12191999"/>
                <a:gd name="connsiteY1069" fmla="*/ 773917 h 1190386"/>
                <a:gd name="connsiteX1070" fmla="*/ 7552996 w 12191999"/>
                <a:gd name="connsiteY1070" fmla="*/ 773917 h 1190386"/>
                <a:gd name="connsiteX1071" fmla="*/ 7552996 w 12191999"/>
                <a:gd name="connsiteY1071" fmla="*/ 786887 h 1190386"/>
                <a:gd name="connsiteX1072" fmla="*/ 7583396 w 12191999"/>
                <a:gd name="connsiteY1072" fmla="*/ 786887 h 1190386"/>
                <a:gd name="connsiteX1073" fmla="*/ 7583396 w 12191999"/>
                <a:gd name="connsiteY1073" fmla="*/ 756622 h 1190386"/>
                <a:gd name="connsiteX1074" fmla="*/ 7595556 w 12191999"/>
                <a:gd name="connsiteY1074" fmla="*/ 756622 h 1190386"/>
                <a:gd name="connsiteX1075" fmla="*/ 7607716 w 12191999"/>
                <a:gd name="connsiteY1075" fmla="*/ 754461 h 1190386"/>
                <a:gd name="connsiteX1076" fmla="*/ 7611770 w 12191999"/>
                <a:gd name="connsiteY1076" fmla="*/ 756622 h 1190386"/>
                <a:gd name="connsiteX1077" fmla="*/ 7621903 w 12191999"/>
                <a:gd name="connsiteY1077" fmla="*/ 756622 h 1190386"/>
                <a:gd name="connsiteX1078" fmla="*/ 7621903 w 12191999"/>
                <a:gd name="connsiteY1078" fmla="*/ 786887 h 1190386"/>
                <a:gd name="connsiteX1079" fmla="*/ 7630010 w 12191999"/>
                <a:gd name="connsiteY1079" fmla="*/ 786887 h 1190386"/>
                <a:gd name="connsiteX1080" fmla="*/ 7630010 w 12191999"/>
                <a:gd name="connsiteY1080" fmla="*/ 804182 h 1190386"/>
                <a:gd name="connsiteX1081" fmla="*/ 7639346 w 12191999"/>
                <a:gd name="connsiteY1081" fmla="*/ 805087 h 1190386"/>
                <a:gd name="connsiteX1082" fmla="*/ 7652304 w 12191999"/>
                <a:gd name="connsiteY1082" fmla="*/ 805087 h 1190386"/>
                <a:gd name="connsiteX1083" fmla="*/ 7652304 w 12191999"/>
                <a:gd name="connsiteY1083" fmla="*/ 789049 h 1190386"/>
                <a:gd name="connsiteX1084" fmla="*/ 7720260 w 12191999"/>
                <a:gd name="connsiteY1084" fmla="*/ 789049 h 1190386"/>
                <a:gd name="connsiteX1085" fmla="*/ 7720260 w 12191999"/>
                <a:gd name="connsiteY1085" fmla="*/ 703796 h 1190386"/>
                <a:gd name="connsiteX1086" fmla="*/ 7792268 w 12191999"/>
                <a:gd name="connsiteY1086" fmla="*/ 703796 h 1190386"/>
                <a:gd name="connsiteX1087" fmla="*/ 7792268 w 12191999"/>
                <a:gd name="connsiteY1087" fmla="*/ 782564 h 1190386"/>
                <a:gd name="connsiteX1088" fmla="*/ 7794172 w 12191999"/>
                <a:gd name="connsiteY1088" fmla="*/ 782564 h 1190386"/>
                <a:gd name="connsiteX1089" fmla="*/ 7795414 w 12191999"/>
                <a:gd name="connsiteY1089" fmla="*/ 805087 h 1190386"/>
                <a:gd name="connsiteX1090" fmla="*/ 7805090 w 12191999"/>
                <a:gd name="connsiteY1090" fmla="*/ 805087 h 1190386"/>
                <a:gd name="connsiteX1091" fmla="*/ 7806332 w 12191999"/>
                <a:gd name="connsiteY1091" fmla="*/ 782564 h 1190386"/>
                <a:gd name="connsiteX1092" fmla="*/ 7812412 w 12191999"/>
                <a:gd name="connsiteY1092" fmla="*/ 782564 h 1190386"/>
                <a:gd name="connsiteX1093" fmla="*/ 7813654 w 12191999"/>
                <a:gd name="connsiteY1093" fmla="*/ 805087 h 1190386"/>
                <a:gd name="connsiteX1094" fmla="*/ 7864276 w 12191999"/>
                <a:gd name="connsiteY1094" fmla="*/ 805087 h 1190386"/>
                <a:gd name="connsiteX1095" fmla="*/ 7864276 w 12191999"/>
                <a:gd name="connsiteY1095" fmla="*/ 642059 h 1190386"/>
                <a:gd name="connsiteX1096" fmla="*/ 8061603 w 12191999"/>
                <a:gd name="connsiteY1096" fmla="*/ 642059 h 1190386"/>
                <a:gd name="connsiteX1097" fmla="*/ 8061603 w 12191999"/>
                <a:gd name="connsiteY1097" fmla="*/ 805087 h 1190386"/>
                <a:gd name="connsiteX1098" fmla="*/ 8080300 w 12191999"/>
                <a:gd name="connsiteY1098" fmla="*/ 805087 h 1190386"/>
                <a:gd name="connsiteX1099" fmla="*/ 8080300 w 12191999"/>
                <a:gd name="connsiteY1099" fmla="*/ 722394 h 1190386"/>
                <a:gd name="connsiteX1100" fmla="*/ 8175420 w 12191999"/>
                <a:gd name="connsiteY1100" fmla="*/ 722394 h 1190386"/>
                <a:gd name="connsiteX1101" fmla="*/ 8227884 w 12191999"/>
                <a:gd name="connsiteY1101" fmla="*/ 657181 h 1190386"/>
                <a:gd name="connsiteX1102" fmla="*/ 8292738 w 12191999"/>
                <a:gd name="connsiteY1102" fmla="*/ 657181 h 1190386"/>
                <a:gd name="connsiteX1103" fmla="*/ 8292738 w 12191999"/>
                <a:gd name="connsiteY1103" fmla="*/ 732843 h 1190386"/>
                <a:gd name="connsiteX1104" fmla="*/ 8300845 w 12191999"/>
                <a:gd name="connsiteY1104" fmla="*/ 732843 h 1190386"/>
                <a:gd name="connsiteX1105" fmla="*/ 8302872 w 12191999"/>
                <a:gd name="connsiteY1105" fmla="*/ 726358 h 1190386"/>
                <a:gd name="connsiteX1106" fmla="*/ 8308952 w 12191999"/>
                <a:gd name="connsiteY1106" fmla="*/ 726358 h 1190386"/>
                <a:gd name="connsiteX1107" fmla="*/ 8310979 w 12191999"/>
                <a:gd name="connsiteY1107" fmla="*/ 735005 h 1190386"/>
                <a:gd name="connsiteX1108" fmla="*/ 8323139 w 12191999"/>
                <a:gd name="connsiteY1108" fmla="*/ 735005 h 1190386"/>
                <a:gd name="connsiteX1109" fmla="*/ 8323139 w 12191999"/>
                <a:gd name="connsiteY1109" fmla="*/ 728519 h 1190386"/>
                <a:gd name="connsiteX1110" fmla="*/ 8345432 w 12191999"/>
                <a:gd name="connsiteY1110" fmla="*/ 728519 h 1190386"/>
                <a:gd name="connsiteX1111" fmla="*/ 8345432 w 12191999"/>
                <a:gd name="connsiteY1111" fmla="*/ 735005 h 1190386"/>
                <a:gd name="connsiteX1112" fmla="*/ 8365699 w 12191999"/>
                <a:gd name="connsiteY1112" fmla="*/ 735005 h 1190386"/>
                <a:gd name="connsiteX1113" fmla="*/ 8365699 w 12191999"/>
                <a:gd name="connsiteY1113" fmla="*/ 780402 h 1190386"/>
                <a:gd name="connsiteX1114" fmla="*/ 8379886 w 12191999"/>
                <a:gd name="connsiteY1114" fmla="*/ 780402 h 1190386"/>
                <a:gd name="connsiteX1115" fmla="*/ 8379886 w 12191999"/>
                <a:gd name="connsiteY1115" fmla="*/ 767431 h 1190386"/>
                <a:gd name="connsiteX1116" fmla="*/ 8396100 w 12191999"/>
                <a:gd name="connsiteY1116" fmla="*/ 767431 h 1190386"/>
                <a:gd name="connsiteX1117" fmla="*/ 8396100 w 12191999"/>
                <a:gd name="connsiteY1117" fmla="*/ 588004 h 1190386"/>
                <a:gd name="connsiteX1118" fmla="*/ 8402180 w 12191999"/>
                <a:gd name="connsiteY1118" fmla="*/ 581518 h 1190386"/>
                <a:gd name="connsiteX1119" fmla="*/ 8475141 w 12191999"/>
                <a:gd name="connsiteY1119" fmla="*/ 581518 h 1190386"/>
                <a:gd name="connsiteX1120" fmla="*/ 8475141 w 12191999"/>
                <a:gd name="connsiteY1120" fmla="*/ 590166 h 1190386"/>
                <a:gd name="connsiteX1121" fmla="*/ 8485274 w 12191999"/>
                <a:gd name="connsiteY1121" fmla="*/ 590166 h 1190386"/>
                <a:gd name="connsiteX1122" fmla="*/ 8485274 w 12191999"/>
                <a:gd name="connsiteY1122" fmla="*/ 704740 h 1190386"/>
                <a:gd name="connsiteX1123" fmla="*/ 8507568 w 12191999"/>
                <a:gd name="connsiteY1123" fmla="*/ 704740 h 1190386"/>
                <a:gd name="connsiteX1124" fmla="*/ 8507568 w 12191999"/>
                <a:gd name="connsiteY1124" fmla="*/ 637725 h 1190386"/>
                <a:gd name="connsiteX1125" fmla="*/ 8533915 w 12191999"/>
                <a:gd name="connsiteY1125" fmla="*/ 637725 h 1190386"/>
                <a:gd name="connsiteX1126" fmla="*/ 8537968 w 12191999"/>
                <a:gd name="connsiteY1126" fmla="*/ 633401 h 1190386"/>
                <a:gd name="connsiteX1127" fmla="*/ 8546075 w 12191999"/>
                <a:gd name="connsiteY1127" fmla="*/ 633401 h 1190386"/>
                <a:gd name="connsiteX1128" fmla="*/ 8550128 w 12191999"/>
                <a:gd name="connsiteY1128" fmla="*/ 637725 h 1190386"/>
                <a:gd name="connsiteX1129" fmla="*/ 8572422 w 12191999"/>
                <a:gd name="connsiteY1129" fmla="*/ 637725 h 1190386"/>
                <a:gd name="connsiteX1130" fmla="*/ 8572422 w 12191999"/>
                <a:gd name="connsiteY1130" fmla="*/ 520989 h 1190386"/>
                <a:gd name="connsiteX1131" fmla="*/ 8629169 w 12191999"/>
                <a:gd name="connsiteY1131" fmla="*/ 510180 h 1190386"/>
                <a:gd name="connsiteX1132" fmla="*/ 8629169 w 12191999"/>
                <a:gd name="connsiteY1132" fmla="*/ 511261 h 1190386"/>
                <a:gd name="connsiteX1133" fmla="*/ 8629169 w 12191999"/>
                <a:gd name="connsiteY1133" fmla="*/ 518827 h 1190386"/>
                <a:gd name="connsiteX1134" fmla="*/ 8655516 w 12191999"/>
                <a:gd name="connsiteY1134" fmla="*/ 518827 h 1190386"/>
                <a:gd name="connsiteX1135" fmla="*/ 8655516 w 12191999"/>
                <a:gd name="connsiteY1135" fmla="*/ 773917 h 1190386"/>
                <a:gd name="connsiteX1136" fmla="*/ 8677810 w 12191999"/>
                <a:gd name="connsiteY1136" fmla="*/ 773917 h 1190386"/>
                <a:gd name="connsiteX1137" fmla="*/ 8677810 w 12191999"/>
                <a:gd name="connsiteY1137" fmla="*/ 769593 h 1190386"/>
                <a:gd name="connsiteX1138" fmla="*/ 8689970 w 12191999"/>
                <a:gd name="connsiteY1138" fmla="*/ 769593 h 1190386"/>
                <a:gd name="connsiteX1139" fmla="*/ 8689970 w 12191999"/>
                <a:gd name="connsiteY1139" fmla="*/ 773917 h 1190386"/>
                <a:gd name="connsiteX1140" fmla="*/ 8714290 w 12191999"/>
                <a:gd name="connsiteY1140" fmla="*/ 773917 h 1190386"/>
                <a:gd name="connsiteX1141" fmla="*/ 8714290 w 12191999"/>
                <a:gd name="connsiteY1141" fmla="*/ 760946 h 1190386"/>
                <a:gd name="connsiteX1142" fmla="*/ 8742664 w 12191999"/>
                <a:gd name="connsiteY1142" fmla="*/ 760946 h 1190386"/>
                <a:gd name="connsiteX1143" fmla="*/ 8754824 w 12191999"/>
                <a:gd name="connsiteY1143" fmla="*/ 756622 h 1190386"/>
                <a:gd name="connsiteX1144" fmla="*/ 8775091 w 12191999"/>
                <a:gd name="connsiteY1144" fmla="*/ 760946 h 1190386"/>
                <a:gd name="connsiteX1145" fmla="*/ 8775091 w 12191999"/>
                <a:gd name="connsiteY1145" fmla="*/ 743652 h 1190386"/>
                <a:gd name="connsiteX1146" fmla="*/ 8783198 w 12191999"/>
                <a:gd name="connsiteY1146" fmla="*/ 743652 h 1190386"/>
                <a:gd name="connsiteX1147" fmla="*/ 8783198 w 12191999"/>
                <a:gd name="connsiteY1147" fmla="*/ 730681 h 1190386"/>
                <a:gd name="connsiteX1148" fmla="*/ 8839945 w 12191999"/>
                <a:gd name="connsiteY1148" fmla="*/ 730681 h 1190386"/>
                <a:gd name="connsiteX1149" fmla="*/ 8839945 w 12191999"/>
                <a:gd name="connsiteY1149" fmla="*/ 700416 h 1190386"/>
                <a:gd name="connsiteX1150" fmla="*/ 8858185 w 12191999"/>
                <a:gd name="connsiteY1150" fmla="*/ 700416 h 1190386"/>
                <a:gd name="connsiteX1151" fmla="*/ 8858185 w 12191999"/>
                <a:gd name="connsiteY1151" fmla="*/ 693931 h 1190386"/>
                <a:gd name="connsiteX1152" fmla="*/ 8870345 w 12191999"/>
                <a:gd name="connsiteY1152" fmla="*/ 693931 h 1190386"/>
                <a:gd name="connsiteX1153" fmla="*/ 8870345 w 12191999"/>
                <a:gd name="connsiteY1153" fmla="*/ 700416 h 1190386"/>
                <a:gd name="connsiteX1154" fmla="*/ 8886559 w 12191999"/>
                <a:gd name="connsiteY1154" fmla="*/ 700416 h 1190386"/>
                <a:gd name="connsiteX1155" fmla="*/ 8886559 w 12191999"/>
                <a:gd name="connsiteY1155" fmla="*/ 750137 h 1190386"/>
                <a:gd name="connsiteX1156" fmla="*/ 8918986 w 12191999"/>
                <a:gd name="connsiteY1156" fmla="*/ 750137 h 1190386"/>
                <a:gd name="connsiteX1157" fmla="*/ 8918986 w 12191999"/>
                <a:gd name="connsiteY1157" fmla="*/ 724196 h 1190386"/>
                <a:gd name="connsiteX1158" fmla="*/ 8957493 w 12191999"/>
                <a:gd name="connsiteY1158" fmla="*/ 724196 h 1190386"/>
                <a:gd name="connsiteX1159" fmla="*/ 8957493 w 12191999"/>
                <a:gd name="connsiteY1159" fmla="*/ 693931 h 1190386"/>
                <a:gd name="connsiteX1160" fmla="*/ 9006134 w 12191999"/>
                <a:gd name="connsiteY1160" fmla="*/ 693931 h 1190386"/>
                <a:gd name="connsiteX1161" fmla="*/ 9006294 w 12191999"/>
                <a:gd name="connsiteY1161" fmla="*/ 724196 h 1190386"/>
                <a:gd name="connsiteX1162" fmla="*/ 9016478 w 12191999"/>
                <a:gd name="connsiteY1162" fmla="*/ 724196 h 1190386"/>
                <a:gd name="connsiteX1163" fmla="*/ 9016985 w 12191999"/>
                <a:gd name="connsiteY1163" fmla="*/ 723115 h 1190386"/>
                <a:gd name="connsiteX1164" fmla="*/ 9020531 w 12191999"/>
                <a:gd name="connsiteY1164" fmla="*/ 715549 h 1190386"/>
                <a:gd name="connsiteX1165" fmla="*/ 9022305 w 12191999"/>
                <a:gd name="connsiteY1165" fmla="*/ 715819 h 1190386"/>
                <a:gd name="connsiteX1166" fmla="*/ 9034718 w 12191999"/>
                <a:gd name="connsiteY1166" fmla="*/ 717710 h 1190386"/>
                <a:gd name="connsiteX1167" fmla="*/ 9035225 w 12191999"/>
                <a:gd name="connsiteY1167" fmla="*/ 719062 h 1190386"/>
                <a:gd name="connsiteX1168" fmla="*/ 9038771 w 12191999"/>
                <a:gd name="connsiteY1168" fmla="*/ 728519 h 1190386"/>
                <a:gd name="connsiteX1169" fmla="*/ 9065118 w 12191999"/>
                <a:gd name="connsiteY1169" fmla="*/ 730681 h 1190386"/>
                <a:gd name="connsiteX1170" fmla="*/ 9065118 w 12191999"/>
                <a:gd name="connsiteY1170" fmla="*/ 607460 h 1190386"/>
                <a:gd name="connsiteX1171" fmla="*/ 9067145 w 12191999"/>
                <a:gd name="connsiteY1171" fmla="*/ 607460 h 1190386"/>
                <a:gd name="connsiteX1172" fmla="*/ 9081332 w 12191999"/>
                <a:gd name="connsiteY1172" fmla="*/ 607460 h 1190386"/>
                <a:gd name="connsiteX1173" fmla="*/ 9081332 w 12191999"/>
                <a:gd name="connsiteY1173" fmla="*/ 471268 h 1190386"/>
                <a:gd name="connsiteX1174" fmla="*/ 9083105 w 12191999"/>
                <a:gd name="connsiteY1174" fmla="*/ 471268 h 1190386"/>
                <a:gd name="connsiteX1175" fmla="*/ 9095519 w 12191999"/>
                <a:gd name="connsiteY1175" fmla="*/ 471268 h 1190386"/>
                <a:gd name="connsiteX1176" fmla="*/ 9095519 w 12191999"/>
                <a:gd name="connsiteY1176" fmla="*/ 356694 h 1190386"/>
                <a:gd name="connsiteX1177" fmla="*/ 9099572 w 12191999"/>
                <a:gd name="connsiteY1177" fmla="*/ 328590 h 1190386"/>
                <a:gd name="connsiteX1178" fmla="*/ 9101599 w 12191999"/>
                <a:gd name="connsiteY1178" fmla="*/ 328590 h 1190386"/>
                <a:gd name="connsiteX1179" fmla="*/ 9115786 w 12191999"/>
                <a:gd name="connsiteY1179" fmla="*/ 328590 h 1190386"/>
                <a:gd name="connsiteX1180" fmla="*/ 9152266 w 12191999"/>
                <a:gd name="connsiteY1180" fmla="*/ 246443 h 1190386"/>
                <a:gd name="connsiteX1181" fmla="*/ 9156320 w 12191999"/>
                <a:gd name="connsiteY1181" fmla="*/ 0 h 1190386"/>
                <a:gd name="connsiteX1182" fmla="*/ 9158346 w 12191999"/>
                <a:gd name="connsiteY1182" fmla="*/ 246443 h 1190386"/>
                <a:gd name="connsiteX1183" fmla="*/ 9196853 w 12191999"/>
                <a:gd name="connsiteY1183" fmla="*/ 326429 h 1190386"/>
                <a:gd name="connsiteX1184" fmla="*/ 9198880 w 12191999"/>
                <a:gd name="connsiteY1184" fmla="*/ 326429 h 1190386"/>
                <a:gd name="connsiteX1185" fmla="*/ 9213067 w 12191999"/>
                <a:gd name="connsiteY1185" fmla="*/ 326429 h 1190386"/>
                <a:gd name="connsiteX1186" fmla="*/ 9213067 w 12191999"/>
                <a:gd name="connsiteY1186" fmla="*/ 350208 h 1190386"/>
                <a:gd name="connsiteX1187" fmla="*/ 9213574 w 12191999"/>
                <a:gd name="connsiteY1187" fmla="*/ 351019 h 1190386"/>
                <a:gd name="connsiteX1188" fmla="*/ 9217120 w 12191999"/>
                <a:gd name="connsiteY1188" fmla="*/ 356694 h 1190386"/>
                <a:gd name="connsiteX1189" fmla="*/ 9217120 w 12191999"/>
                <a:gd name="connsiteY1189" fmla="*/ 471268 h 1190386"/>
                <a:gd name="connsiteX1190" fmla="*/ 9219400 w 12191999"/>
                <a:gd name="connsiteY1190" fmla="*/ 471268 h 1190386"/>
                <a:gd name="connsiteX1191" fmla="*/ 9235361 w 12191999"/>
                <a:gd name="connsiteY1191" fmla="*/ 471268 h 1190386"/>
                <a:gd name="connsiteX1192" fmla="*/ 9235361 w 12191999"/>
                <a:gd name="connsiteY1192" fmla="*/ 611783 h 1190386"/>
                <a:gd name="connsiteX1193" fmla="*/ 9236881 w 12191999"/>
                <a:gd name="connsiteY1193" fmla="*/ 611513 h 1190386"/>
                <a:gd name="connsiteX1194" fmla="*/ 9247521 w 12191999"/>
                <a:gd name="connsiteY1194" fmla="*/ 609622 h 1190386"/>
                <a:gd name="connsiteX1195" fmla="*/ 9245494 w 12191999"/>
                <a:gd name="connsiteY1195" fmla="*/ 698254 h 1190386"/>
                <a:gd name="connsiteX1196" fmla="*/ 9247014 w 12191999"/>
                <a:gd name="connsiteY1196" fmla="*/ 698525 h 1190386"/>
                <a:gd name="connsiteX1197" fmla="*/ 9257654 w 12191999"/>
                <a:gd name="connsiteY1197" fmla="*/ 700416 h 1190386"/>
                <a:gd name="connsiteX1198" fmla="*/ 9257907 w 12191999"/>
                <a:gd name="connsiteY1198" fmla="*/ 701227 h 1190386"/>
                <a:gd name="connsiteX1199" fmla="*/ 9259681 w 12191999"/>
                <a:gd name="connsiteY1199" fmla="*/ 706902 h 1190386"/>
                <a:gd name="connsiteX1200" fmla="*/ 9260441 w 12191999"/>
                <a:gd name="connsiteY1200" fmla="*/ 704470 h 1190386"/>
                <a:gd name="connsiteX1201" fmla="*/ 9265761 w 12191999"/>
                <a:gd name="connsiteY1201" fmla="*/ 687446 h 1190386"/>
                <a:gd name="connsiteX1202" fmla="*/ 9267534 w 12191999"/>
                <a:gd name="connsiteY1202" fmla="*/ 687446 h 1190386"/>
                <a:gd name="connsiteX1203" fmla="*/ 9279948 w 12191999"/>
                <a:gd name="connsiteY1203" fmla="*/ 687446 h 1190386"/>
                <a:gd name="connsiteX1204" fmla="*/ 9279948 w 12191999"/>
                <a:gd name="connsiteY1204" fmla="*/ 719872 h 1190386"/>
                <a:gd name="connsiteX1205" fmla="*/ 9280961 w 12191999"/>
                <a:gd name="connsiteY1205" fmla="*/ 720413 h 1190386"/>
                <a:gd name="connsiteX1206" fmla="*/ 9288055 w 12191999"/>
                <a:gd name="connsiteY1206" fmla="*/ 724196 h 1190386"/>
                <a:gd name="connsiteX1207" fmla="*/ 9288055 w 12191999"/>
                <a:gd name="connsiteY1207" fmla="*/ 725547 h 1190386"/>
                <a:gd name="connsiteX1208" fmla="*/ 9288055 w 12191999"/>
                <a:gd name="connsiteY1208" fmla="*/ 735005 h 1190386"/>
                <a:gd name="connsiteX1209" fmla="*/ 9332642 w 12191999"/>
                <a:gd name="connsiteY1209" fmla="*/ 735005 h 1190386"/>
                <a:gd name="connsiteX1210" fmla="*/ 9332642 w 12191999"/>
                <a:gd name="connsiteY1210" fmla="*/ 736086 h 1190386"/>
                <a:gd name="connsiteX1211" fmla="*/ 9332642 w 12191999"/>
                <a:gd name="connsiteY1211" fmla="*/ 743652 h 1190386"/>
                <a:gd name="connsiteX1212" fmla="*/ 9334668 w 12191999"/>
                <a:gd name="connsiteY1212" fmla="*/ 743652 h 1190386"/>
                <a:gd name="connsiteX1213" fmla="*/ 9348855 w 12191999"/>
                <a:gd name="connsiteY1213" fmla="*/ 743652 h 1190386"/>
                <a:gd name="connsiteX1214" fmla="*/ 9348855 w 12191999"/>
                <a:gd name="connsiteY1214" fmla="*/ 713387 h 1190386"/>
                <a:gd name="connsiteX1215" fmla="*/ 9393442 w 12191999"/>
                <a:gd name="connsiteY1215" fmla="*/ 713387 h 1190386"/>
                <a:gd name="connsiteX1216" fmla="*/ 9393442 w 12191999"/>
                <a:gd name="connsiteY1216" fmla="*/ 712036 h 1190386"/>
                <a:gd name="connsiteX1217" fmla="*/ 9393442 w 12191999"/>
                <a:gd name="connsiteY1217" fmla="*/ 702578 h 1190386"/>
                <a:gd name="connsiteX1218" fmla="*/ 9394456 w 12191999"/>
                <a:gd name="connsiteY1218" fmla="*/ 702578 h 1190386"/>
                <a:gd name="connsiteX1219" fmla="*/ 9401549 w 12191999"/>
                <a:gd name="connsiteY1219" fmla="*/ 702578 h 1190386"/>
                <a:gd name="connsiteX1220" fmla="*/ 9401549 w 12191999"/>
                <a:gd name="connsiteY1220" fmla="*/ 700687 h 1190386"/>
                <a:gd name="connsiteX1221" fmla="*/ 9401549 w 12191999"/>
                <a:gd name="connsiteY1221" fmla="*/ 687446 h 1190386"/>
                <a:gd name="connsiteX1222" fmla="*/ 9402309 w 12191999"/>
                <a:gd name="connsiteY1222" fmla="*/ 687446 h 1190386"/>
                <a:gd name="connsiteX1223" fmla="*/ 9407629 w 12191999"/>
                <a:gd name="connsiteY1223" fmla="*/ 687446 h 1190386"/>
                <a:gd name="connsiteX1224" fmla="*/ 9407629 w 12191999"/>
                <a:gd name="connsiteY1224" fmla="*/ 686365 h 1190386"/>
                <a:gd name="connsiteX1225" fmla="*/ 9407629 w 12191999"/>
                <a:gd name="connsiteY1225" fmla="*/ 678798 h 1190386"/>
                <a:gd name="connsiteX1226" fmla="*/ 9409656 w 12191999"/>
                <a:gd name="connsiteY1226" fmla="*/ 678798 h 1190386"/>
                <a:gd name="connsiteX1227" fmla="*/ 9423843 w 12191999"/>
                <a:gd name="connsiteY1227" fmla="*/ 678798 h 1190386"/>
                <a:gd name="connsiteX1228" fmla="*/ 9423843 w 12191999"/>
                <a:gd name="connsiteY1228" fmla="*/ 679879 h 1190386"/>
                <a:gd name="connsiteX1229" fmla="*/ 9423843 w 12191999"/>
                <a:gd name="connsiteY1229" fmla="*/ 687446 h 1190386"/>
                <a:gd name="connsiteX1230" fmla="*/ 9446136 w 12191999"/>
                <a:gd name="connsiteY1230" fmla="*/ 687446 h 1190386"/>
                <a:gd name="connsiteX1231" fmla="*/ 9446136 w 12191999"/>
                <a:gd name="connsiteY1231" fmla="*/ 685554 h 1190386"/>
                <a:gd name="connsiteX1232" fmla="*/ 9446136 w 12191999"/>
                <a:gd name="connsiteY1232" fmla="*/ 672313 h 1190386"/>
                <a:gd name="connsiteX1233" fmla="*/ 9447910 w 12191999"/>
                <a:gd name="connsiteY1233" fmla="*/ 672313 h 1190386"/>
                <a:gd name="connsiteX1234" fmla="*/ 9460323 w 12191999"/>
                <a:gd name="connsiteY1234" fmla="*/ 672313 h 1190386"/>
                <a:gd name="connsiteX1235" fmla="*/ 9460323 w 12191999"/>
                <a:gd name="connsiteY1235" fmla="*/ 696093 h 1190386"/>
                <a:gd name="connsiteX1236" fmla="*/ 9461337 w 12191999"/>
                <a:gd name="connsiteY1236" fmla="*/ 696093 h 1190386"/>
                <a:gd name="connsiteX1237" fmla="*/ 9468430 w 12191999"/>
                <a:gd name="connsiteY1237" fmla="*/ 696093 h 1190386"/>
                <a:gd name="connsiteX1238" fmla="*/ 9468430 w 12191999"/>
                <a:gd name="connsiteY1238" fmla="*/ 695012 h 1190386"/>
                <a:gd name="connsiteX1239" fmla="*/ 9468430 w 12191999"/>
                <a:gd name="connsiteY1239" fmla="*/ 687446 h 1190386"/>
                <a:gd name="connsiteX1240" fmla="*/ 9470203 w 12191999"/>
                <a:gd name="connsiteY1240" fmla="*/ 687446 h 1190386"/>
                <a:gd name="connsiteX1241" fmla="*/ 9482617 w 12191999"/>
                <a:gd name="connsiteY1241" fmla="*/ 687446 h 1190386"/>
                <a:gd name="connsiteX1242" fmla="*/ 9482617 w 12191999"/>
                <a:gd name="connsiteY1242" fmla="*/ 713387 h 1190386"/>
                <a:gd name="connsiteX1243" fmla="*/ 9484644 w 12191999"/>
                <a:gd name="connsiteY1243" fmla="*/ 713387 h 1190386"/>
                <a:gd name="connsiteX1244" fmla="*/ 9498830 w 12191999"/>
                <a:gd name="connsiteY1244" fmla="*/ 713387 h 1190386"/>
                <a:gd name="connsiteX1245" fmla="*/ 9498830 w 12191999"/>
                <a:gd name="connsiteY1245" fmla="*/ 715008 h 1190386"/>
                <a:gd name="connsiteX1246" fmla="*/ 9498830 w 12191999"/>
                <a:gd name="connsiteY1246" fmla="*/ 726358 h 1190386"/>
                <a:gd name="connsiteX1247" fmla="*/ 9499590 w 12191999"/>
                <a:gd name="connsiteY1247" fmla="*/ 726358 h 1190386"/>
                <a:gd name="connsiteX1248" fmla="*/ 9504911 w 12191999"/>
                <a:gd name="connsiteY1248" fmla="*/ 726358 h 1190386"/>
                <a:gd name="connsiteX1249" fmla="*/ 9504911 w 12191999"/>
                <a:gd name="connsiteY1249" fmla="*/ 725547 h 1190386"/>
                <a:gd name="connsiteX1250" fmla="*/ 9504911 w 12191999"/>
                <a:gd name="connsiteY1250" fmla="*/ 719872 h 1190386"/>
                <a:gd name="connsiteX1251" fmla="*/ 9535311 w 12191999"/>
                <a:gd name="connsiteY1251" fmla="*/ 719872 h 1190386"/>
                <a:gd name="connsiteX1252" fmla="*/ 9535311 w 12191999"/>
                <a:gd name="connsiteY1252" fmla="*/ 743652 h 1190386"/>
                <a:gd name="connsiteX1253" fmla="*/ 9536324 w 12191999"/>
                <a:gd name="connsiteY1253" fmla="*/ 743652 h 1190386"/>
                <a:gd name="connsiteX1254" fmla="*/ 9543418 w 12191999"/>
                <a:gd name="connsiteY1254" fmla="*/ 743652 h 1190386"/>
                <a:gd name="connsiteX1255" fmla="*/ 9543418 w 12191999"/>
                <a:gd name="connsiteY1255" fmla="*/ 744733 h 1190386"/>
                <a:gd name="connsiteX1256" fmla="*/ 9543418 w 12191999"/>
                <a:gd name="connsiteY1256" fmla="*/ 752299 h 1190386"/>
                <a:gd name="connsiteX1257" fmla="*/ 9544178 w 12191999"/>
                <a:gd name="connsiteY1257" fmla="*/ 752299 h 1190386"/>
                <a:gd name="connsiteX1258" fmla="*/ 9549498 w 12191999"/>
                <a:gd name="connsiteY1258" fmla="*/ 752299 h 1190386"/>
                <a:gd name="connsiteX1259" fmla="*/ 9549498 w 12191999"/>
                <a:gd name="connsiteY1259" fmla="*/ 750137 h 1190386"/>
                <a:gd name="connsiteX1260" fmla="*/ 9549498 w 12191999"/>
                <a:gd name="connsiteY1260" fmla="*/ 735005 h 1190386"/>
                <a:gd name="connsiteX1261" fmla="*/ 9550511 w 12191999"/>
                <a:gd name="connsiteY1261" fmla="*/ 735005 h 1190386"/>
                <a:gd name="connsiteX1262" fmla="*/ 9557605 w 12191999"/>
                <a:gd name="connsiteY1262" fmla="*/ 735005 h 1190386"/>
                <a:gd name="connsiteX1263" fmla="*/ 9557605 w 12191999"/>
                <a:gd name="connsiteY1263" fmla="*/ 736086 h 1190386"/>
                <a:gd name="connsiteX1264" fmla="*/ 9557605 w 12191999"/>
                <a:gd name="connsiteY1264" fmla="*/ 743652 h 1190386"/>
                <a:gd name="connsiteX1265" fmla="*/ 9562925 w 12191999"/>
                <a:gd name="connsiteY1265" fmla="*/ 741659 h 1190386"/>
                <a:gd name="connsiteX1266" fmla="*/ 9563685 w 12191999"/>
                <a:gd name="connsiteY1266" fmla="*/ 740679 h 1190386"/>
                <a:gd name="connsiteX1267" fmla="*/ 9563685 w 12191999"/>
                <a:gd name="connsiteY1267" fmla="*/ 735005 h 1190386"/>
                <a:gd name="connsiteX1268" fmla="*/ 9602192 w 12191999"/>
                <a:gd name="connsiteY1268" fmla="*/ 735005 h 1190386"/>
                <a:gd name="connsiteX1269" fmla="*/ 9602192 w 12191999"/>
                <a:gd name="connsiteY1269" fmla="*/ 758784 h 1190386"/>
                <a:gd name="connsiteX1270" fmla="*/ 9604218 w 12191999"/>
                <a:gd name="connsiteY1270" fmla="*/ 758784 h 1190386"/>
                <a:gd name="connsiteX1271" fmla="*/ 9618405 w 12191999"/>
                <a:gd name="connsiteY1271" fmla="*/ 758784 h 1190386"/>
                <a:gd name="connsiteX1272" fmla="*/ 9618405 w 12191999"/>
                <a:gd name="connsiteY1272" fmla="*/ 759865 h 1190386"/>
                <a:gd name="connsiteX1273" fmla="*/ 9618405 w 12191999"/>
                <a:gd name="connsiteY1273" fmla="*/ 767431 h 1190386"/>
                <a:gd name="connsiteX1274" fmla="*/ 9620179 w 12191999"/>
                <a:gd name="connsiteY1274" fmla="*/ 767431 h 1190386"/>
                <a:gd name="connsiteX1275" fmla="*/ 9632592 w 12191999"/>
                <a:gd name="connsiteY1275" fmla="*/ 767431 h 1190386"/>
                <a:gd name="connsiteX1276" fmla="*/ 9632592 w 12191999"/>
                <a:gd name="connsiteY1276" fmla="*/ 743652 h 1190386"/>
                <a:gd name="connsiteX1277" fmla="*/ 9633605 w 12191999"/>
                <a:gd name="connsiteY1277" fmla="*/ 743652 h 1190386"/>
                <a:gd name="connsiteX1278" fmla="*/ 9640699 w 12191999"/>
                <a:gd name="connsiteY1278" fmla="*/ 743652 h 1190386"/>
                <a:gd name="connsiteX1279" fmla="*/ 9640699 w 12191999"/>
                <a:gd name="connsiteY1279" fmla="*/ 711225 h 1190386"/>
                <a:gd name="connsiteX1280" fmla="*/ 9641712 w 12191999"/>
                <a:gd name="connsiteY1280" fmla="*/ 711225 h 1190386"/>
                <a:gd name="connsiteX1281" fmla="*/ 9648806 w 12191999"/>
                <a:gd name="connsiteY1281" fmla="*/ 711225 h 1190386"/>
                <a:gd name="connsiteX1282" fmla="*/ 9648806 w 12191999"/>
                <a:gd name="connsiteY1282" fmla="*/ 709334 h 1190386"/>
                <a:gd name="connsiteX1283" fmla="*/ 9648806 w 12191999"/>
                <a:gd name="connsiteY1283" fmla="*/ 696093 h 1190386"/>
                <a:gd name="connsiteX1284" fmla="*/ 9647539 w 12191999"/>
                <a:gd name="connsiteY1284" fmla="*/ 694471 h 1190386"/>
                <a:gd name="connsiteX1285" fmla="*/ 9652859 w 12191999"/>
                <a:gd name="connsiteY1285" fmla="*/ 683122 h 1190386"/>
                <a:gd name="connsiteX1286" fmla="*/ 9660966 w 12191999"/>
                <a:gd name="connsiteY1286" fmla="*/ 711225 h 1190386"/>
                <a:gd name="connsiteX1287" fmla="*/ 9661726 w 12191999"/>
                <a:gd name="connsiteY1287" fmla="*/ 711225 h 1190386"/>
                <a:gd name="connsiteX1288" fmla="*/ 9667046 w 12191999"/>
                <a:gd name="connsiteY1288" fmla="*/ 711225 h 1190386"/>
                <a:gd name="connsiteX1289" fmla="*/ 9667046 w 12191999"/>
                <a:gd name="connsiteY1289" fmla="*/ 605298 h 1190386"/>
                <a:gd name="connsiteX1290" fmla="*/ 9668566 w 12191999"/>
                <a:gd name="connsiteY1290" fmla="*/ 605298 h 1190386"/>
                <a:gd name="connsiteX1291" fmla="*/ 9679206 w 12191999"/>
                <a:gd name="connsiteY1291" fmla="*/ 605298 h 1190386"/>
                <a:gd name="connsiteX1292" fmla="*/ 9679206 w 12191999"/>
                <a:gd name="connsiteY1292" fmla="*/ 557739 h 1190386"/>
                <a:gd name="connsiteX1293" fmla="*/ 9705553 w 12191999"/>
                <a:gd name="connsiteY1293" fmla="*/ 557739 h 1190386"/>
                <a:gd name="connsiteX1294" fmla="*/ 9705553 w 12191999"/>
                <a:gd name="connsiteY1294" fmla="*/ 536121 h 1190386"/>
                <a:gd name="connsiteX1295" fmla="*/ 9740007 w 12191999"/>
                <a:gd name="connsiteY1295" fmla="*/ 536121 h 1190386"/>
                <a:gd name="connsiteX1296" fmla="*/ 9740007 w 12191999"/>
                <a:gd name="connsiteY1296" fmla="*/ 538553 h 1190386"/>
                <a:gd name="connsiteX1297" fmla="*/ 9740007 w 12191999"/>
                <a:gd name="connsiteY1297" fmla="*/ 555577 h 1190386"/>
                <a:gd name="connsiteX1298" fmla="*/ 9742287 w 12191999"/>
                <a:gd name="connsiteY1298" fmla="*/ 555577 h 1190386"/>
                <a:gd name="connsiteX1299" fmla="*/ 9758247 w 12191999"/>
                <a:gd name="connsiteY1299" fmla="*/ 555577 h 1190386"/>
                <a:gd name="connsiteX1300" fmla="*/ 9758247 w 12191999"/>
                <a:gd name="connsiteY1300" fmla="*/ 603136 h 1190386"/>
                <a:gd name="connsiteX1301" fmla="*/ 9759260 w 12191999"/>
                <a:gd name="connsiteY1301" fmla="*/ 603136 h 1190386"/>
                <a:gd name="connsiteX1302" fmla="*/ 9766354 w 12191999"/>
                <a:gd name="connsiteY1302" fmla="*/ 603136 h 1190386"/>
                <a:gd name="connsiteX1303" fmla="*/ 9780541 w 12191999"/>
                <a:gd name="connsiteY1303" fmla="*/ 607460 h 1190386"/>
                <a:gd name="connsiteX1304" fmla="*/ 9780541 w 12191999"/>
                <a:gd name="connsiteY1304" fmla="*/ 646372 h 1190386"/>
                <a:gd name="connsiteX1305" fmla="*/ 9781554 w 12191999"/>
                <a:gd name="connsiteY1305" fmla="*/ 646372 h 1190386"/>
                <a:gd name="connsiteX1306" fmla="*/ 9788647 w 12191999"/>
                <a:gd name="connsiteY1306" fmla="*/ 646372 h 1190386"/>
                <a:gd name="connsiteX1307" fmla="*/ 9788647 w 12191999"/>
                <a:gd name="connsiteY1307" fmla="*/ 647993 h 1190386"/>
                <a:gd name="connsiteX1308" fmla="*/ 9788647 w 12191999"/>
                <a:gd name="connsiteY1308" fmla="*/ 659342 h 1190386"/>
                <a:gd name="connsiteX1309" fmla="*/ 9790674 w 12191999"/>
                <a:gd name="connsiteY1309" fmla="*/ 659342 h 1190386"/>
                <a:gd name="connsiteX1310" fmla="*/ 9804861 w 12191999"/>
                <a:gd name="connsiteY1310" fmla="*/ 659342 h 1190386"/>
                <a:gd name="connsiteX1311" fmla="*/ 9810941 w 12191999"/>
                <a:gd name="connsiteY1311" fmla="*/ 665828 h 1190386"/>
                <a:gd name="connsiteX1312" fmla="*/ 9810941 w 12191999"/>
                <a:gd name="connsiteY1312" fmla="*/ 687446 h 1190386"/>
                <a:gd name="connsiteX1313" fmla="*/ 9813221 w 12191999"/>
                <a:gd name="connsiteY1313" fmla="*/ 687446 h 1190386"/>
                <a:gd name="connsiteX1314" fmla="*/ 9829181 w 12191999"/>
                <a:gd name="connsiteY1314" fmla="*/ 687446 h 1190386"/>
                <a:gd name="connsiteX1315" fmla="*/ 9829181 w 12191999"/>
                <a:gd name="connsiteY1315" fmla="*/ 688526 h 1190386"/>
                <a:gd name="connsiteX1316" fmla="*/ 9829181 w 12191999"/>
                <a:gd name="connsiteY1316" fmla="*/ 696093 h 1190386"/>
                <a:gd name="connsiteX1317" fmla="*/ 9830448 w 12191999"/>
                <a:gd name="connsiteY1317" fmla="*/ 696093 h 1190386"/>
                <a:gd name="connsiteX1318" fmla="*/ 9839315 w 12191999"/>
                <a:gd name="connsiteY1318" fmla="*/ 696093 h 1190386"/>
                <a:gd name="connsiteX1319" fmla="*/ 9839315 w 12191999"/>
                <a:gd name="connsiteY1319" fmla="*/ 698254 h 1190386"/>
                <a:gd name="connsiteX1320" fmla="*/ 9839315 w 12191999"/>
                <a:gd name="connsiteY1320" fmla="*/ 713387 h 1190386"/>
                <a:gd name="connsiteX1321" fmla="*/ 9843368 w 12191999"/>
                <a:gd name="connsiteY1321" fmla="*/ 711495 h 1190386"/>
                <a:gd name="connsiteX1322" fmla="*/ 9843368 w 12191999"/>
                <a:gd name="connsiteY1322" fmla="*/ 698254 h 1190386"/>
                <a:gd name="connsiteX1323" fmla="*/ 9844381 w 12191999"/>
                <a:gd name="connsiteY1323" fmla="*/ 698254 h 1190386"/>
                <a:gd name="connsiteX1324" fmla="*/ 9851475 w 12191999"/>
                <a:gd name="connsiteY1324" fmla="*/ 698254 h 1190386"/>
                <a:gd name="connsiteX1325" fmla="*/ 9851475 w 12191999"/>
                <a:gd name="connsiteY1325" fmla="*/ 699876 h 1190386"/>
                <a:gd name="connsiteX1326" fmla="*/ 9851475 w 12191999"/>
                <a:gd name="connsiteY1326" fmla="*/ 711225 h 1190386"/>
                <a:gd name="connsiteX1327" fmla="*/ 9852235 w 12191999"/>
                <a:gd name="connsiteY1327" fmla="*/ 711225 h 1190386"/>
                <a:gd name="connsiteX1328" fmla="*/ 9857555 w 12191999"/>
                <a:gd name="connsiteY1328" fmla="*/ 711225 h 1190386"/>
                <a:gd name="connsiteX1329" fmla="*/ 9906195 w 12191999"/>
                <a:gd name="connsiteY1329" fmla="*/ 706902 h 1190386"/>
                <a:gd name="connsiteX1330" fmla="*/ 9906195 w 12191999"/>
                <a:gd name="connsiteY1330" fmla="*/ 708253 h 1190386"/>
                <a:gd name="connsiteX1331" fmla="*/ 9906195 w 12191999"/>
                <a:gd name="connsiteY1331" fmla="*/ 717710 h 1190386"/>
                <a:gd name="connsiteX1332" fmla="*/ 9906955 w 12191999"/>
                <a:gd name="connsiteY1332" fmla="*/ 717710 h 1190386"/>
                <a:gd name="connsiteX1333" fmla="*/ 9912276 w 12191999"/>
                <a:gd name="connsiteY1333" fmla="*/ 717710 h 1190386"/>
                <a:gd name="connsiteX1334" fmla="*/ 9912276 w 12191999"/>
                <a:gd name="connsiteY1334" fmla="*/ 719872 h 1190386"/>
                <a:gd name="connsiteX1335" fmla="*/ 9912276 w 12191999"/>
                <a:gd name="connsiteY1335" fmla="*/ 735005 h 1190386"/>
                <a:gd name="connsiteX1336" fmla="*/ 9914302 w 12191999"/>
                <a:gd name="connsiteY1336" fmla="*/ 733654 h 1190386"/>
                <a:gd name="connsiteX1337" fmla="*/ 9928489 w 12191999"/>
                <a:gd name="connsiteY1337" fmla="*/ 724196 h 1190386"/>
                <a:gd name="connsiteX1338" fmla="*/ 9934569 w 12191999"/>
                <a:gd name="connsiteY1338" fmla="*/ 683122 h 1190386"/>
                <a:gd name="connsiteX1339" fmla="*/ 9935329 w 12191999"/>
                <a:gd name="connsiteY1339" fmla="*/ 682852 h 1190386"/>
                <a:gd name="connsiteX1340" fmla="*/ 9940649 w 12191999"/>
                <a:gd name="connsiteY1340" fmla="*/ 680960 h 1190386"/>
                <a:gd name="connsiteX1341" fmla="*/ 9942676 w 12191999"/>
                <a:gd name="connsiteY1341" fmla="*/ 611783 h 1190386"/>
                <a:gd name="connsiteX1342" fmla="*/ 9944703 w 12191999"/>
                <a:gd name="connsiteY1342" fmla="*/ 680960 h 1190386"/>
                <a:gd name="connsiteX1343" fmla="*/ 9945463 w 12191999"/>
                <a:gd name="connsiteY1343" fmla="*/ 681230 h 1190386"/>
                <a:gd name="connsiteX1344" fmla="*/ 9950783 w 12191999"/>
                <a:gd name="connsiteY1344" fmla="*/ 683122 h 1190386"/>
                <a:gd name="connsiteX1345" fmla="*/ 9950783 w 12191999"/>
                <a:gd name="connsiteY1345" fmla="*/ 596651 h 1190386"/>
                <a:gd name="connsiteX1346" fmla="*/ 9954836 w 12191999"/>
                <a:gd name="connsiteY1346" fmla="*/ 564224 h 1190386"/>
                <a:gd name="connsiteX1347" fmla="*/ 9993343 w 12191999"/>
                <a:gd name="connsiteY1347" fmla="*/ 564224 h 1190386"/>
                <a:gd name="connsiteX1348" fmla="*/ 9993343 w 12191999"/>
                <a:gd name="connsiteY1348" fmla="*/ 596651 h 1190386"/>
                <a:gd name="connsiteX1349" fmla="*/ 9994103 w 12191999"/>
                <a:gd name="connsiteY1349" fmla="*/ 596651 h 1190386"/>
                <a:gd name="connsiteX1350" fmla="*/ 9999423 w 12191999"/>
                <a:gd name="connsiteY1350" fmla="*/ 596651 h 1190386"/>
                <a:gd name="connsiteX1351" fmla="*/ 9999423 w 12191999"/>
                <a:gd name="connsiteY1351" fmla="*/ 514503 h 1190386"/>
                <a:gd name="connsiteX1352" fmla="*/ 10001197 w 12191999"/>
                <a:gd name="connsiteY1352" fmla="*/ 514503 h 1190386"/>
                <a:gd name="connsiteX1353" fmla="*/ 10013610 w 12191999"/>
                <a:gd name="connsiteY1353" fmla="*/ 514503 h 1190386"/>
                <a:gd name="connsiteX1354" fmla="*/ 10013610 w 12191999"/>
                <a:gd name="connsiteY1354" fmla="*/ 512612 h 1190386"/>
                <a:gd name="connsiteX1355" fmla="*/ 10013610 w 12191999"/>
                <a:gd name="connsiteY1355" fmla="*/ 499371 h 1190386"/>
                <a:gd name="connsiteX1356" fmla="*/ 10035904 w 12191999"/>
                <a:gd name="connsiteY1356" fmla="*/ 499371 h 1190386"/>
                <a:gd name="connsiteX1357" fmla="*/ 10035904 w 12191999"/>
                <a:gd name="connsiteY1357" fmla="*/ 498290 h 1190386"/>
                <a:gd name="connsiteX1358" fmla="*/ 10035904 w 12191999"/>
                <a:gd name="connsiteY1358" fmla="*/ 490724 h 1190386"/>
                <a:gd name="connsiteX1359" fmla="*/ 10037677 w 12191999"/>
                <a:gd name="connsiteY1359" fmla="*/ 490724 h 1190386"/>
                <a:gd name="connsiteX1360" fmla="*/ 10050091 w 12191999"/>
                <a:gd name="connsiteY1360" fmla="*/ 490724 h 1190386"/>
                <a:gd name="connsiteX1361" fmla="*/ 10050091 w 12191999"/>
                <a:gd name="connsiteY1361" fmla="*/ 491805 h 1190386"/>
                <a:gd name="connsiteX1362" fmla="*/ 10050091 w 12191999"/>
                <a:gd name="connsiteY1362" fmla="*/ 499371 h 1190386"/>
                <a:gd name="connsiteX1363" fmla="*/ 10050851 w 12191999"/>
                <a:gd name="connsiteY1363" fmla="*/ 499371 h 1190386"/>
                <a:gd name="connsiteX1364" fmla="*/ 10056171 w 12191999"/>
                <a:gd name="connsiteY1364" fmla="*/ 499371 h 1190386"/>
                <a:gd name="connsiteX1365" fmla="*/ 10066304 w 12191999"/>
                <a:gd name="connsiteY1365" fmla="*/ 495047 h 1190386"/>
                <a:gd name="connsiteX1366" fmla="*/ 10070357 w 12191999"/>
                <a:gd name="connsiteY1366" fmla="*/ 498290 h 1190386"/>
                <a:gd name="connsiteX1367" fmla="*/ 10070357 w 12191999"/>
                <a:gd name="connsiteY1367" fmla="*/ 490724 h 1190386"/>
                <a:gd name="connsiteX1368" fmla="*/ 10072637 w 12191999"/>
                <a:gd name="connsiteY1368" fmla="*/ 490724 h 1190386"/>
                <a:gd name="connsiteX1369" fmla="*/ 10088598 w 12191999"/>
                <a:gd name="connsiteY1369" fmla="*/ 490724 h 1190386"/>
                <a:gd name="connsiteX1370" fmla="*/ 10088598 w 12191999"/>
                <a:gd name="connsiteY1370" fmla="*/ 491805 h 1190386"/>
                <a:gd name="connsiteX1371" fmla="*/ 10088598 w 12191999"/>
                <a:gd name="connsiteY1371" fmla="*/ 499371 h 1190386"/>
                <a:gd name="connsiteX1372" fmla="*/ 10118998 w 12191999"/>
                <a:gd name="connsiteY1372" fmla="*/ 499371 h 1190386"/>
                <a:gd name="connsiteX1373" fmla="*/ 10118998 w 12191999"/>
                <a:gd name="connsiteY1373" fmla="*/ 500992 h 1190386"/>
                <a:gd name="connsiteX1374" fmla="*/ 10118998 w 12191999"/>
                <a:gd name="connsiteY1374" fmla="*/ 512342 h 1190386"/>
                <a:gd name="connsiteX1375" fmla="*/ 10145345 w 12191999"/>
                <a:gd name="connsiteY1375" fmla="*/ 512342 h 1190386"/>
                <a:gd name="connsiteX1376" fmla="*/ 10145345 w 12191999"/>
                <a:gd name="connsiteY1376" fmla="*/ 542606 h 1190386"/>
                <a:gd name="connsiteX1377" fmla="*/ 10146105 w 12191999"/>
                <a:gd name="connsiteY1377" fmla="*/ 542606 h 1190386"/>
                <a:gd name="connsiteX1378" fmla="*/ 10151425 w 12191999"/>
                <a:gd name="connsiteY1378" fmla="*/ 542606 h 1190386"/>
                <a:gd name="connsiteX1379" fmla="*/ 10151425 w 12191999"/>
                <a:gd name="connsiteY1379" fmla="*/ 543687 h 1190386"/>
                <a:gd name="connsiteX1380" fmla="*/ 10151425 w 12191999"/>
                <a:gd name="connsiteY1380" fmla="*/ 551254 h 1190386"/>
                <a:gd name="connsiteX1381" fmla="*/ 10155479 w 12191999"/>
                <a:gd name="connsiteY1381" fmla="*/ 581518 h 1190386"/>
                <a:gd name="connsiteX1382" fmla="*/ 10156239 w 12191999"/>
                <a:gd name="connsiteY1382" fmla="*/ 581518 h 1190386"/>
                <a:gd name="connsiteX1383" fmla="*/ 10161559 w 12191999"/>
                <a:gd name="connsiteY1383" fmla="*/ 581518 h 1190386"/>
                <a:gd name="connsiteX1384" fmla="*/ 10161559 w 12191999"/>
                <a:gd name="connsiteY1384" fmla="*/ 582329 h 1190386"/>
                <a:gd name="connsiteX1385" fmla="*/ 10161559 w 12191999"/>
                <a:gd name="connsiteY1385" fmla="*/ 588004 h 1190386"/>
                <a:gd name="connsiteX1386" fmla="*/ 10162572 w 12191999"/>
                <a:gd name="connsiteY1386" fmla="*/ 588004 h 1190386"/>
                <a:gd name="connsiteX1387" fmla="*/ 10169665 w 12191999"/>
                <a:gd name="connsiteY1387" fmla="*/ 588004 h 1190386"/>
                <a:gd name="connsiteX1388" fmla="*/ 10169665 w 12191999"/>
                <a:gd name="connsiteY1388" fmla="*/ 618269 h 1190386"/>
                <a:gd name="connsiteX1389" fmla="*/ 10171692 w 12191999"/>
                <a:gd name="connsiteY1389" fmla="*/ 618269 h 1190386"/>
                <a:gd name="connsiteX1390" fmla="*/ 10185879 w 12191999"/>
                <a:gd name="connsiteY1390" fmla="*/ 618269 h 1190386"/>
                <a:gd name="connsiteX1391" fmla="*/ 10185879 w 12191999"/>
                <a:gd name="connsiteY1391" fmla="*/ 642048 h 1190386"/>
                <a:gd name="connsiteX1392" fmla="*/ 10187906 w 12191999"/>
                <a:gd name="connsiteY1392" fmla="*/ 643669 h 1190386"/>
                <a:gd name="connsiteX1393" fmla="*/ 10187906 w 12191999"/>
                <a:gd name="connsiteY1393" fmla="*/ 655019 h 1190386"/>
                <a:gd name="connsiteX1394" fmla="*/ 10188666 w 12191999"/>
                <a:gd name="connsiteY1394" fmla="*/ 655019 h 1190386"/>
                <a:gd name="connsiteX1395" fmla="*/ 10193986 w 12191999"/>
                <a:gd name="connsiteY1395" fmla="*/ 655019 h 1190386"/>
                <a:gd name="connsiteX1396" fmla="*/ 10193986 w 12191999"/>
                <a:gd name="connsiteY1396" fmla="*/ 678798 h 1190386"/>
                <a:gd name="connsiteX1397" fmla="*/ 10195252 w 12191999"/>
                <a:gd name="connsiteY1397" fmla="*/ 678798 h 1190386"/>
                <a:gd name="connsiteX1398" fmla="*/ 10204119 w 12191999"/>
                <a:gd name="connsiteY1398" fmla="*/ 678798 h 1190386"/>
                <a:gd name="connsiteX1399" fmla="*/ 10206146 w 12191999"/>
                <a:gd name="connsiteY1399" fmla="*/ 682852 h 1190386"/>
                <a:gd name="connsiteX1400" fmla="*/ 10206146 w 12191999"/>
                <a:gd name="connsiteY1400" fmla="*/ 696093 h 1190386"/>
                <a:gd name="connsiteX1401" fmla="*/ 10207666 w 12191999"/>
                <a:gd name="connsiteY1401" fmla="*/ 694201 h 1190386"/>
                <a:gd name="connsiteX1402" fmla="*/ 10218306 w 12191999"/>
                <a:gd name="connsiteY1402" fmla="*/ 680960 h 1190386"/>
                <a:gd name="connsiteX1403" fmla="*/ 10246680 w 12191999"/>
                <a:gd name="connsiteY1403" fmla="*/ 680960 h 1190386"/>
                <a:gd name="connsiteX1404" fmla="*/ 10246680 w 12191999"/>
                <a:gd name="connsiteY1404" fmla="*/ 767431 h 1190386"/>
                <a:gd name="connsiteX1405" fmla="*/ 10247440 w 12191999"/>
                <a:gd name="connsiteY1405" fmla="*/ 767431 h 1190386"/>
                <a:gd name="connsiteX1406" fmla="*/ 10252760 w 12191999"/>
                <a:gd name="connsiteY1406" fmla="*/ 767431 h 1190386"/>
                <a:gd name="connsiteX1407" fmla="*/ 10253520 w 12191999"/>
                <a:gd name="connsiteY1407" fmla="*/ 766080 h 1190386"/>
                <a:gd name="connsiteX1408" fmla="*/ 10258840 w 12191999"/>
                <a:gd name="connsiteY1408" fmla="*/ 756622 h 1190386"/>
                <a:gd name="connsiteX1409" fmla="*/ 10258840 w 12191999"/>
                <a:gd name="connsiteY1409" fmla="*/ 758514 h 1190386"/>
                <a:gd name="connsiteX1410" fmla="*/ 10258840 w 12191999"/>
                <a:gd name="connsiteY1410" fmla="*/ 771755 h 1190386"/>
                <a:gd name="connsiteX1411" fmla="*/ 10262893 w 12191999"/>
                <a:gd name="connsiteY1411" fmla="*/ 726358 h 1190386"/>
                <a:gd name="connsiteX1412" fmla="*/ 10263653 w 12191999"/>
                <a:gd name="connsiteY1412" fmla="*/ 726358 h 1190386"/>
                <a:gd name="connsiteX1413" fmla="*/ 10268973 w 12191999"/>
                <a:gd name="connsiteY1413" fmla="*/ 726358 h 1190386"/>
                <a:gd name="connsiteX1414" fmla="*/ 10268973 w 12191999"/>
                <a:gd name="connsiteY1414" fmla="*/ 661504 h 1190386"/>
                <a:gd name="connsiteX1415" fmla="*/ 10269987 w 12191999"/>
                <a:gd name="connsiteY1415" fmla="*/ 661504 h 1190386"/>
                <a:gd name="connsiteX1416" fmla="*/ 10277080 w 12191999"/>
                <a:gd name="connsiteY1416" fmla="*/ 661504 h 1190386"/>
                <a:gd name="connsiteX1417" fmla="*/ 10289240 w 12191999"/>
                <a:gd name="connsiteY1417" fmla="*/ 618269 h 1190386"/>
                <a:gd name="connsiteX1418" fmla="*/ 10290507 w 12191999"/>
                <a:gd name="connsiteY1418" fmla="*/ 618269 h 1190386"/>
                <a:gd name="connsiteX1419" fmla="*/ 10299374 w 12191999"/>
                <a:gd name="connsiteY1419" fmla="*/ 618269 h 1190386"/>
                <a:gd name="connsiteX1420" fmla="*/ 10309507 w 12191999"/>
                <a:gd name="connsiteY1420" fmla="*/ 661504 h 1190386"/>
                <a:gd name="connsiteX1421" fmla="*/ 10310520 w 12191999"/>
                <a:gd name="connsiteY1421" fmla="*/ 661504 h 1190386"/>
                <a:gd name="connsiteX1422" fmla="*/ 10317614 w 12191999"/>
                <a:gd name="connsiteY1422" fmla="*/ 661504 h 1190386"/>
                <a:gd name="connsiteX1423" fmla="*/ 10317614 w 12191999"/>
                <a:gd name="connsiteY1423" fmla="*/ 700416 h 1190386"/>
                <a:gd name="connsiteX1424" fmla="*/ 10319387 w 12191999"/>
                <a:gd name="connsiteY1424" fmla="*/ 700416 h 1190386"/>
                <a:gd name="connsiteX1425" fmla="*/ 10331801 w 12191999"/>
                <a:gd name="connsiteY1425" fmla="*/ 700416 h 1190386"/>
                <a:gd name="connsiteX1426" fmla="*/ 10331801 w 12191999"/>
                <a:gd name="connsiteY1426" fmla="*/ 702578 h 1190386"/>
                <a:gd name="connsiteX1427" fmla="*/ 10331801 w 12191999"/>
                <a:gd name="connsiteY1427" fmla="*/ 717710 h 1190386"/>
                <a:gd name="connsiteX1428" fmla="*/ 10335854 w 12191999"/>
                <a:gd name="connsiteY1428" fmla="*/ 715549 h 1190386"/>
                <a:gd name="connsiteX1429" fmla="*/ 10335854 w 12191999"/>
                <a:gd name="connsiteY1429" fmla="*/ 700416 h 1190386"/>
                <a:gd name="connsiteX1430" fmla="*/ 10337374 w 12191999"/>
                <a:gd name="connsiteY1430" fmla="*/ 700416 h 1190386"/>
                <a:gd name="connsiteX1431" fmla="*/ 10348014 w 12191999"/>
                <a:gd name="connsiteY1431" fmla="*/ 700416 h 1190386"/>
                <a:gd name="connsiteX1432" fmla="*/ 10348014 w 12191999"/>
                <a:gd name="connsiteY1432" fmla="*/ 702037 h 1190386"/>
                <a:gd name="connsiteX1433" fmla="*/ 10348014 w 12191999"/>
                <a:gd name="connsiteY1433" fmla="*/ 713387 h 1190386"/>
                <a:gd name="connsiteX1434" fmla="*/ 10378415 w 12191999"/>
                <a:gd name="connsiteY1434" fmla="*/ 713387 h 1190386"/>
                <a:gd name="connsiteX1435" fmla="*/ 10378415 w 12191999"/>
                <a:gd name="connsiteY1435" fmla="*/ 676637 h 1190386"/>
                <a:gd name="connsiteX1436" fmla="*/ 10379681 w 12191999"/>
                <a:gd name="connsiteY1436" fmla="*/ 676637 h 1190386"/>
                <a:gd name="connsiteX1437" fmla="*/ 10388548 w 12191999"/>
                <a:gd name="connsiteY1437" fmla="*/ 676637 h 1190386"/>
                <a:gd name="connsiteX1438" fmla="*/ 10388548 w 12191999"/>
                <a:gd name="connsiteY1438" fmla="*/ 698254 h 1190386"/>
                <a:gd name="connsiteX1439" fmla="*/ 10390575 w 12191999"/>
                <a:gd name="connsiteY1439" fmla="*/ 665828 h 1190386"/>
                <a:gd name="connsiteX1440" fmla="*/ 10412868 w 12191999"/>
                <a:gd name="connsiteY1440" fmla="*/ 665828 h 1190386"/>
                <a:gd name="connsiteX1441" fmla="*/ 10412868 w 12191999"/>
                <a:gd name="connsiteY1441" fmla="*/ 664206 h 1190386"/>
                <a:gd name="connsiteX1442" fmla="*/ 10412868 w 12191999"/>
                <a:gd name="connsiteY1442" fmla="*/ 652857 h 1190386"/>
                <a:gd name="connsiteX1443" fmla="*/ 10413628 w 12191999"/>
                <a:gd name="connsiteY1443" fmla="*/ 652857 h 1190386"/>
                <a:gd name="connsiteX1444" fmla="*/ 10418948 w 12191999"/>
                <a:gd name="connsiteY1444" fmla="*/ 652857 h 1190386"/>
                <a:gd name="connsiteX1445" fmla="*/ 10418948 w 12191999"/>
                <a:gd name="connsiteY1445" fmla="*/ 650966 h 1190386"/>
                <a:gd name="connsiteX1446" fmla="*/ 10418948 w 12191999"/>
                <a:gd name="connsiteY1446" fmla="*/ 637725 h 1190386"/>
                <a:gd name="connsiteX1447" fmla="*/ 10423002 w 12191999"/>
                <a:gd name="connsiteY1447" fmla="*/ 644210 h 1190386"/>
                <a:gd name="connsiteX1448" fmla="*/ 10425282 w 12191999"/>
                <a:gd name="connsiteY1448" fmla="*/ 644210 h 1190386"/>
                <a:gd name="connsiteX1449" fmla="*/ 10441242 w 12191999"/>
                <a:gd name="connsiteY1449" fmla="*/ 644210 h 1190386"/>
                <a:gd name="connsiteX1450" fmla="*/ 10441242 w 12191999"/>
                <a:gd name="connsiteY1450" fmla="*/ 643399 h 1190386"/>
                <a:gd name="connsiteX1451" fmla="*/ 10441242 w 12191999"/>
                <a:gd name="connsiteY1451" fmla="*/ 637725 h 1190386"/>
                <a:gd name="connsiteX1452" fmla="*/ 10442002 w 12191999"/>
                <a:gd name="connsiteY1452" fmla="*/ 637725 h 1190386"/>
                <a:gd name="connsiteX1453" fmla="*/ 10447322 w 12191999"/>
                <a:gd name="connsiteY1453" fmla="*/ 637725 h 1190386"/>
                <a:gd name="connsiteX1454" fmla="*/ 10447322 w 12191999"/>
                <a:gd name="connsiteY1454" fmla="*/ 639076 h 1190386"/>
                <a:gd name="connsiteX1455" fmla="*/ 10447322 w 12191999"/>
                <a:gd name="connsiteY1455" fmla="*/ 648534 h 1190386"/>
                <a:gd name="connsiteX1456" fmla="*/ 10485829 w 12191999"/>
                <a:gd name="connsiteY1456" fmla="*/ 648534 h 1190386"/>
                <a:gd name="connsiteX1457" fmla="*/ 10485829 w 12191999"/>
                <a:gd name="connsiteY1457" fmla="*/ 786887 h 1190386"/>
                <a:gd name="connsiteX1458" fmla="*/ 10487349 w 12191999"/>
                <a:gd name="connsiteY1458" fmla="*/ 786887 h 1190386"/>
                <a:gd name="connsiteX1459" fmla="*/ 10497989 w 12191999"/>
                <a:gd name="connsiteY1459" fmla="*/ 786887 h 1190386"/>
                <a:gd name="connsiteX1460" fmla="*/ 10497989 w 12191999"/>
                <a:gd name="connsiteY1460" fmla="*/ 773917 h 1190386"/>
                <a:gd name="connsiteX1461" fmla="*/ 10502043 w 12191999"/>
                <a:gd name="connsiteY1461" fmla="*/ 773917 h 1190386"/>
                <a:gd name="connsiteX1462" fmla="*/ 10502043 w 12191999"/>
                <a:gd name="connsiteY1462" fmla="*/ 786887 h 1190386"/>
                <a:gd name="connsiteX1463" fmla="*/ 10532443 w 12191999"/>
                <a:gd name="connsiteY1463" fmla="*/ 786887 h 1190386"/>
                <a:gd name="connsiteX1464" fmla="*/ 10532443 w 12191999"/>
                <a:gd name="connsiteY1464" fmla="*/ 756622 h 1190386"/>
                <a:gd name="connsiteX1465" fmla="*/ 10544603 w 12191999"/>
                <a:gd name="connsiteY1465" fmla="*/ 756622 h 1190386"/>
                <a:gd name="connsiteX1466" fmla="*/ 10556763 w 12191999"/>
                <a:gd name="connsiteY1466" fmla="*/ 754461 h 1190386"/>
                <a:gd name="connsiteX1467" fmla="*/ 10560817 w 12191999"/>
                <a:gd name="connsiteY1467" fmla="*/ 756622 h 1190386"/>
                <a:gd name="connsiteX1468" fmla="*/ 10570950 w 12191999"/>
                <a:gd name="connsiteY1468" fmla="*/ 756622 h 1190386"/>
                <a:gd name="connsiteX1469" fmla="*/ 10570950 w 12191999"/>
                <a:gd name="connsiteY1469" fmla="*/ 786887 h 1190386"/>
                <a:gd name="connsiteX1470" fmla="*/ 10579057 w 12191999"/>
                <a:gd name="connsiteY1470" fmla="*/ 786887 h 1190386"/>
                <a:gd name="connsiteX1471" fmla="*/ 10579057 w 12191999"/>
                <a:gd name="connsiteY1471" fmla="*/ 804182 h 1190386"/>
                <a:gd name="connsiteX1472" fmla="*/ 10588393 w 12191999"/>
                <a:gd name="connsiteY1472" fmla="*/ 805087 h 1190386"/>
                <a:gd name="connsiteX1473" fmla="*/ 10601351 w 12191999"/>
                <a:gd name="connsiteY1473" fmla="*/ 805087 h 1190386"/>
                <a:gd name="connsiteX1474" fmla="*/ 10601351 w 12191999"/>
                <a:gd name="connsiteY1474" fmla="*/ 789049 h 1190386"/>
                <a:gd name="connsiteX1475" fmla="*/ 10669307 w 12191999"/>
                <a:gd name="connsiteY1475" fmla="*/ 789049 h 1190386"/>
                <a:gd name="connsiteX1476" fmla="*/ 10669307 w 12191999"/>
                <a:gd name="connsiteY1476" fmla="*/ 703796 h 1190386"/>
                <a:gd name="connsiteX1477" fmla="*/ 10741315 w 12191999"/>
                <a:gd name="connsiteY1477" fmla="*/ 703796 h 1190386"/>
                <a:gd name="connsiteX1478" fmla="*/ 10741315 w 12191999"/>
                <a:gd name="connsiteY1478" fmla="*/ 782564 h 1190386"/>
                <a:gd name="connsiteX1479" fmla="*/ 10743219 w 12191999"/>
                <a:gd name="connsiteY1479" fmla="*/ 782564 h 1190386"/>
                <a:gd name="connsiteX1480" fmla="*/ 10744461 w 12191999"/>
                <a:gd name="connsiteY1480" fmla="*/ 805087 h 1190386"/>
                <a:gd name="connsiteX1481" fmla="*/ 10754137 w 12191999"/>
                <a:gd name="connsiteY1481" fmla="*/ 805087 h 1190386"/>
                <a:gd name="connsiteX1482" fmla="*/ 10755379 w 12191999"/>
                <a:gd name="connsiteY1482" fmla="*/ 782564 h 1190386"/>
                <a:gd name="connsiteX1483" fmla="*/ 10761459 w 12191999"/>
                <a:gd name="connsiteY1483" fmla="*/ 782564 h 1190386"/>
                <a:gd name="connsiteX1484" fmla="*/ 10762701 w 12191999"/>
                <a:gd name="connsiteY1484" fmla="*/ 805087 h 1190386"/>
                <a:gd name="connsiteX1485" fmla="*/ 10813323 w 12191999"/>
                <a:gd name="connsiteY1485" fmla="*/ 805087 h 1190386"/>
                <a:gd name="connsiteX1486" fmla="*/ 10813323 w 12191999"/>
                <a:gd name="connsiteY1486" fmla="*/ 642059 h 1190386"/>
                <a:gd name="connsiteX1487" fmla="*/ 11010650 w 12191999"/>
                <a:gd name="connsiteY1487" fmla="*/ 642059 h 1190386"/>
                <a:gd name="connsiteX1488" fmla="*/ 11010650 w 12191999"/>
                <a:gd name="connsiteY1488" fmla="*/ 805087 h 1190386"/>
                <a:gd name="connsiteX1489" fmla="*/ 11029347 w 12191999"/>
                <a:gd name="connsiteY1489" fmla="*/ 805087 h 1190386"/>
                <a:gd name="connsiteX1490" fmla="*/ 11029347 w 12191999"/>
                <a:gd name="connsiteY1490" fmla="*/ 722394 h 1190386"/>
                <a:gd name="connsiteX1491" fmla="*/ 11124467 w 12191999"/>
                <a:gd name="connsiteY1491" fmla="*/ 722394 h 1190386"/>
                <a:gd name="connsiteX1492" fmla="*/ 11136397 w 12191999"/>
                <a:gd name="connsiteY1492" fmla="*/ 404253 h 1190386"/>
                <a:gd name="connsiteX1493" fmla="*/ 11124237 w 12191999"/>
                <a:gd name="connsiteY1493" fmla="*/ 382635 h 1190386"/>
                <a:gd name="connsiteX1494" fmla="*/ 11118157 w 12191999"/>
                <a:gd name="connsiteY1494" fmla="*/ 378311 h 1190386"/>
                <a:gd name="connsiteX1495" fmla="*/ 11126264 w 12191999"/>
                <a:gd name="connsiteY1495" fmla="*/ 354532 h 1190386"/>
                <a:gd name="connsiteX1496" fmla="*/ 11126264 w 12191999"/>
                <a:gd name="connsiteY1496" fmla="*/ 337238 h 1190386"/>
                <a:gd name="connsiteX1497" fmla="*/ 11140451 w 12191999"/>
                <a:gd name="connsiteY1497" fmla="*/ 337238 h 1190386"/>
                <a:gd name="connsiteX1498" fmla="*/ 11140451 w 12191999"/>
                <a:gd name="connsiteY1498" fmla="*/ 315620 h 1190386"/>
                <a:gd name="connsiteX1499" fmla="*/ 11142477 w 12191999"/>
                <a:gd name="connsiteY1499" fmla="*/ 311296 h 1190386"/>
                <a:gd name="connsiteX1500" fmla="*/ 11142477 w 12191999"/>
                <a:gd name="connsiteY1500" fmla="*/ 233472 h 1190386"/>
                <a:gd name="connsiteX1501" fmla="*/ 11140451 w 12191999"/>
                <a:gd name="connsiteY1501" fmla="*/ 226987 h 1190386"/>
                <a:gd name="connsiteX1502" fmla="*/ 11146531 w 12191999"/>
                <a:gd name="connsiteY1502" fmla="*/ 220501 h 1190386"/>
                <a:gd name="connsiteX1503" fmla="*/ 11146531 w 12191999"/>
                <a:gd name="connsiteY1503" fmla="*/ 162133 h 1190386"/>
                <a:gd name="connsiteX1504" fmla="*/ 11148557 w 12191999"/>
                <a:gd name="connsiteY1504" fmla="*/ 157810 h 1190386"/>
                <a:gd name="connsiteX1505" fmla="*/ 11148557 w 12191999"/>
                <a:gd name="connsiteY1505" fmla="*/ 101604 h 1190386"/>
                <a:gd name="connsiteX1506" fmla="*/ 11150584 w 12191999"/>
                <a:gd name="connsiteY1506" fmla="*/ 82148 h 1190386"/>
                <a:gd name="connsiteX1507" fmla="*/ 11154638 w 12191999"/>
                <a:gd name="connsiteY1507" fmla="*/ 99442 h 1190386"/>
                <a:gd name="connsiteX1508" fmla="*/ 11156664 w 12191999"/>
                <a:gd name="connsiteY1508" fmla="*/ 157810 h 1190386"/>
                <a:gd name="connsiteX1509" fmla="*/ 11158691 w 12191999"/>
                <a:gd name="connsiteY1509" fmla="*/ 220501 h 1190386"/>
                <a:gd name="connsiteX1510" fmla="*/ 11164771 w 12191999"/>
                <a:gd name="connsiteY1510" fmla="*/ 226987 h 1190386"/>
                <a:gd name="connsiteX1511" fmla="*/ 11162744 w 12191999"/>
                <a:gd name="connsiteY1511" fmla="*/ 233472 h 1190386"/>
                <a:gd name="connsiteX1512" fmla="*/ 11162744 w 12191999"/>
                <a:gd name="connsiteY1512" fmla="*/ 311296 h 1190386"/>
                <a:gd name="connsiteX1513" fmla="*/ 11164771 w 12191999"/>
                <a:gd name="connsiteY1513" fmla="*/ 315620 h 1190386"/>
                <a:gd name="connsiteX1514" fmla="*/ 11164771 w 12191999"/>
                <a:gd name="connsiteY1514" fmla="*/ 337238 h 1190386"/>
                <a:gd name="connsiteX1515" fmla="*/ 11178958 w 12191999"/>
                <a:gd name="connsiteY1515" fmla="*/ 337238 h 1190386"/>
                <a:gd name="connsiteX1516" fmla="*/ 11178958 w 12191999"/>
                <a:gd name="connsiteY1516" fmla="*/ 354532 h 1190386"/>
                <a:gd name="connsiteX1517" fmla="*/ 11187065 w 12191999"/>
                <a:gd name="connsiteY1517" fmla="*/ 378311 h 1190386"/>
                <a:gd name="connsiteX1518" fmla="*/ 11180985 w 12191999"/>
                <a:gd name="connsiteY1518" fmla="*/ 382635 h 1190386"/>
                <a:gd name="connsiteX1519" fmla="*/ 11168824 w 12191999"/>
                <a:gd name="connsiteY1519" fmla="*/ 404253 h 1190386"/>
                <a:gd name="connsiteX1520" fmla="*/ 11176931 w 12191999"/>
                <a:gd name="connsiteY1520" fmla="*/ 657181 h 1190386"/>
                <a:gd name="connsiteX1521" fmla="*/ 11241785 w 12191999"/>
                <a:gd name="connsiteY1521" fmla="*/ 657181 h 1190386"/>
                <a:gd name="connsiteX1522" fmla="*/ 11241785 w 12191999"/>
                <a:gd name="connsiteY1522" fmla="*/ 732843 h 1190386"/>
                <a:gd name="connsiteX1523" fmla="*/ 11249892 w 12191999"/>
                <a:gd name="connsiteY1523" fmla="*/ 732843 h 1190386"/>
                <a:gd name="connsiteX1524" fmla="*/ 11251919 w 12191999"/>
                <a:gd name="connsiteY1524" fmla="*/ 726358 h 1190386"/>
                <a:gd name="connsiteX1525" fmla="*/ 11257999 w 12191999"/>
                <a:gd name="connsiteY1525" fmla="*/ 726358 h 1190386"/>
                <a:gd name="connsiteX1526" fmla="*/ 11260026 w 12191999"/>
                <a:gd name="connsiteY1526" fmla="*/ 735005 h 1190386"/>
                <a:gd name="connsiteX1527" fmla="*/ 11272186 w 12191999"/>
                <a:gd name="connsiteY1527" fmla="*/ 735005 h 1190386"/>
                <a:gd name="connsiteX1528" fmla="*/ 11272186 w 12191999"/>
                <a:gd name="connsiteY1528" fmla="*/ 728519 h 1190386"/>
                <a:gd name="connsiteX1529" fmla="*/ 11294479 w 12191999"/>
                <a:gd name="connsiteY1529" fmla="*/ 728519 h 1190386"/>
                <a:gd name="connsiteX1530" fmla="*/ 11294479 w 12191999"/>
                <a:gd name="connsiteY1530" fmla="*/ 735005 h 1190386"/>
                <a:gd name="connsiteX1531" fmla="*/ 11314746 w 12191999"/>
                <a:gd name="connsiteY1531" fmla="*/ 735005 h 1190386"/>
                <a:gd name="connsiteX1532" fmla="*/ 11314746 w 12191999"/>
                <a:gd name="connsiteY1532" fmla="*/ 780402 h 1190386"/>
                <a:gd name="connsiteX1533" fmla="*/ 11328933 w 12191999"/>
                <a:gd name="connsiteY1533" fmla="*/ 780402 h 1190386"/>
                <a:gd name="connsiteX1534" fmla="*/ 11328933 w 12191999"/>
                <a:gd name="connsiteY1534" fmla="*/ 767431 h 1190386"/>
                <a:gd name="connsiteX1535" fmla="*/ 11345147 w 12191999"/>
                <a:gd name="connsiteY1535" fmla="*/ 767431 h 1190386"/>
                <a:gd name="connsiteX1536" fmla="*/ 11345147 w 12191999"/>
                <a:gd name="connsiteY1536" fmla="*/ 588004 h 1190386"/>
                <a:gd name="connsiteX1537" fmla="*/ 11351227 w 12191999"/>
                <a:gd name="connsiteY1537" fmla="*/ 581518 h 1190386"/>
                <a:gd name="connsiteX1538" fmla="*/ 11424188 w 12191999"/>
                <a:gd name="connsiteY1538" fmla="*/ 581518 h 1190386"/>
                <a:gd name="connsiteX1539" fmla="*/ 11424188 w 12191999"/>
                <a:gd name="connsiteY1539" fmla="*/ 590166 h 1190386"/>
                <a:gd name="connsiteX1540" fmla="*/ 11434321 w 12191999"/>
                <a:gd name="connsiteY1540" fmla="*/ 590166 h 1190386"/>
                <a:gd name="connsiteX1541" fmla="*/ 11434321 w 12191999"/>
                <a:gd name="connsiteY1541" fmla="*/ 704740 h 1190386"/>
                <a:gd name="connsiteX1542" fmla="*/ 11456615 w 12191999"/>
                <a:gd name="connsiteY1542" fmla="*/ 704740 h 1190386"/>
                <a:gd name="connsiteX1543" fmla="*/ 11456615 w 12191999"/>
                <a:gd name="connsiteY1543" fmla="*/ 637725 h 1190386"/>
                <a:gd name="connsiteX1544" fmla="*/ 11482962 w 12191999"/>
                <a:gd name="connsiteY1544" fmla="*/ 637725 h 1190386"/>
                <a:gd name="connsiteX1545" fmla="*/ 11487015 w 12191999"/>
                <a:gd name="connsiteY1545" fmla="*/ 633401 h 1190386"/>
                <a:gd name="connsiteX1546" fmla="*/ 11495122 w 12191999"/>
                <a:gd name="connsiteY1546" fmla="*/ 633401 h 1190386"/>
                <a:gd name="connsiteX1547" fmla="*/ 11499175 w 12191999"/>
                <a:gd name="connsiteY1547" fmla="*/ 637725 h 1190386"/>
                <a:gd name="connsiteX1548" fmla="*/ 11521469 w 12191999"/>
                <a:gd name="connsiteY1548" fmla="*/ 637725 h 1190386"/>
                <a:gd name="connsiteX1549" fmla="*/ 11521469 w 12191999"/>
                <a:gd name="connsiteY1549" fmla="*/ 520989 h 1190386"/>
                <a:gd name="connsiteX1550" fmla="*/ 11578216 w 12191999"/>
                <a:gd name="connsiteY1550" fmla="*/ 510180 h 1190386"/>
                <a:gd name="connsiteX1551" fmla="*/ 11578216 w 12191999"/>
                <a:gd name="connsiteY1551" fmla="*/ 511261 h 1190386"/>
                <a:gd name="connsiteX1552" fmla="*/ 11578216 w 12191999"/>
                <a:gd name="connsiteY1552" fmla="*/ 518827 h 1190386"/>
                <a:gd name="connsiteX1553" fmla="*/ 11604563 w 12191999"/>
                <a:gd name="connsiteY1553" fmla="*/ 518827 h 1190386"/>
                <a:gd name="connsiteX1554" fmla="*/ 11604563 w 12191999"/>
                <a:gd name="connsiteY1554" fmla="*/ 773917 h 1190386"/>
                <a:gd name="connsiteX1555" fmla="*/ 11626857 w 12191999"/>
                <a:gd name="connsiteY1555" fmla="*/ 773917 h 1190386"/>
                <a:gd name="connsiteX1556" fmla="*/ 11626857 w 12191999"/>
                <a:gd name="connsiteY1556" fmla="*/ 769593 h 1190386"/>
                <a:gd name="connsiteX1557" fmla="*/ 11639017 w 12191999"/>
                <a:gd name="connsiteY1557" fmla="*/ 769593 h 1190386"/>
                <a:gd name="connsiteX1558" fmla="*/ 11639017 w 12191999"/>
                <a:gd name="connsiteY1558" fmla="*/ 773917 h 1190386"/>
                <a:gd name="connsiteX1559" fmla="*/ 11663337 w 12191999"/>
                <a:gd name="connsiteY1559" fmla="*/ 773917 h 1190386"/>
                <a:gd name="connsiteX1560" fmla="*/ 11663337 w 12191999"/>
                <a:gd name="connsiteY1560" fmla="*/ 760946 h 1190386"/>
                <a:gd name="connsiteX1561" fmla="*/ 11691711 w 12191999"/>
                <a:gd name="connsiteY1561" fmla="*/ 760946 h 1190386"/>
                <a:gd name="connsiteX1562" fmla="*/ 11703871 w 12191999"/>
                <a:gd name="connsiteY1562" fmla="*/ 756622 h 1190386"/>
                <a:gd name="connsiteX1563" fmla="*/ 11724138 w 12191999"/>
                <a:gd name="connsiteY1563" fmla="*/ 760946 h 1190386"/>
                <a:gd name="connsiteX1564" fmla="*/ 11724138 w 12191999"/>
                <a:gd name="connsiteY1564" fmla="*/ 743652 h 1190386"/>
                <a:gd name="connsiteX1565" fmla="*/ 11732245 w 12191999"/>
                <a:gd name="connsiteY1565" fmla="*/ 743652 h 1190386"/>
                <a:gd name="connsiteX1566" fmla="*/ 11732245 w 12191999"/>
                <a:gd name="connsiteY1566" fmla="*/ 730681 h 1190386"/>
                <a:gd name="connsiteX1567" fmla="*/ 11788992 w 12191999"/>
                <a:gd name="connsiteY1567" fmla="*/ 730681 h 1190386"/>
                <a:gd name="connsiteX1568" fmla="*/ 11788992 w 12191999"/>
                <a:gd name="connsiteY1568" fmla="*/ 700416 h 1190386"/>
                <a:gd name="connsiteX1569" fmla="*/ 11807232 w 12191999"/>
                <a:gd name="connsiteY1569" fmla="*/ 700416 h 1190386"/>
                <a:gd name="connsiteX1570" fmla="*/ 11807232 w 12191999"/>
                <a:gd name="connsiteY1570" fmla="*/ 693931 h 1190386"/>
                <a:gd name="connsiteX1571" fmla="*/ 11819392 w 12191999"/>
                <a:gd name="connsiteY1571" fmla="*/ 693931 h 1190386"/>
                <a:gd name="connsiteX1572" fmla="*/ 11819392 w 12191999"/>
                <a:gd name="connsiteY1572" fmla="*/ 700416 h 1190386"/>
                <a:gd name="connsiteX1573" fmla="*/ 11835606 w 12191999"/>
                <a:gd name="connsiteY1573" fmla="*/ 700416 h 1190386"/>
                <a:gd name="connsiteX1574" fmla="*/ 11835606 w 12191999"/>
                <a:gd name="connsiteY1574" fmla="*/ 750137 h 1190386"/>
                <a:gd name="connsiteX1575" fmla="*/ 11868033 w 12191999"/>
                <a:gd name="connsiteY1575" fmla="*/ 750137 h 1190386"/>
                <a:gd name="connsiteX1576" fmla="*/ 11868033 w 12191999"/>
                <a:gd name="connsiteY1576" fmla="*/ 724196 h 1190386"/>
                <a:gd name="connsiteX1577" fmla="*/ 11906540 w 12191999"/>
                <a:gd name="connsiteY1577" fmla="*/ 724196 h 1190386"/>
                <a:gd name="connsiteX1578" fmla="*/ 11906540 w 12191999"/>
                <a:gd name="connsiteY1578" fmla="*/ 693931 h 1190386"/>
                <a:gd name="connsiteX1579" fmla="*/ 11955181 w 12191999"/>
                <a:gd name="connsiteY1579" fmla="*/ 693931 h 1190386"/>
                <a:gd name="connsiteX1580" fmla="*/ 11955181 w 12191999"/>
                <a:gd name="connsiteY1580" fmla="*/ 805087 h 1190386"/>
                <a:gd name="connsiteX1581" fmla="*/ 11955181 w 12191999"/>
                <a:gd name="connsiteY1581" fmla="*/ 818866 h 1190386"/>
                <a:gd name="connsiteX1582" fmla="*/ 11964324 w 12191999"/>
                <a:gd name="connsiteY1582" fmla="*/ 818866 h 1190386"/>
                <a:gd name="connsiteX1583" fmla="*/ 11964324 w 12191999"/>
                <a:gd name="connsiteY1583" fmla="*/ 762555 h 1190386"/>
                <a:gd name="connsiteX1584" fmla="*/ 11967661 w 12191999"/>
                <a:gd name="connsiteY1584" fmla="*/ 756622 h 1190386"/>
                <a:gd name="connsiteX1585" fmla="*/ 11967661 w 12191999"/>
                <a:gd name="connsiteY1585" fmla="*/ 758514 h 1190386"/>
                <a:gd name="connsiteX1586" fmla="*/ 11967661 w 12191999"/>
                <a:gd name="connsiteY1586" fmla="*/ 771755 h 1190386"/>
                <a:gd name="connsiteX1587" fmla="*/ 11971714 w 12191999"/>
                <a:gd name="connsiteY1587" fmla="*/ 726358 h 1190386"/>
                <a:gd name="connsiteX1588" fmla="*/ 11972474 w 12191999"/>
                <a:gd name="connsiteY1588" fmla="*/ 726358 h 1190386"/>
                <a:gd name="connsiteX1589" fmla="*/ 11977794 w 12191999"/>
                <a:gd name="connsiteY1589" fmla="*/ 726358 h 1190386"/>
                <a:gd name="connsiteX1590" fmla="*/ 11977794 w 12191999"/>
                <a:gd name="connsiteY1590" fmla="*/ 661504 h 1190386"/>
                <a:gd name="connsiteX1591" fmla="*/ 11978808 w 12191999"/>
                <a:gd name="connsiteY1591" fmla="*/ 661504 h 1190386"/>
                <a:gd name="connsiteX1592" fmla="*/ 11985901 w 12191999"/>
                <a:gd name="connsiteY1592" fmla="*/ 661504 h 1190386"/>
                <a:gd name="connsiteX1593" fmla="*/ 11998061 w 12191999"/>
                <a:gd name="connsiteY1593" fmla="*/ 618269 h 1190386"/>
                <a:gd name="connsiteX1594" fmla="*/ 11999328 w 12191999"/>
                <a:gd name="connsiteY1594" fmla="*/ 618269 h 1190386"/>
                <a:gd name="connsiteX1595" fmla="*/ 12008195 w 12191999"/>
                <a:gd name="connsiteY1595" fmla="*/ 618269 h 1190386"/>
                <a:gd name="connsiteX1596" fmla="*/ 12018328 w 12191999"/>
                <a:gd name="connsiteY1596" fmla="*/ 661504 h 1190386"/>
                <a:gd name="connsiteX1597" fmla="*/ 12019341 w 12191999"/>
                <a:gd name="connsiteY1597" fmla="*/ 661504 h 1190386"/>
                <a:gd name="connsiteX1598" fmla="*/ 12026435 w 12191999"/>
                <a:gd name="connsiteY1598" fmla="*/ 661504 h 1190386"/>
                <a:gd name="connsiteX1599" fmla="*/ 12026435 w 12191999"/>
                <a:gd name="connsiteY1599" fmla="*/ 700416 h 1190386"/>
                <a:gd name="connsiteX1600" fmla="*/ 12028208 w 12191999"/>
                <a:gd name="connsiteY1600" fmla="*/ 700416 h 1190386"/>
                <a:gd name="connsiteX1601" fmla="*/ 12040622 w 12191999"/>
                <a:gd name="connsiteY1601" fmla="*/ 700416 h 1190386"/>
                <a:gd name="connsiteX1602" fmla="*/ 12040622 w 12191999"/>
                <a:gd name="connsiteY1602" fmla="*/ 702578 h 1190386"/>
                <a:gd name="connsiteX1603" fmla="*/ 12040622 w 12191999"/>
                <a:gd name="connsiteY1603" fmla="*/ 717710 h 1190386"/>
                <a:gd name="connsiteX1604" fmla="*/ 12044675 w 12191999"/>
                <a:gd name="connsiteY1604" fmla="*/ 715549 h 1190386"/>
                <a:gd name="connsiteX1605" fmla="*/ 12044675 w 12191999"/>
                <a:gd name="connsiteY1605" fmla="*/ 700416 h 1190386"/>
                <a:gd name="connsiteX1606" fmla="*/ 12046195 w 12191999"/>
                <a:gd name="connsiteY1606" fmla="*/ 700416 h 1190386"/>
                <a:gd name="connsiteX1607" fmla="*/ 12056835 w 12191999"/>
                <a:gd name="connsiteY1607" fmla="*/ 700416 h 1190386"/>
                <a:gd name="connsiteX1608" fmla="*/ 12056835 w 12191999"/>
                <a:gd name="connsiteY1608" fmla="*/ 702037 h 1190386"/>
                <a:gd name="connsiteX1609" fmla="*/ 12056835 w 12191999"/>
                <a:gd name="connsiteY1609" fmla="*/ 713387 h 1190386"/>
                <a:gd name="connsiteX1610" fmla="*/ 12087236 w 12191999"/>
                <a:gd name="connsiteY1610" fmla="*/ 713387 h 1190386"/>
                <a:gd name="connsiteX1611" fmla="*/ 12087236 w 12191999"/>
                <a:gd name="connsiteY1611" fmla="*/ 676637 h 1190386"/>
                <a:gd name="connsiteX1612" fmla="*/ 12088502 w 12191999"/>
                <a:gd name="connsiteY1612" fmla="*/ 676637 h 1190386"/>
                <a:gd name="connsiteX1613" fmla="*/ 12097369 w 12191999"/>
                <a:gd name="connsiteY1613" fmla="*/ 676637 h 1190386"/>
                <a:gd name="connsiteX1614" fmla="*/ 12097369 w 12191999"/>
                <a:gd name="connsiteY1614" fmla="*/ 698254 h 1190386"/>
                <a:gd name="connsiteX1615" fmla="*/ 12099396 w 12191999"/>
                <a:gd name="connsiteY1615" fmla="*/ 665828 h 1190386"/>
                <a:gd name="connsiteX1616" fmla="*/ 12121689 w 12191999"/>
                <a:gd name="connsiteY1616" fmla="*/ 665828 h 1190386"/>
                <a:gd name="connsiteX1617" fmla="*/ 12121689 w 12191999"/>
                <a:gd name="connsiteY1617" fmla="*/ 664206 h 1190386"/>
                <a:gd name="connsiteX1618" fmla="*/ 12121689 w 12191999"/>
                <a:gd name="connsiteY1618" fmla="*/ 652857 h 1190386"/>
                <a:gd name="connsiteX1619" fmla="*/ 12122449 w 12191999"/>
                <a:gd name="connsiteY1619" fmla="*/ 652857 h 1190386"/>
                <a:gd name="connsiteX1620" fmla="*/ 12127769 w 12191999"/>
                <a:gd name="connsiteY1620" fmla="*/ 652857 h 1190386"/>
                <a:gd name="connsiteX1621" fmla="*/ 12127769 w 12191999"/>
                <a:gd name="connsiteY1621" fmla="*/ 650966 h 1190386"/>
                <a:gd name="connsiteX1622" fmla="*/ 12127769 w 12191999"/>
                <a:gd name="connsiteY1622" fmla="*/ 637725 h 1190386"/>
                <a:gd name="connsiteX1623" fmla="*/ 12131823 w 12191999"/>
                <a:gd name="connsiteY1623" fmla="*/ 644210 h 1190386"/>
                <a:gd name="connsiteX1624" fmla="*/ 12134103 w 12191999"/>
                <a:gd name="connsiteY1624" fmla="*/ 644210 h 1190386"/>
                <a:gd name="connsiteX1625" fmla="*/ 12150063 w 12191999"/>
                <a:gd name="connsiteY1625" fmla="*/ 644210 h 1190386"/>
                <a:gd name="connsiteX1626" fmla="*/ 12150063 w 12191999"/>
                <a:gd name="connsiteY1626" fmla="*/ 643399 h 1190386"/>
                <a:gd name="connsiteX1627" fmla="*/ 12150063 w 12191999"/>
                <a:gd name="connsiteY1627" fmla="*/ 637725 h 1190386"/>
                <a:gd name="connsiteX1628" fmla="*/ 12150823 w 12191999"/>
                <a:gd name="connsiteY1628" fmla="*/ 637725 h 1190386"/>
                <a:gd name="connsiteX1629" fmla="*/ 12156143 w 12191999"/>
                <a:gd name="connsiteY1629" fmla="*/ 637725 h 1190386"/>
                <a:gd name="connsiteX1630" fmla="*/ 12156143 w 12191999"/>
                <a:gd name="connsiteY1630" fmla="*/ 639076 h 1190386"/>
                <a:gd name="connsiteX1631" fmla="*/ 12156143 w 12191999"/>
                <a:gd name="connsiteY1631" fmla="*/ 648534 h 1190386"/>
                <a:gd name="connsiteX1632" fmla="*/ 12191999 w 12191999"/>
                <a:gd name="connsiteY1632" fmla="*/ 648534 h 1190386"/>
                <a:gd name="connsiteX1633" fmla="*/ 12191999 w 12191999"/>
                <a:gd name="connsiteY1633" fmla="*/ 1159457 h 1190386"/>
                <a:gd name="connsiteX1634" fmla="*/ 12027744 w 12191999"/>
                <a:gd name="connsiteY1634" fmla="*/ 1159331 h 1190386"/>
                <a:gd name="connsiteX1635" fmla="*/ 12027731 w 12191999"/>
                <a:gd name="connsiteY1635" fmla="*/ 1160647 h 1190386"/>
                <a:gd name="connsiteX1636" fmla="*/ 9008590 w 12191999"/>
                <a:gd name="connsiteY1636" fmla="*/ 1158322 h 1190386"/>
                <a:gd name="connsiteX1637" fmla="*/ 9008602 w 12191999"/>
                <a:gd name="connsiteY1637" fmla="*/ 1160647 h 1190386"/>
                <a:gd name="connsiteX1638" fmla="*/ 6049689 w 12191999"/>
                <a:gd name="connsiteY1638" fmla="*/ 1158315 h 1190386"/>
                <a:gd name="connsiteX1639" fmla="*/ 3031543 w 12191999"/>
                <a:gd name="connsiteY1639" fmla="*/ 1158318 h 1190386"/>
                <a:gd name="connsiteX1640" fmla="*/ 2054 w 12191999"/>
                <a:gd name="connsiteY1640" fmla="*/ 1158314 h 1190386"/>
                <a:gd name="connsiteX1641" fmla="*/ 0 w 12191999"/>
                <a:gd name="connsiteY1641" fmla="*/ 724196 h 1190386"/>
                <a:gd name="connsiteX1642" fmla="*/ 20267 w 12191999"/>
                <a:gd name="connsiteY1642" fmla="*/ 724196 h 1190386"/>
                <a:gd name="connsiteX1643" fmla="*/ 20774 w 12191999"/>
                <a:gd name="connsiteY1643" fmla="*/ 723115 h 1190386"/>
                <a:gd name="connsiteX1644" fmla="*/ 24320 w 12191999"/>
                <a:gd name="connsiteY1644" fmla="*/ 715549 h 1190386"/>
                <a:gd name="connsiteX1645" fmla="*/ 26095 w 12191999"/>
                <a:gd name="connsiteY1645" fmla="*/ 715819 h 1190386"/>
                <a:gd name="connsiteX1646" fmla="*/ 38507 w 12191999"/>
                <a:gd name="connsiteY1646" fmla="*/ 717710 h 1190386"/>
                <a:gd name="connsiteX1647" fmla="*/ 39014 w 12191999"/>
                <a:gd name="connsiteY1647" fmla="*/ 719062 h 1190386"/>
                <a:gd name="connsiteX1648" fmla="*/ 42560 w 12191999"/>
                <a:gd name="connsiteY1648" fmla="*/ 728519 h 1190386"/>
                <a:gd name="connsiteX1649" fmla="*/ 68907 w 12191999"/>
                <a:gd name="connsiteY1649" fmla="*/ 730681 h 1190386"/>
                <a:gd name="connsiteX1650" fmla="*/ 68907 w 12191999"/>
                <a:gd name="connsiteY1650" fmla="*/ 607460 h 1190386"/>
                <a:gd name="connsiteX1651" fmla="*/ 70934 w 12191999"/>
                <a:gd name="connsiteY1651" fmla="*/ 607460 h 1190386"/>
                <a:gd name="connsiteX1652" fmla="*/ 85121 w 12191999"/>
                <a:gd name="connsiteY1652" fmla="*/ 607460 h 1190386"/>
                <a:gd name="connsiteX1653" fmla="*/ 85121 w 12191999"/>
                <a:gd name="connsiteY1653" fmla="*/ 471268 h 1190386"/>
                <a:gd name="connsiteX1654" fmla="*/ 86894 w 12191999"/>
                <a:gd name="connsiteY1654" fmla="*/ 471268 h 1190386"/>
                <a:gd name="connsiteX1655" fmla="*/ 99308 w 12191999"/>
                <a:gd name="connsiteY1655" fmla="*/ 471268 h 1190386"/>
                <a:gd name="connsiteX1656" fmla="*/ 99308 w 12191999"/>
                <a:gd name="connsiteY1656" fmla="*/ 356694 h 1190386"/>
                <a:gd name="connsiteX1657" fmla="*/ 103361 w 12191999"/>
                <a:gd name="connsiteY1657" fmla="*/ 328590 h 1190386"/>
                <a:gd name="connsiteX1658" fmla="*/ 105388 w 12191999"/>
                <a:gd name="connsiteY1658" fmla="*/ 328590 h 1190386"/>
                <a:gd name="connsiteX1659" fmla="*/ 119575 w 12191999"/>
                <a:gd name="connsiteY1659" fmla="*/ 328590 h 1190386"/>
                <a:gd name="connsiteX1660" fmla="*/ 156055 w 12191999"/>
                <a:gd name="connsiteY1660" fmla="*/ 246443 h 1190386"/>
                <a:gd name="connsiteX1661" fmla="*/ 160109 w 12191999"/>
                <a:gd name="connsiteY1661" fmla="*/ 0 h 1190386"/>
                <a:gd name="connsiteX0" fmla="*/ 160109 w 12191999"/>
                <a:gd name="connsiteY0" fmla="*/ 0 h 1190386"/>
                <a:gd name="connsiteX1" fmla="*/ 162135 w 12191999"/>
                <a:gd name="connsiteY1" fmla="*/ 246443 h 1190386"/>
                <a:gd name="connsiteX2" fmla="*/ 200643 w 12191999"/>
                <a:gd name="connsiteY2" fmla="*/ 326429 h 1190386"/>
                <a:gd name="connsiteX3" fmla="*/ 202669 w 12191999"/>
                <a:gd name="connsiteY3" fmla="*/ 326429 h 1190386"/>
                <a:gd name="connsiteX4" fmla="*/ 216856 w 12191999"/>
                <a:gd name="connsiteY4" fmla="*/ 326429 h 1190386"/>
                <a:gd name="connsiteX5" fmla="*/ 216856 w 12191999"/>
                <a:gd name="connsiteY5" fmla="*/ 350208 h 1190386"/>
                <a:gd name="connsiteX6" fmla="*/ 217363 w 12191999"/>
                <a:gd name="connsiteY6" fmla="*/ 351019 h 1190386"/>
                <a:gd name="connsiteX7" fmla="*/ 220909 w 12191999"/>
                <a:gd name="connsiteY7" fmla="*/ 356694 h 1190386"/>
                <a:gd name="connsiteX8" fmla="*/ 220909 w 12191999"/>
                <a:gd name="connsiteY8" fmla="*/ 471268 h 1190386"/>
                <a:gd name="connsiteX9" fmla="*/ 223189 w 12191999"/>
                <a:gd name="connsiteY9" fmla="*/ 471268 h 1190386"/>
                <a:gd name="connsiteX10" fmla="*/ 239151 w 12191999"/>
                <a:gd name="connsiteY10" fmla="*/ 471268 h 1190386"/>
                <a:gd name="connsiteX11" fmla="*/ 239151 w 12191999"/>
                <a:gd name="connsiteY11" fmla="*/ 611783 h 1190386"/>
                <a:gd name="connsiteX12" fmla="*/ 240670 w 12191999"/>
                <a:gd name="connsiteY12" fmla="*/ 611513 h 1190386"/>
                <a:gd name="connsiteX13" fmla="*/ 251310 w 12191999"/>
                <a:gd name="connsiteY13" fmla="*/ 609622 h 1190386"/>
                <a:gd name="connsiteX14" fmla="*/ 249283 w 12191999"/>
                <a:gd name="connsiteY14" fmla="*/ 698254 h 1190386"/>
                <a:gd name="connsiteX15" fmla="*/ 250804 w 12191999"/>
                <a:gd name="connsiteY15" fmla="*/ 698525 h 1190386"/>
                <a:gd name="connsiteX16" fmla="*/ 261444 w 12191999"/>
                <a:gd name="connsiteY16" fmla="*/ 700416 h 1190386"/>
                <a:gd name="connsiteX17" fmla="*/ 261696 w 12191999"/>
                <a:gd name="connsiteY17" fmla="*/ 701227 h 1190386"/>
                <a:gd name="connsiteX18" fmla="*/ 263470 w 12191999"/>
                <a:gd name="connsiteY18" fmla="*/ 706902 h 1190386"/>
                <a:gd name="connsiteX19" fmla="*/ 264230 w 12191999"/>
                <a:gd name="connsiteY19" fmla="*/ 704470 h 1190386"/>
                <a:gd name="connsiteX20" fmla="*/ 269550 w 12191999"/>
                <a:gd name="connsiteY20" fmla="*/ 687446 h 1190386"/>
                <a:gd name="connsiteX21" fmla="*/ 271323 w 12191999"/>
                <a:gd name="connsiteY21" fmla="*/ 687446 h 1190386"/>
                <a:gd name="connsiteX22" fmla="*/ 283737 w 12191999"/>
                <a:gd name="connsiteY22" fmla="*/ 687446 h 1190386"/>
                <a:gd name="connsiteX23" fmla="*/ 283737 w 12191999"/>
                <a:gd name="connsiteY23" fmla="*/ 719872 h 1190386"/>
                <a:gd name="connsiteX24" fmla="*/ 284750 w 12191999"/>
                <a:gd name="connsiteY24" fmla="*/ 720413 h 1190386"/>
                <a:gd name="connsiteX25" fmla="*/ 291844 w 12191999"/>
                <a:gd name="connsiteY25" fmla="*/ 724196 h 1190386"/>
                <a:gd name="connsiteX26" fmla="*/ 291844 w 12191999"/>
                <a:gd name="connsiteY26" fmla="*/ 725547 h 1190386"/>
                <a:gd name="connsiteX27" fmla="*/ 291844 w 12191999"/>
                <a:gd name="connsiteY27" fmla="*/ 735005 h 1190386"/>
                <a:gd name="connsiteX28" fmla="*/ 336431 w 12191999"/>
                <a:gd name="connsiteY28" fmla="*/ 735005 h 1190386"/>
                <a:gd name="connsiteX29" fmla="*/ 336431 w 12191999"/>
                <a:gd name="connsiteY29" fmla="*/ 736086 h 1190386"/>
                <a:gd name="connsiteX30" fmla="*/ 336431 w 12191999"/>
                <a:gd name="connsiteY30" fmla="*/ 743652 h 1190386"/>
                <a:gd name="connsiteX31" fmla="*/ 338457 w 12191999"/>
                <a:gd name="connsiteY31" fmla="*/ 743652 h 1190386"/>
                <a:gd name="connsiteX32" fmla="*/ 352644 w 12191999"/>
                <a:gd name="connsiteY32" fmla="*/ 743652 h 1190386"/>
                <a:gd name="connsiteX33" fmla="*/ 352644 w 12191999"/>
                <a:gd name="connsiteY33" fmla="*/ 713387 h 1190386"/>
                <a:gd name="connsiteX34" fmla="*/ 397231 w 12191999"/>
                <a:gd name="connsiteY34" fmla="*/ 713387 h 1190386"/>
                <a:gd name="connsiteX35" fmla="*/ 397231 w 12191999"/>
                <a:gd name="connsiteY35" fmla="*/ 712036 h 1190386"/>
                <a:gd name="connsiteX36" fmla="*/ 397231 w 12191999"/>
                <a:gd name="connsiteY36" fmla="*/ 702578 h 1190386"/>
                <a:gd name="connsiteX37" fmla="*/ 398245 w 12191999"/>
                <a:gd name="connsiteY37" fmla="*/ 702578 h 1190386"/>
                <a:gd name="connsiteX38" fmla="*/ 405338 w 12191999"/>
                <a:gd name="connsiteY38" fmla="*/ 702578 h 1190386"/>
                <a:gd name="connsiteX39" fmla="*/ 405338 w 12191999"/>
                <a:gd name="connsiteY39" fmla="*/ 700687 h 1190386"/>
                <a:gd name="connsiteX40" fmla="*/ 405338 w 12191999"/>
                <a:gd name="connsiteY40" fmla="*/ 687446 h 1190386"/>
                <a:gd name="connsiteX41" fmla="*/ 406099 w 12191999"/>
                <a:gd name="connsiteY41" fmla="*/ 687446 h 1190386"/>
                <a:gd name="connsiteX42" fmla="*/ 411418 w 12191999"/>
                <a:gd name="connsiteY42" fmla="*/ 687446 h 1190386"/>
                <a:gd name="connsiteX43" fmla="*/ 411418 w 12191999"/>
                <a:gd name="connsiteY43" fmla="*/ 686365 h 1190386"/>
                <a:gd name="connsiteX44" fmla="*/ 411418 w 12191999"/>
                <a:gd name="connsiteY44" fmla="*/ 678798 h 1190386"/>
                <a:gd name="connsiteX45" fmla="*/ 413445 w 12191999"/>
                <a:gd name="connsiteY45" fmla="*/ 678798 h 1190386"/>
                <a:gd name="connsiteX46" fmla="*/ 427632 w 12191999"/>
                <a:gd name="connsiteY46" fmla="*/ 678798 h 1190386"/>
                <a:gd name="connsiteX47" fmla="*/ 427632 w 12191999"/>
                <a:gd name="connsiteY47" fmla="*/ 679879 h 1190386"/>
                <a:gd name="connsiteX48" fmla="*/ 427632 w 12191999"/>
                <a:gd name="connsiteY48" fmla="*/ 687446 h 1190386"/>
                <a:gd name="connsiteX49" fmla="*/ 449925 w 12191999"/>
                <a:gd name="connsiteY49" fmla="*/ 687446 h 1190386"/>
                <a:gd name="connsiteX50" fmla="*/ 449925 w 12191999"/>
                <a:gd name="connsiteY50" fmla="*/ 685554 h 1190386"/>
                <a:gd name="connsiteX51" fmla="*/ 449925 w 12191999"/>
                <a:gd name="connsiteY51" fmla="*/ 672313 h 1190386"/>
                <a:gd name="connsiteX52" fmla="*/ 451700 w 12191999"/>
                <a:gd name="connsiteY52" fmla="*/ 672313 h 1190386"/>
                <a:gd name="connsiteX53" fmla="*/ 464112 w 12191999"/>
                <a:gd name="connsiteY53" fmla="*/ 672313 h 1190386"/>
                <a:gd name="connsiteX54" fmla="*/ 464112 w 12191999"/>
                <a:gd name="connsiteY54" fmla="*/ 696093 h 1190386"/>
                <a:gd name="connsiteX55" fmla="*/ 465126 w 12191999"/>
                <a:gd name="connsiteY55" fmla="*/ 696093 h 1190386"/>
                <a:gd name="connsiteX56" fmla="*/ 472219 w 12191999"/>
                <a:gd name="connsiteY56" fmla="*/ 696093 h 1190386"/>
                <a:gd name="connsiteX57" fmla="*/ 472219 w 12191999"/>
                <a:gd name="connsiteY57" fmla="*/ 695012 h 1190386"/>
                <a:gd name="connsiteX58" fmla="*/ 472219 w 12191999"/>
                <a:gd name="connsiteY58" fmla="*/ 687446 h 1190386"/>
                <a:gd name="connsiteX59" fmla="*/ 473992 w 12191999"/>
                <a:gd name="connsiteY59" fmla="*/ 687446 h 1190386"/>
                <a:gd name="connsiteX60" fmla="*/ 486407 w 12191999"/>
                <a:gd name="connsiteY60" fmla="*/ 687446 h 1190386"/>
                <a:gd name="connsiteX61" fmla="*/ 486407 w 12191999"/>
                <a:gd name="connsiteY61" fmla="*/ 713387 h 1190386"/>
                <a:gd name="connsiteX62" fmla="*/ 488433 w 12191999"/>
                <a:gd name="connsiteY62" fmla="*/ 713387 h 1190386"/>
                <a:gd name="connsiteX63" fmla="*/ 502619 w 12191999"/>
                <a:gd name="connsiteY63" fmla="*/ 713387 h 1190386"/>
                <a:gd name="connsiteX64" fmla="*/ 502619 w 12191999"/>
                <a:gd name="connsiteY64" fmla="*/ 715008 h 1190386"/>
                <a:gd name="connsiteX65" fmla="*/ 502619 w 12191999"/>
                <a:gd name="connsiteY65" fmla="*/ 726358 h 1190386"/>
                <a:gd name="connsiteX66" fmla="*/ 503379 w 12191999"/>
                <a:gd name="connsiteY66" fmla="*/ 726358 h 1190386"/>
                <a:gd name="connsiteX67" fmla="*/ 508700 w 12191999"/>
                <a:gd name="connsiteY67" fmla="*/ 726358 h 1190386"/>
                <a:gd name="connsiteX68" fmla="*/ 508700 w 12191999"/>
                <a:gd name="connsiteY68" fmla="*/ 725547 h 1190386"/>
                <a:gd name="connsiteX69" fmla="*/ 508700 w 12191999"/>
                <a:gd name="connsiteY69" fmla="*/ 719872 h 1190386"/>
                <a:gd name="connsiteX70" fmla="*/ 539100 w 12191999"/>
                <a:gd name="connsiteY70" fmla="*/ 719872 h 1190386"/>
                <a:gd name="connsiteX71" fmla="*/ 539100 w 12191999"/>
                <a:gd name="connsiteY71" fmla="*/ 743652 h 1190386"/>
                <a:gd name="connsiteX72" fmla="*/ 540113 w 12191999"/>
                <a:gd name="connsiteY72" fmla="*/ 743652 h 1190386"/>
                <a:gd name="connsiteX73" fmla="*/ 547207 w 12191999"/>
                <a:gd name="connsiteY73" fmla="*/ 743652 h 1190386"/>
                <a:gd name="connsiteX74" fmla="*/ 547207 w 12191999"/>
                <a:gd name="connsiteY74" fmla="*/ 744733 h 1190386"/>
                <a:gd name="connsiteX75" fmla="*/ 547207 w 12191999"/>
                <a:gd name="connsiteY75" fmla="*/ 752299 h 1190386"/>
                <a:gd name="connsiteX76" fmla="*/ 547967 w 12191999"/>
                <a:gd name="connsiteY76" fmla="*/ 752299 h 1190386"/>
                <a:gd name="connsiteX77" fmla="*/ 553287 w 12191999"/>
                <a:gd name="connsiteY77" fmla="*/ 752299 h 1190386"/>
                <a:gd name="connsiteX78" fmla="*/ 553287 w 12191999"/>
                <a:gd name="connsiteY78" fmla="*/ 750137 h 1190386"/>
                <a:gd name="connsiteX79" fmla="*/ 553287 w 12191999"/>
                <a:gd name="connsiteY79" fmla="*/ 735005 h 1190386"/>
                <a:gd name="connsiteX80" fmla="*/ 554300 w 12191999"/>
                <a:gd name="connsiteY80" fmla="*/ 735005 h 1190386"/>
                <a:gd name="connsiteX81" fmla="*/ 561394 w 12191999"/>
                <a:gd name="connsiteY81" fmla="*/ 735005 h 1190386"/>
                <a:gd name="connsiteX82" fmla="*/ 561394 w 12191999"/>
                <a:gd name="connsiteY82" fmla="*/ 736086 h 1190386"/>
                <a:gd name="connsiteX83" fmla="*/ 561394 w 12191999"/>
                <a:gd name="connsiteY83" fmla="*/ 743652 h 1190386"/>
                <a:gd name="connsiteX84" fmla="*/ 566714 w 12191999"/>
                <a:gd name="connsiteY84" fmla="*/ 741659 h 1190386"/>
                <a:gd name="connsiteX85" fmla="*/ 567474 w 12191999"/>
                <a:gd name="connsiteY85" fmla="*/ 740679 h 1190386"/>
                <a:gd name="connsiteX86" fmla="*/ 567474 w 12191999"/>
                <a:gd name="connsiteY86" fmla="*/ 735005 h 1190386"/>
                <a:gd name="connsiteX87" fmla="*/ 605982 w 12191999"/>
                <a:gd name="connsiteY87" fmla="*/ 735005 h 1190386"/>
                <a:gd name="connsiteX88" fmla="*/ 605982 w 12191999"/>
                <a:gd name="connsiteY88" fmla="*/ 758784 h 1190386"/>
                <a:gd name="connsiteX89" fmla="*/ 608008 w 12191999"/>
                <a:gd name="connsiteY89" fmla="*/ 758784 h 1190386"/>
                <a:gd name="connsiteX90" fmla="*/ 622194 w 12191999"/>
                <a:gd name="connsiteY90" fmla="*/ 758784 h 1190386"/>
                <a:gd name="connsiteX91" fmla="*/ 622194 w 12191999"/>
                <a:gd name="connsiteY91" fmla="*/ 759865 h 1190386"/>
                <a:gd name="connsiteX92" fmla="*/ 622194 w 12191999"/>
                <a:gd name="connsiteY92" fmla="*/ 767431 h 1190386"/>
                <a:gd name="connsiteX93" fmla="*/ 623968 w 12191999"/>
                <a:gd name="connsiteY93" fmla="*/ 767431 h 1190386"/>
                <a:gd name="connsiteX94" fmla="*/ 636381 w 12191999"/>
                <a:gd name="connsiteY94" fmla="*/ 767431 h 1190386"/>
                <a:gd name="connsiteX95" fmla="*/ 636381 w 12191999"/>
                <a:gd name="connsiteY95" fmla="*/ 743652 h 1190386"/>
                <a:gd name="connsiteX96" fmla="*/ 637394 w 12191999"/>
                <a:gd name="connsiteY96" fmla="*/ 743652 h 1190386"/>
                <a:gd name="connsiteX97" fmla="*/ 644488 w 12191999"/>
                <a:gd name="connsiteY97" fmla="*/ 743652 h 1190386"/>
                <a:gd name="connsiteX98" fmla="*/ 644488 w 12191999"/>
                <a:gd name="connsiteY98" fmla="*/ 711225 h 1190386"/>
                <a:gd name="connsiteX99" fmla="*/ 645501 w 12191999"/>
                <a:gd name="connsiteY99" fmla="*/ 711225 h 1190386"/>
                <a:gd name="connsiteX100" fmla="*/ 652595 w 12191999"/>
                <a:gd name="connsiteY100" fmla="*/ 711225 h 1190386"/>
                <a:gd name="connsiteX101" fmla="*/ 652595 w 12191999"/>
                <a:gd name="connsiteY101" fmla="*/ 709334 h 1190386"/>
                <a:gd name="connsiteX102" fmla="*/ 652595 w 12191999"/>
                <a:gd name="connsiteY102" fmla="*/ 696093 h 1190386"/>
                <a:gd name="connsiteX103" fmla="*/ 651328 w 12191999"/>
                <a:gd name="connsiteY103" fmla="*/ 694471 h 1190386"/>
                <a:gd name="connsiteX104" fmla="*/ 656648 w 12191999"/>
                <a:gd name="connsiteY104" fmla="*/ 683122 h 1190386"/>
                <a:gd name="connsiteX105" fmla="*/ 664755 w 12191999"/>
                <a:gd name="connsiteY105" fmla="*/ 711225 h 1190386"/>
                <a:gd name="connsiteX106" fmla="*/ 665515 w 12191999"/>
                <a:gd name="connsiteY106" fmla="*/ 711225 h 1190386"/>
                <a:gd name="connsiteX107" fmla="*/ 670835 w 12191999"/>
                <a:gd name="connsiteY107" fmla="*/ 711225 h 1190386"/>
                <a:gd name="connsiteX108" fmla="*/ 670835 w 12191999"/>
                <a:gd name="connsiteY108" fmla="*/ 605298 h 1190386"/>
                <a:gd name="connsiteX109" fmla="*/ 672356 w 12191999"/>
                <a:gd name="connsiteY109" fmla="*/ 605298 h 1190386"/>
                <a:gd name="connsiteX110" fmla="*/ 682996 w 12191999"/>
                <a:gd name="connsiteY110" fmla="*/ 605298 h 1190386"/>
                <a:gd name="connsiteX111" fmla="*/ 682996 w 12191999"/>
                <a:gd name="connsiteY111" fmla="*/ 557739 h 1190386"/>
                <a:gd name="connsiteX112" fmla="*/ 709342 w 12191999"/>
                <a:gd name="connsiteY112" fmla="*/ 557739 h 1190386"/>
                <a:gd name="connsiteX113" fmla="*/ 709342 w 12191999"/>
                <a:gd name="connsiteY113" fmla="*/ 536121 h 1190386"/>
                <a:gd name="connsiteX114" fmla="*/ 743796 w 12191999"/>
                <a:gd name="connsiteY114" fmla="*/ 536121 h 1190386"/>
                <a:gd name="connsiteX115" fmla="*/ 743796 w 12191999"/>
                <a:gd name="connsiteY115" fmla="*/ 538553 h 1190386"/>
                <a:gd name="connsiteX116" fmla="*/ 743796 w 12191999"/>
                <a:gd name="connsiteY116" fmla="*/ 555577 h 1190386"/>
                <a:gd name="connsiteX117" fmla="*/ 746077 w 12191999"/>
                <a:gd name="connsiteY117" fmla="*/ 555577 h 1190386"/>
                <a:gd name="connsiteX118" fmla="*/ 762036 w 12191999"/>
                <a:gd name="connsiteY118" fmla="*/ 555577 h 1190386"/>
                <a:gd name="connsiteX119" fmla="*/ 762036 w 12191999"/>
                <a:gd name="connsiteY119" fmla="*/ 603136 h 1190386"/>
                <a:gd name="connsiteX120" fmla="*/ 763049 w 12191999"/>
                <a:gd name="connsiteY120" fmla="*/ 603136 h 1190386"/>
                <a:gd name="connsiteX121" fmla="*/ 770144 w 12191999"/>
                <a:gd name="connsiteY121" fmla="*/ 603136 h 1190386"/>
                <a:gd name="connsiteX122" fmla="*/ 784330 w 12191999"/>
                <a:gd name="connsiteY122" fmla="*/ 607460 h 1190386"/>
                <a:gd name="connsiteX123" fmla="*/ 784330 w 12191999"/>
                <a:gd name="connsiteY123" fmla="*/ 646372 h 1190386"/>
                <a:gd name="connsiteX124" fmla="*/ 785344 w 12191999"/>
                <a:gd name="connsiteY124" fmla="*/ 646372 h 1190386"/>
                <a:gd name="connsiteX125" fmla="*/ 792436 w 12191999"/>
                <a:gd name="connsiteY125" fmla="*/ 646372 h 1190386"/>
                <a:gd name="connsiteX126" fmla="*/ 792436 w 12191999"/>
                <a:gd name="connsiteY126" fmla="*/ 647993 h 1190386"/>
                <a:gd name="connsiteX127" fmla="*/ 792436 w 12191999"/>
                <a:gd name="connsiteY127" fmla="*/ 659342 h 1190386"/>
                <a:gd name="connsiteX128" fmla="*/ 794463 w 12191999"/>
                <a:gd name="connsiteY128" fmla="*/ 659342 h 1190386"/>
                <a:gd name="connsiteX129" fmla="*/ 808650 w 12191999"/>
                <a:gd name="connsiteY129" fmla="*/ 659342 h 1190386"/>
                <a:gd name="connsiteX130" fmla="*/ 814730 w 12191999"/>
                <a:gd name="connsiteY130" fmla="*/ 665828 h 1190386"/>
                <a:gd name="connsiteX131" fmla="*/ 814730 w 12191999"/>
                <a:gd name="connsiteY131" fmla="*/ 687446 h 1190386"/>
                <a:gd name="connsiteX132" fmla="*/ 817010 w 12191999"/>
                <a:gd name="connsiteY132" fmla="*/ 687446 h 1190386"/>
                <a:gd name="connsiteX133" fmla="*/ 832971 w 12191999"/>
                <a:gd name="connsiteY133" fmla="*/ 687446 h 1190386"/>
                <a:gd name="connsiteX134" fmla="*/ 832971 w 12191999"/>
                <a:gd name="connsiteY134" fmla="*/ 688526 h 1190386"/>
                <a:gd name="connsiteX135" fmla="*/ 832971 w 12191999"/>
                <a:gd name="connsiteY135" fmla="*/ 696093 h 1190386"/>
                <a:gd name="connsiteX136" fmla="*/ 834238 w 12191999"/>
                <a:gd name="connsiteY136" fmla="*/ 696093 h 1190386"/>
                <a:gd name="connsiteX137" fmla="*/ 843105 w 12191999"/>
                <a:gd name="connsiteY137" fmla="*/ 696093 h 1190386"/>
                <a:gd name="connsiteX138" fmla="*/ 843105 w 12191999"/>
                <a:gd name="connsiteY138" fmla="*/ 698254 h 1190386"/>
                <a:gd name="connsiteX139" fmla="*/ 843105 w 12191999"/>
                <a:gd name="connsiteY139" fmla="*/ 713387 h 1190386"/>
                <a:gd name="connsiteX140" fmla="*/ 847158 w 12191999"/>
                <a:gd name="connsiteY140" fmla="*/ 711495 h 1190386"/>
                <a:gd name="connsiteX141" fmla="*/ 847158 w 12191999"/>
                <a:gd name="connsiteY141" fmla="*/ 698254 h 1190386"/>
                <a:gd name="connsiteX142" fmla="*/ 848170 w 12191999"/>
                <a:gd name="connsiteY142" fmla="*/ 698254 h 1190386"/>
                <a:gd name="connsiteX143" fmla="*/ 855264 w 12191999"/>
                <a:gd name="connsiteY143" fmla="*/ 698254 h 1190386"/>
                <a:gd name="connsiteX144" fmla="*/ 855264 w 12191999"/>
                <a:gd name="connsiteY144" fmla="*/ 699876 h 1190386"/>
                <a:gd name="connsiteX145" fmla="*/ 855264 w 12191999"/>
                <a:gd name="connsiteY145" fmla="*/ 711225 h 1190386"/>
                <a:gd name="connsiteX146" fmla="*/ 856025 w 12191999"/>
                <a:gd name="connsiteY146" fmla="*/ 711225 h 1190386"/>
                <a:gd name="connsiteX147" fmla="*/ 861344 w 12191999"/>
                <a:gd name="connsiteY147" fmla="*/ 711225 h 1190386"/>
                <a:gd name="connsiteX148" fmla="*/ 909984 w 12191999"/>
                <a:gd name="connsiteY148" fmla="*/ 706902 h 1190386"/>
                <a:gd name="connsiteX149" fmla="*/ 909984 w 12191999"/>
                <a:gd name="connsiteY149" fmla="*/ 708253 h 1190386"/>
                <a:gd name="connsiteX150" fmla="*/ 909984 w 12191999"/>
                <a:gd name="connsiteY150" fmla="*/ 717710 h 1190386"/>
                <a:gd name="connsiteX151" fmla="*/ 910744 w 12191999"/>
                <a:gd name="connsiteY151" fmla="*/ 717710 h 1190386"/>
                <a:gd name="connsiteX152" fmla="*/ 916065 w 12191999"/>
                <a:gd name="connsiteY152" fmla="*/ 717710 h 1190386"/>
                <a:gd name="connsiteX153" fmla="*/ 916065 w 12191999"/>
                <a:gd name="connsiteY153" fmla="*/ 719872 h 1190386"/>
                <a:gd name="connsiteX154" fmla="*/ 916065 w 12191999"/>
                <a:gd name="connsiteY154" fmla="*/ 735005 h 1190386"/>
                <a:gd name="connsiteX155" fmla="*/ 918091 w 12191999"/>
                <a:gd name="connsiteY155" fmla="*/ 733654 h 1190386"/>
                <a:gd name="connsiteX156" fmla="*/ 932278 w 12191999"/>
                <a:gd name="connsiteY156" fmla="*/ 724196 h 1190386"/>
                <a:gd name="connsiteX157" fmla="*/ 938359 w 12191999"/>
                <a:gd name="connsiteY157" fmla="*/ 683122 h 1190386"/>
                <a:gd name="connsiteX158" fmla="*/ 939118 w 12191999"/>
                <a:gd name="connsiteY158" fmla="*/ 682852 h 1190386"/>
                <a:gd name="connsiteX159" fmla="*/ 944438 w 12191999"/>
                <a:gd name="connsiteY159" fmla="*/ 680960 h 1190386"/>
                <a:gd name="connsiteX160" fmla="*/ 946466 w 12191999"/>
                <a:gd name="connsiteY160" fmla="*/ 611783 h 1190386"/>
                <a:gd name="connsiteX161" fmla="*/ 948492 w 12191999"/>
                <a:gd name="connsiteY161" fmla="*/ 680960 h 1190386"/>
                <a:gd name="connsiteX162" fmla="*/ 949252 w 12191999"/>
                <a:gd name="connsiteY162" fmla="*/ 681230 h 1190386"/>
                <a:gd name="connsiteX163" fmla="*/ 954572 w 12191999"/>
                <a:gd name="connsiteY163" fmla="*/ 683122 h 1190386"/>
                <a:gd name="connsiteX164" fmla="*/ 954572 w 12191999"/>
                <a:gd name="connsiteY164" fmla="*/ 596651 h 1190386"/>
                <a:gd name="connsiteX165" fmla="*/ 958625 w 12191999"/>
                <a:gd name="connsiteY165" fmla="*/ 564224 h 1190386"/>
                <a:gd name="connsiteX166" fmla="*/ 997133 w 12191999"/>
                <a:gd name="connsiteY166" fmla="*/ 564224 h 1190386"/>
                <a:gd name="connsiteX167" fmla="*/ 997133 w 12191999"/>
                <a:gd name="connsiteY167" fmla="*/ 596651 h 1190386"/>
                <a:gd name="connsiteX168" fmla="*/ 997893 w 12191999"/>
                <a:gd name="connsiteY168" fmla="*/ 596651 h 1190386"/>
                <a:gd name="connsiteX169" fmla="*/ 1003212 w 12191999"/>
                <a:gd name="connsiteY169" fmla="*/ 596651 h 1190386"/>
                <a:gd name="connsiteX170" fmla="*/ 1003212 w 12191999"/>
                <a:gd name="connsiteY170" fmla="*/ 514503 h 1190386"/>
                <a:gd name="connsiteX171" fmla="*/ 1004987 w 12191999"/>
                <a:gd name="connsiteY171" fmla="*/ 514503 h 1190386"/>
                <a:gd name="connsiteX172" fmla="*/ 1017399 w 12191999"/>
                <a:gd name="connsiteY172" fmla="*/ 514503 h 1190386"/>
                <a:gd name="connsiteX173" fmla="*/ 1017399 w 12191999"/>
                <a:gd name="connsiteY173" fmla="*/ 512612 h 1190386"/>
                <a:gd name="connsiteX174" fmla="*/ 1017399 w 12191999"/>
                <a:gd name="connsiteY174" fmla="*/ 499371 h 1190386"/>
                <a:gd name="connsiteX175" fmla="*/ 1039693 w 12191999"/>
                <a:gd name="connsiteY175" fmla="*/ 499371 h 1190386"/>
                <a:gd name="connsiteX176" fmla="*/ 1039693 w 12191999"/>
                <a:gd name="connsiteY176" fmla="*/ 498290 h 1190386"/>
                <a:gd name="connsiteX177" fmla="*/ 1039693 w 12191999"/>
                <a:gd name="connsiteY177" fmla="*/ 490724 h 1190386"/>
                <a:gd name="connsiteX178" fmla="*/ 1041467 w 12191999"/>
                <a:gd name="connsiteY178" fmla="*/ 490724 h 1190386"/>
                <a:gd name="connsiteX179" fmla="*/ 1053881 w 12191999"/>
                <a:gd name="connsiteY179" fmla="*/ 490724 h 1190386"/>
                <a:gd name="connsiteX180" fmla="*/ 1053881 w 12191999"/>
                <a:gd name="connsiteY180" fmla="*/ 491805 h 1190386"/>
                <a:gd name="connsiteX181" fmla="*/ 1053881 w 12191999"/>
                <a:gd name="connsiteY181" fmla="*/ 499371 h 1190386"/>
                <a:gd name="connsiteX182" fmla="*/ 1054641 w 12191999"/>
                <a:gd name="connsiteY182" fmla="*/ 499371 h 1190386"/>
                <a:gd name="connsiteX183" fmla="*/ 1059960 w 12191999"/>
                <a:gd name="connsiteY183" fmla="*/ 499371 h 1190386"/>
                <a:gd name="connsiteX184" fmla="*/ 1070093 w 12191999"/>
                <a:gd name="connsiteY184" fmla="*/ 495047 h 1190386"/>
                <a:gd name="connsiteX185" fmla="*/ 1074146 w 12191999"/>
                <a:gd name="connsiteY185" fmla="*/ 498290 h 1190386"/>
                <a:gd name="connsiteX186" fmla="*/ 1074146 w 12191999"/>
                <a:gd name="connsiteY186" fmla="*/ 490724 h 1190386"/>
                <a:gd name="connsiteX187" fmla="*/ 1076426 w 12191999"/>
                <a:gd name="connsiteY187" fmla="*/ 490724 h 1190386"/>
                <a:gd name="connsiteX188" fmla="*/ 1092387 w 12191999"/>
                <a:gd name="connsiteY188" fmla="*/ 490724 h 1190386"/>
                <a:gd name="connsiteX189" fmla="*/ 1092387 w 12191999"/>
                <a:gd name="connsiteY189" fmla="*/ 491805 h 1190386"/>
                <a:gd name="connsiteX190" fmla="*/ 1092387 w 12191999"/>
                <a:gd name="connsiteY190" fmla="*/ 499371 h 1190386"/>
                <a:gd name="connsiteX191" fmla="*/ 1122788 w 12191999"/>
                <a:gd name="connsiteY191" fmla="*/ 499371 h 1190386"/>
                <a:gd name="connsiteX192" fmla="*/ 1122788 w 12191999"/>
                <a:gd name="connsiteY192" fmla="*/ 500992 h 1190386"/>
                <a:gd name="connsiteX193" fmla="*/ 1122788 w 12191999"/>
                <a:gd name="connsiteY193" fmla="*/ 512342 h 1190386"/>
                <a:gd name="connsiteX194" fmla="*/ 1149135 w 12191999"/>
                <a:gd name="connsiteY194" fmla="*/ 512342 h 1190386"/>
                <a:gd name="connsiteX195" fmla="*/ 1149135 w 12191999"/>
                <a:gd name="connsiteY195" fmla="*/ 542606 h 1190386"/>
                <a:gd name="connsiteX196" fmla="*/ 1149895 w 12191999"/>
                <a:gd name="connsiteY196" fmla="*/ 542606 h 1190386"/>
                <a:gd name="connsiteX197" fmla="*/ 1155214 w 12191999"/>
                <a:gd name="connsiteY197" fmla="*/ 542606 h 1190386"/>
                <a:gd name="connsiteX198" fmla="*/ 1155214 w 12191999"/>
                <a:gd name="connsiteY198" fmla="*/ 543687 h 1190386"/>
                <a:gd name="connsiteX199" fmla="*/ 1155214 w 12191999"/>
                <a:gd name="connsiteY199" fmla="*/ 551254 h 1190386"/>
                <a:gd name="connsiteX200" fmla="*/ 1159269 w 12191999"/>
                <a:gd name="connsiteY200" fmla="*/ 581518 h 1190386"/>
                <a:gd name="connsiteX201" fmla="*/ 1160029 w 12191999"/>
                <a:gd name="connsiteY201" fmla="*/ 581518 h 1190386"/>
                <a:gd name="connsiteX202" fmla="*/ 1165349 w 12191999"/>
                <a:gd name="connsiteY202" fmla="*/ 581518 h 1190386"/>
                <a:gd name="connsiteX203" fmla="*/ 1165349 w 12191999"/>
                <a:gd name="connsiteY203" fmla="*/ 582329 h 1190386"/>
                <a:gd name="connsiteX204" fmla="*/ 1165349 w 12191999"/>
                <a:gd name="connsiteY204" fmla="*/ 588004 h 1190386"/>
                <a:gd name="connsiteX205" fmla="*/ 1166362 w 12191999"/>
                <a:gd name="connsiteY205" fmla="*/ 588004 h 1190386"/>
                <a:gd name="connsiteX206" fmla="*/ 1173454 w 12191999"/>
                <a:gd name="connsiteY206" fmla="*/ 588004 h 1190386"/>
                <a:gd name="connsiteX207" fmla="*/ 1173454 w 12191999"/>
                <a:gd name="connsiteY207" fmla="*/ 618269 h 1190386"/>
                <a:gd name="connsiteX208" fmla="*/ 1175481 w 12191999"/>
                <a:gd name="connsiteY208" fmla="*/ 618269 h 1190386"/>
                <a:gd name="connsiteX209" fmla="*/ 1189668 w 12191999"/>
                <a:gd name="connsiteY209" fmla="*/ 618269 h 1190386"/>
                <a:gd name="connsiteX210" fmla="*/ 1189668 w 12191999"/>
                <a:gd name="connsiteY210" fmla="*/ 642048 h 1190386"/>
                <a:gd name="connsiteX211" fmla="*/ 1191695 w 12191999"/>
                <a:gd name="connsiteY211" fmla="*/ 643669 h 1190386"/>
                <a:gd name="connsiteX212" fmla="*/ 1191695 w 12191999"/>
                <a:gd name="connsiteY212" fmla="*/ 655019 h 1190386"/>
                <a:gd name="connsiteX213" fmla="*/ 1192455 w 12191999"/>
                <a:gd name="connsiteY213" fmla="*/ 655019 h 1190386"/>
                <a:gd name="connsiteX214" fmla="*/ 1197775 w 12191999"/>
                <a:gd name="connsiteY214" fmla="*/ 655019 h 1190386"/>
                <a:gd name="connsiteX215" fmla="*/ 1197775 w 12191999"/>
                <a:gd name="connsiteY215" fmla="*/ 678798 h 1190386"/>
                <a:gd name="connsiteX216" fmla="*/ 1199042 w 12191999"/>
                <a:gd name="connsiteY216" fmla="*/ 678798 h 1190386"/>
                <a:gd name="connsiteX217" fmla="*/ 1207908 w 12191999"/>
                <a:gd name="connsiteY217" fmla="*/ 678798 h 1190386"/>
                <a:gd name="connsiteX218" fmla="*/ 1209936 w 12191999"/>
                <a:gd name="connsiteY218" fmla="*/ 682852 h 1190386"/>
                <a:gd name="connsiteX219" fmla="*/ 1209936 w 12191999"/>
                <a:gd name="connsiteY219" fmla="*/ 696093 h 1190386"/>
                <a:gd name="connsiteX220" fmla="*/ 1211455 w 12191999"/>
                <a:gd name="connsiteY220" fmla="*/ 694201 h 1190386"/>
                <a:gd name="connsiteX221" fmla="*/ 1222096 w 12191999"/>
                <a:gd name="connsiteY221" fmla="*/ 680960 h 1190386"/>
                <a:gd name="connsiteX222" fmla="*/ 1250470 w 12191999"/>
                <a:gd name="connsiteY222" fmla="*/ 680960 h 1190386"/>
                <a:gd name="connsiteX223" fmla="*/ 1250470 w 12191999"/>
                <a:gd name="connsiteY223" fmla="*/ 767431 h 1190386"/>
                <a:gd name="connsiteX224" fmla="*/ 1251230 w 12191999"/>
                <a:gd name="connsiteY224" fmla="*/ 767431 h 1190386"/>
                <a:gd name="connsiteX225" fmla="*/ 1256550 w 12191999"/>
                <a:gd name="connsiteY225" fmla="*/ 767431 h 1190386"/>
                <a:gd name="connsiteX226" fmla="*/ 1257309 w 12191999"/>
                <a:gd name="connsiteY226" fmla="*/ 766080 h 1190386"/>
                <a:gd name="connsiteX227" fmla="*/ 1262629 w 12191999"/>
                <a:gd name="connsiteY227" fmla="*/ 756622 h 1190386"/>
                <a:gd name="connsiteX228" fmla="*/ 1262629 w 12191999"/>
                <a:gd name="connsiteY228" fmla="*/ 758514 h 1190386"/>
                <a:gd name="connsiteX229" fmla="*/ 1262629 w 12191999"/>
                <a:gd name="connsiteY229" fmla="*/ 771755 h 1190386"/>
                <a:gd name="connsiteX230" fmla="*/ 1266682 w 12191999"/>
                <a:gd name="connsiteY230" fmla="*/ 726358 h 1190386"/>
                <a:gd name="connsiteX231" fmla="*/ 1267443 w 12191999"/>
                <a:gd name="connsiteY231" fmla="*/ 726358 h 1190386"/>
                <a:gd name="connsiteX232" fmla="*/ 1272763 w 12191999"/>
                <a:gd name="connsiteY232" fmla="*/ 726358 h 1190386"/>
                <a:gd name="connsiteX233" fmla="*/ 1272763 w 12191999"/>
                <a:gd name="connsiteY233" fmla="*/ 661504 h 1190386"/>
                <a:gd name="connsiteX234" fmla="*/ 1273776 w 12191999"/>
                <a:gd name="connsiteY234" fmla="*/ 661504 h 1190386"/>
                <a:gd name="connsiteX235" fmla="*/ 1280869 w 12191999"/>
                <a:gd name="connsiteY235" fmla="*/ 661504 h 1190386"/>
                <a:gd name="connsiteX236" fmla="*/ 1293029 w 12191999"/>
                <a:gd name="connsiteY236" fmla="*/ 618269 h 1190386"/>
                <a:gd name="connsiteX237" fmla="*/ 1294296 w 12191999"/>
                <a:gd name="connsiteY237" fmla="*/ 618269 h 1190386"/>
                <a:gd name="connsiteX238" fmla="*/ 1303163 w 12191999"/>
                <a:gd name="connsiteY238" fmla="*/ 618269 h 1190386"/>
                <a:gd name="connsiteX239" fmla="*/ 1313297 w 12191999"/>
                <a:gd name="connsiteY239" fmla="*/ 661504 h 1190386"/>
                <a:gd name="connsiteX240" fmla="*/ 1314309 w 12191999"/>
                <a:gd name="connsiteY240" fmla="*/ 661504 h 1190386"/>
                <a:gd name="connsiteX241" fmla="*/ 1321404 w 12191999"/>
                <a:gd name="connsiteY241" fmla="*/ 661504 h 1190386"/>
                <a:gd name="connsiteX242" fmla="*/ 1321404 w 12191999"/>
                <a:gd name="connsiteY242" fmla="*/ 700416 h 1190386"/>
                <a:gd name="connsiteX243" fmla="*/ 1323176 w 12191999"/>
                <a:gd name="connsiteY243" fmla="*/ 700416 h 1190386"/>
                <a:gd name="connsiteX244" fmla="*/ 1335590 w 12191999"/>
                <a:gd name="connsiteY244" fmla="*/ 700416 h 1190386"/>
                <a:gd name="connsiteX245" fmla="*/ 1335590 w 12191999"/>
                <a:gd name="connsiteY245" fmla="*/ 702578 h 1190386"/>
                <a:gd name="connsiteX246" fmla="*/ 1335590 w 12191999"/>
                <a:gd name="connsiteY246" fmla="*/ 717710 h 1190386"/>
                <a:gd name="connsiteX247" fmla="*/ 1339643 w 12191999"/>
                <a:gd name="connsiteY247" fmla="*/ 715549 h 1190386"/>
                <a:gd name="connsiteX248" fmla="*/ 1339643 w 12191999"/>
                <a:gd name="connsiteY248" fmla="*/ 700416 h 1190386"/>
                <a:gd name="connsiteX249" fmla="*/ 1341164 w 12191999"/>
                <a:gd name="connsiteY249" fmla="*/ 700416 h 1190386"/>
                <a:gd name="connsiteX250" fmla="*/ 1351803 w 12191999"/>
                <a:gd name="connsiteY250" fmla="*/ 700416 h 1190386"/>
                <a:gd name="connsiteX251" fmla="*/ 1351803 w 12191999"/>
                <a:gd name="connsiteY251" fmla="*/ 702037 h 1190386"/>
                <a:gd name="connsiteX252" fmla="*/ 1351803 w 12191999"/>
                <a:gd name="connsiteY252" fmla="*/ 713387 h 1190386"/>
                <a:gd name="connsiteX253" fmla="*/ 1382204 w 12191999"/>
                <a:gd name="connsiteY253" fmla="*/ 713387 h 1190386"/>
                <a:gd name="connsiteX254" fmla="*/ 1382204 w 12191999"/>
                <a:gd name="connsiteY254" fmla="*/ 676637 h 1190386"/>
                <a:gd name="connsiteX255" fmla="*/ 1383471 w 12191999"/>
                <a:gd name="connsiteY255" fmla="*/ 676637 h 1190386"/>
                <a:gd name="connsiteX256" fmla="*/ 1392338 w 12191999"/>
                <a:gd name="connsiteY256" fmla="*/ 676637 h 1190386"/>
                <a:gd name="connsiteX257" fmla="*/ 1392338 w 12191999"/>
                <a:gd name="connsiteY257" fmla="*/ 698254 h 1190386"/>
                <a:gd name="connsiteX258" fmla="*/ 1394364 w 12191999"/>
                <a:gd name="connsiteY258" fmla="*/ 665828 h 1190386"/>
                <a:gd name="connsiteX259" fmla="*/ 1416657 w 12191999"/>
                <a:gd name="connsiteY259" fmla="*/ 665828 h 1190386"/>
                <a:gd name="connsiteX260" fmla="*/ 1416657 w 12191999"/>
                <a:gd name="connsiteY260" fmla="*/ 664206 h 1190386"/>
                <a:gd name="connsiteX261" fmla="*/ 1416657 w 12191999"/>
                <a:gd name="connsiteY261" fmla="*/ 652857 h 1190386"/>
                <a:gd name="connsiteX262" fmla="*/ 1417418 w 12191999"/>
                <a:gd name="connsiteY262" fmla="*/ 652857 h 1190386"/>
                <a:gd name="connsiteX263" fmla="*/ 1422738 w 12191999"/>
                <a:gd name="connsiteY263" fmla="*/ 652857 h 1190386"/>
                <a:gd name="connsiteX264" fmla="*/ 1422738 w 12191999"/>
                <a:gd name="connsiteY264" fmla="*/ 650966 h 1190386"/>
                <a:gd name="connsiteX265" fmla="*/ 1422738 w 12191999"/>
                <a:gd name="connsiteY265" fmla="*/ 637725 h 1190386"/>
                <a:gd name="connsiteX266" fmla="*/ 1426791 w 12191999"/>
                <a:gd name="connsiteY266" fmla="*/ 644210 h 1190386"/>
                <a:gd name="connsiteX267" fmla="*/ 1429071 w 12191999"/>
                <a:gd name="connsiteY267" fmla="*/ 644210 h 1190386"/>
                <a:gd name="connsiteX268" fmla="*/ 1445032 w 12191999"/>
                <a:gd name="connsiteY268" fmla="*/ 644210 h 1190386"/>
                <a:gd name="connsiteX269" fmla="*/ 1445032 w 12191999"/>
                <a:gd name="connsiteY269" fmla="*/ 643399 h 1190386"/>
                <a:gd name="connsiteX270" fmla="*/ 1445032 w 12191999"/>
                <a:gd name="connsiteY270" fmla="*/ 637725 h 1190386"/>
                <a:gd name="connsiteX271" fmla="*/ 1445792 w 12191999"/>
                <a:gd name="connsiteY271" fmla="*/ 637725 h 1190386"/>
                <a:gd name="connsiteX272" fmla="*/ 1451112 w 12191999"/>
                <a:gd name="connsiteY272" fmla="*/ 637725 h 1190386"/>
                <a:gd name="connsiteX273" fmla="*/ 1451112 w 12191999"/>
                <a:gd name="connsiteY273" fmla="*/ 639076 h 1190386"/>
                <a:gd name="connsiteX274" fmla="*/ 1451112 w 12191999"/>
                <a:gd name="connsiteY274" fmla="*/ 648534 h 1190386"/>
                <a:gd name="connsiteX275" fmla="*/ 1489618 w 12191999"/>
                <a:gd name="connsiteY275" fmla="*/ 648534 h 1190386"/>
                <a:gd name="connsiteX276" fmla="*/ 1489618 w 12191999"/>
                <a:gd name="connsiteY276" fmla="*/ 786887 h 1190386"/>
                <a:gd name="connsiteX277" fmla="*/ 1491139 w 12191999"/>
                <a:gd name="connsiteY277" fmla="*/ 786887 h 1190386"/>
                <a:gd name="connsiteX278" fmla="*/ 1501779 w 12191999"/>
                <a:gd name="connsiteY278" fmla="*/ 786887 h 1190386"/>
                <a:gd name="connsiteX279" fmla="*/ 1501779 w 12191999"/>
                <a:gd name="connsiteY279" fmla="*/ 773917 h 1190386"/>
                <a:gd name="connsiteX280" fmla="*/ 1505832 w 12191999"/>
                <a:gd name="connsiteY280" fmla="*/ 773917 h 1190386"/>
                <a:gd name="connsiteX281" fmla="*/ 1505832 w 12191999"/>
                <a:gd name="connsiteY281" fmla="*/ 786887 h 1190386"/>
                <a:gd name="connsiteX282" fmla="*/ 1536232 w 12191999"/>
                <a:gd name="connsiteY282" fmla="*/ 786887 h 1190386"/>
                <a:gd name="connsiteX283" fmla="*/ 1536232 w 12191999"/>
                <a:gd name="connsiteY283" fmla="*/ 756622 h 1190386"/>
                <a:gd name="connsiteX284" fmla="*/ 1548392 w 12191999"/>
                <a:gd name="connsiteY284" fmla="*/ 756622 h 1190386"/>
                <a:gd name="connsiteX285" fmla="*/ 1560553 w 12191999"/>
                <a:gd name="connsiteY285" fmla="*/ 754461 h 1190386"/>
                <a:gd name="connsiteX286" fmla="*/ 1564606 w 12191999"/>
                <a:gd name="connsiteY286" fmla="*/ 756622 h 1190386"/>
                <a:gd name="connsiteX287" fmla="*/ 1574740 w 12191999"/>
                <a:gd name="connsiteY287" fmla="*/ 756622 h 1190386"/>
                <a:gd name="connsiteX288" fmla="*/ 1574740 w 12191999"/>
                <a:gd name="connsiteY288" fmla="*/ 786887 h 1190386"/>
                <a:gd name="connsiteX289" fmla="*/ 1582846 w 12191999"/>
                <a:gd name="connsiteY289" fmla="*/ 786887 h 1190386"/>
                <a:gd name="connsiteX290" fmla="*/ 1582846 w 12191999"/>
                <a:gd name="connsiteY290" fmla="*/ 804182 h 1190386"/>
                <a:gd name="connsiteX291" fmla="*/ 1592182 w 12191999"/>
                <a:gd name="connsiteY291" fmla="*/ 805087 h 1190386"/>
                <a:gd name="connsiteX292" fmla="*/ 1605140 w 12191999"/>
                <a:gd name="connsiteY292" fmla="*/ 805087 h 1190386"/>
                <a:gd name="connsiteX293" fmla="*/ 1605140 w 12191999"/>
                <a:gd name="connsiteY293" fmla="*/ 789049 h 1190386"/>
                <a:gd name="connsiteX294" fmla="*/ 1673097 w 12191999"/>
                <a:gd name="connsiteY294" fmla="*/ 789049 h 1190386"/>
                <a:gd name="connsiteX295" fmla="*/ 1673097 w 12191999"/>
                <a:gd name="connsiteY295" fmla="*/ 703796 h 1190386"/>
                <a:gd name="connsiteX296" fmla="*/ 1745104 w 12191999"/>
                <a:gd name="connsiteY296" fmla="*/ 703796 h 1190386"/>
                <a:gd name="connsiteX297" fmla="*/ 1745104 w 12191999"/>
                <a:gd name="connsiteY297" fmla="*/ 782564 h 1190386"/>
                <a:gd name="connsiteX298" fmla="*/ 1747008 w 12191999"/>
                <a:gd name="connsiteY298" fmla="*/ 782564 h 1190386"/>
                <a:gd name="connsiteX299" fmla="*/ 1748251 w 12191999"/>
                <a:gd name="connsiteY299" fmla="*/ 805087 h 1190386"/>
                <a:gd name="connsiteX300" fmla="*/ 1757926 w 12191999"/>
                <a:gd name="connsiteY300" fmla="*/ 805087 h 1190386"/>
                <a:gd name="connsiteX301" fmla="*/ 1759168 w 12191999"/>
                <a:gd name="connsiteY301" fmla="*/ 782564 h 1190386"/>
                <a:gd name="connsiteX302" fmla="*/ 1765248 w 12191999"/>
                <a:gd name="connsiteY302" fmla="*/ 782564 h 1190386"/>
                <a:gd name="connsiteX303" fmla="*/ 1766490 w 12191999"/>
                <a:gd name="connsiteY303" fmla="*/ 805087 h 1190386"/>
                <a:gd name="connsiteX304" fmla="*/ 1817112 w 12191999"/>
                <a:gd name="connsiteY304" fmla="*/ 805087 h 1190386"/>
                <a:gd name="connsiteX305" fmla="*/ 1817112 w 12191999"/>
                <a:gd name="connsiteY305" fmla="*/ 642059 h 1190386"/>
                <a:gd name="connsiteX306" fmla="*/ 2014440 w 12191999"/>
                <a:gd name="connsiteY306" fmla="*/ 642059 h 1190386"/>
                <a:gd name="connsiteX307" fmla="*/ 2014440 w 12191999"/>
                <a:gd name="connsiteY307" fmla="*/ 805087 h 1190386"/>
                <a:gd name="connsiteX308" fmla="*/ 2033136 w 12191999"/>
                <a:gd name="connsiteY308" fmla="*/ 805087 h 1190386"/>
                <a:gd name="connsiteX309" fmla="*/ 2033136 w 12191999"/>
                <a:gd name="connsiteY309" fmla="*/ 722394 h 1190386"/>
                <a:gd name="connsiteX310" fmla="*/ 2128257 w 12191999"/>
                <a:gd name="connsiteY310" fmla="*/ 722394 h 1190386"/>
                <a:gd name="connsiteX311" fmla="*/ 2140186 w 12191999"/>
                <a:gd name="connsiteY311" fmla="*/ 404253 h 1190386"/>
                <a:gd name="connsiteX312" fmla="*/ 2128027 w 12191999"/>
                <a:gd name="connsiteY312" fmla="*/ 382635 h 1190386"/>
                <a:gd name="connsiteX313" fmla="*/ 2121946 w 12191999"/>
                <a:gd name="connsiteY313" fmla="*/ 378311 h 1190386"/>
                <a:gd name="connsiteX314" fmla="*/ 2130054 w 12191999"/>
                <a:gd name="connsiteY314" fmla="*/ 354532 h 1190386"/>
                <a:gd name="connsiteX315" fmla="*/ 2130054 w 12191999"/>
                <a:gd name="connsiteY315" fmla="*/ 337238 h 1190386"/>
                <a:gd name="connsiteX316" fmla="*/ 2144240 w 12191999"/>
                <a:gd name="connsiteY316" fmla="*/ 337238 h 1190386"/>
                <a:gd name="connsiteX317" fmla="*/ 2144240 w 12191999"/>
                <a:gd name="connsiteY317" fmla="*/ 315620 h 1190386"/>
                <a:gd name="connsiteX318" fmla="*/ 2146267 w 12191999"/>
                <a:gd name="connsiteY318" fmla="*/ 311296 h 1190386"/>
                <a:gd name="connsiteX319" fmla="*/ 2146267 w 12191999"/>
                <a:gd name="connsiteY319" fmla="*/ 233472 h 1190386"/>
                <a:gd name="connsiteX320" fmla="*/ 2144240 w 12191999"/>
                <a:gd name="connsiteY320" fmla="*/ 226987 h 1190386"/>
                <a:gd name="connsiteX321" fmla="*/ 2150321 w 12191999"/>
                <a:gd name="connsiteY321" fmla="*/ 220501 h 1190386"/>
                <a:gd name="connsiteX322" fmla="*/ 2150321 w 12191999"/>
                <a:gd name="connsiteY322" fmla="*/ 162133 h 1190386"/>
                <a:gd name="connsiteX323" fmla="*/ 2152347 w 12191999"/>
                <a:gd name="connsiteY323" fmla="*/ 157810 h 1190386"/>
                <a:gd name="connsiteX324" fmla="*/ 2152347 w 12191999"/>
                <a:gd name="connsiteY324" fmla="*/ 101604 h 1190386"/>
                <a:gd name="connsiteX325" fmla="*/ 2154373 w 12191999"/>
                <a:gd name="connsiteY325" fmla="*/ 82148 h 1190386"/>
                <a:gd name="connsiteX326" fmla="*/ 2158427 w 12191999"/>
                <a:gd name="connsiteY326" fmla="*/ 99442 h 1190386"/>
                <a:gd name="connsiteX327" fmla="*/ 2160454 w 12191999"/>
                <a:gd name="connsiteY327" fmla="*/ 157810 h 1190386"/>
                <a:gd name="connsiteX328" fmla="*/ 2162481 w 12191999"/>
                <a:gd name="connsiteY328" fmla="*/ 220501 h 1190386"/>
                <a:gd name="connsiteX329" fmla="*/ 2168560 w 12191999"/>
                <a:gd name="connsiteY329" fmla="*/ 226987 h 1190386"/>
                <a:gd name="connsiteX330" fmla="*/ 2166533 w 12191999"/>
                <a:gd name="connsiteY330" fmla="*/ 233472 h 1190386"/>
                <a:gd name="connsiteX331" fmla="*/ 2166533 w 12191999"/>
                <a:gd name="connsiteY331" fmla="*/ 311296 h 1190386"/>
                <a:gd name="connsiteX332" fmla="*/ 2168560 w 12191999"/>
                <a:gd name="connsiteY332" fmla="*/ 315620 h 1190386"/>
                <a:gd name="connsiteX333" fmla="*/ 2168560 w 12191999"/>
                <a:gd name="connsiteY333" fmla="*/ 337238 h 1190386"/>
                <a:gd name="connsiteX334" fmla="*/ 2182747 w 12191999"/>
                <a:gd name="connsiteY334" fmla="*/ 337238 h 1190386"/>
                <a:gd name="connsiteX335" fmla="*/ 2182747 w 12191999"/>
                <a:gd name="connsiteY335" fmla="*/ 354532 h 1190386"/>
                <a:gd name="connsiteX336" fmla="*/ 2190855 w 12191999"/>
                <a:gd name="connsiteY336" fmla="*/ 378311 h 1190386"/>
                <a:gd name="connsiteX337" fmla="*/ 2184775 w 12191999"/>
                <a:gd name="connsiteY337" fmla="*/ 382635 h 1190386"/>
                <a:gd name="connsiteX338" fmla="*/ 2172613 w 12191999"/>
                <a:gd name="connsiteY338" fmla="*/ 404253 h 1190386"/>
                <a:gd name="connsiteX339" fmla="*/ 2180720 w 12191999"/>
                <a:gd name="connsiteY339" fmla="*/ 657181 h 1190386"/>
                <a:gd name="connsiteX340" fmla="*/ 2245574 w 12191999"/>
                <a:gd name="connsiteY340" fmla="*/ 657181 h 1190386"/>
                <a:gd name="connsiteX341" fmla="*/ 2245574 w 12191999"/>
                <a:gd name="connsiteY341" fmla="*/ 732843 h 1190386"/>
                <a:gd name="connsiteX342" fmla="*/ 2253682 w 12191999"/>
                <a:gd name="connsiteY342" fmla="*/ 732843 h 1190386"/>
                <a:gd name="connsiteX343" fmla="*/ 2255708 w 12191999"/>
                <a:gd name="connsiteY343" fmla="*/ 726358 h 1190386"/>
                <a:gd name="connsiteX344" fmla="*/ 2261789 w 12191999"/>
                <a:gd name="connsiteY344" fmla="*/ 726358 h 1190386"/>
                <a:gd name="connsiteX345" fmla="*/ 2263816 w 12191999"/>
                <a:gd name="connsiteY345" fmla="*/ 735005 h 1190386"/>
                <a:gd name="connsiteX346" fmla="*/ 2275976 w 12191999"/>
                <a:gd name="connsiteY346" fmla="*/ 735005 h 1190386"/>
                <a:gd name="connsiteX347" fmla="*/ 2275976 w 12191999"/>
                <a:gd name="connsiteY347" fmla="*/ 728519 h 1190386"/>
                <a:gd name="connsiteX348" fmla="*/ 2298269 w 12191999"/>
                <a:gd name="connsiteY348" fmla="*/ 728519 h 1190386"/>
                <a:gd name="connsiteX349" fmla="*/ 2298269 w 12191999"/>
                <a:gd name="connsiteY349" fmla="*/ 735005 h 1190386"/>
                <a:gd name="connsiteX350" fmla="*/ 2318535 w 12191999"/>
                <a:gd name="connsiteY350" fmla="*/ 735005 h 1190386"/>
                <a:gd name="connsiteX351" fmla="*/ 2318535 w 12191999"/>
                <a:gd name="connsiteY351" fmla="*/ 780402 h 1190386"/>
                <a:gd name="connsiteX352" fmla="*/ 2332723 w 12191999"/>
                <a:gd name="connsiteY352" fmla="*/ 780402 h 1190386"/>
                <a:gd name="connsiteX353" fmla="*/ 2332723 w 12191999"/>
                <a:gd name="connsiteY353" fmla="*/ 767431 h 1190386"/>
                <a:gd name="connsiteX354" fmla="*/ 2348937 w 12191999"/>
                <a:gd name="connsiteY354" fmla="*/ 767431 h 1190386"/>
                <a:gd name="connsiteX355" fmla="*/ 2348937 w 12191999"/>
                <a:gd name="connsiteY355" fmla="*/ 588004 h 1190386"/>
                <a:gd name="connsiteX356" fmla="*/ 2355017 w 12191999"/>
                <a:gd name="connsiteY356" fmla="*/ 581518 h 1190386"/>
                <a:gd name="connsiteX357" fmla="*/ 2427978 w 12191999"/>
                <a:gd name="connsiteY357" fmla="*/ 581518 h 1190386"/>
                <a:gd name="connsiteX358" fmla="*/ 2427978 w 12191999"/>
                <a:gd name="connsiteY358" fmla="*/ 590166 h 1190386"/>
                <a:gd name="connsiteX359" fmla="*/ 2438110 w 12191999"/>
                <a:gd name="connsiteY359" fmla="*/ 590166 h 1190386"/>
                <a:gd name="connsiteX360" fmla="*/ 2438110 w 12191999"/>
                <a:gd name="connsiteY360" fmla="*/ 704740 h 1190386"/>
                <a:gd name="connsiteX361" fmla="*/ 2460405 w 12191999"/>
                <a:gd name="connsiteY361" fmla="*/ 704740 h 1190386"/>
                <a:gd name="connsiteX362" fmla="*/ 2460405 w 12191999"/>
                <a:gd name="connsiteY362" fmla="*/ 637725 h 1190386"/>
                <a:gd name="connsiteX363" fmla="*/ 2486752 w 12191999"/>
                <a:gd name="connsiteY363" fmla="*/ 637725 h 1190386"/>
                <a:gd name="connsiteX364" fmla="*/ 2490804 w 12191999"/>
                <a:gd name="connsiteY364" fmla="*/ 633401 h 1190386"/>
                <a:gd name="connsiteX365" fmla="*/ 2498911 w 12191999"/>
                <a:gd name="connsiteY365" fmla="*/ 633401 h 1190386"/>
                <a:gd name="connsiteX366" fmla="*/ 2502965 w 12191999"/>
                <a:gd name="connsiteY366" fmla="*/ 637725 h 1190386"/>
                <a:gd name="connsiteX367" fmla="*/ 2525259 w 12191999"/>
                <a:gd name="connsiteY367" fmla="*/ 637725 h 1190386"/>
                <a:gd name="connsiteX368" fmla="*/ 2525259 w 12191999"/>
                <a:gd name="connsiteY368" fmla="*/ 520989 h 1190386"/>
                <a:gd name="connsiteX369" fmla="*/ 2582006 w 12191999"/>
                <a:gd name="connsiteY369" fmla="*/ 510180 h 1190386"/>
                <a:gd name="connsiteX370" fmla="*/ 2582006 w 12191999"/>
                <a:gd name="connsiteY370" fmla="*/ 511261 h 1190386"/>
                <a:gd name="connsiteX371" fmla="*/ 2582006 w 12191999"/>
                <a:gd name="connsiteY371" fmla="*/ 518827 h 1190386"/>
                <a:gd name="connsiteX372" fmla="*/ 2608353 w 12191999"/>
                <a:gd name="connsiteY372" fmla="*/ 518827 h 1190386"/>
                <a:gd name="connsiteX373" fmla="*/ 2608353 w 12191999"/>
                <a:gd name="connsiteY373" fmla="*/ 773917 h 1190386"/>
                <a:gd name="connsiteX374" fmla="*/ 2630646 w 12191999"/>
                <a:gd name="connsiteY374" fmla="*/ 773917 h 1190386"/>
                <a:gd name="connsiteX375" fmla="*/ 2630646 w 12191999"/>
                <a:gd name="connsiteY375" fmla="*/ 769593 h 1190386"/>
                <a:gd name="connsiteX376" fmla="*/ 2642806 w 12191999"/>
                <a:gd name="connsiteY376" fmla="*/ 769593 h 1190386"/>
                <a:gd name="connsiteX377" fmla="*/ 2642806 w 12191999"/>
                <a:gd name="connsiteY377" fmla="*/ 773917 h 1190386"/>
                <a:gd name="connsiteX378" fmla="*/ 2667127 w 12191999"/>
                <a:gd name="connsiteY378" fmla="*/ 773917 h 1190386"/>
                <a:gd name="connsiteX379" fmla="*/ 2667127 w 12191999"/>
                <a:gd name="connsiteY379" fmla="*/ 760946 h 1190386"/>
                <a:gd name="connsiteX380" fmla="*/ 2695500 w 12191999"/>
                <a:gd name="connsiteY380" fmla="*/ 760946 h 1190386"/>
                <a:gd name="connsiteX381" fmla="*/ 2707661 w 12191999"/>
                <a:gd name="connsiteY381" fmla="*/ 756622 h 1190386"/>
                <a:gd name="connsiteX382" fmla="*/ 2727927 w 12191999"/>
                <a:gd name="connsiteY382" fmla="*/ 760946 h 1190386"/>
                <a:gd name="connsiteX383" fmla="*/ 2727927 w 12191999"/>
                <a:gd name="connsiteY383" fmla="*/ 743652 h 1190386"/>
                <a:gd name="connsiteX384" fmla="*/ 2736035 w 12191999"/>
                <a:gd name="connsiteY384" fmla="*/ 743652 h 1190386"/>
                <a:gd name="connsiteX385" fmla="*/ 2736035 w 12191999"/>
                <a:gd name="connsiteY385" fmla="*/ 730681 h 1190386"/>
                <a:gd name="connsiteX386" fmla="*/ 2792781 w 12191999"/>
                <a:gd name="connsiteY386" fmla="*/ 730681 h 1190386"/>
                <a:gd name="connsiteX387" fmla="*/ 2792781 w 12191999"/>
                <a:gd name="connsiteY387" fmla="*/ 700416 h 1190386"/>
                <a:gd name="connsiteX388" fmla="*/ 2811022 w 12191999"/>
                <a:gd name="connsiteY388" fmla="*/ 700416 h 1190386"/>
                <a:gd name="connsiteX389" fmla="*/ 2811022 w 12191999"/>
                <a:gd name="connsiteY389" fmla="*/ 693931 h 1190386"/>
                <a:gd name="connsiteX390" fmla="*/ 2823181 w 12191999"/>
                <a:gd name="connsiteY390" fmla="*/ 693931 h 1190386"/>
                <a:gd name="connsiteX391" fmla="*/ 2823181 w 12191999"/>
                <a:gd name="connsiteY391" fmla="*/ 700416 h 1190386"/>
                <a:gd name="connsiteX392" fmla="*/ 2839395 w 12191999"/>
                <a:gd name="connsiteY392" fmla="*/ 700416 h 1190386"/>
                <a:gd name="connsiteX393" fmla="*/ 2839395 w 12191999"/>
                <a:gd name="connsiteY393" fmla="*/ 750137 h 1190386"/>
                <a:gd name="connsiteX394" fmla="*/ 2871823 w 12191999"/>
                <a:gd name="connsiteY394" fmla="*/ 750137 h 1190386"/>
                <a:gd name="connsiteX395" fmla="*/ 2871823 w 12191999"/>
                <a:gd name="connsiteY395" fmla="*/ 724196 h 1190386"/>
                <a:gd name="connsiteX396" fmla="*/ 2910330 w 12191999"/>
                <a:gd name="connsiteY396" fmla="*/ 724196 h 1190386"/>
                <a:gd name="connsiteX397" fmla="*/ 2910330 w 12191999"/>
                <a:gd name="connsiteY397" fmla="*/ 693931 h 1190386"/>
                <a:gd name="connsiteX398" fmla="*/ 2958971 w 12191999"/>
                <a:gd name="connsiteY398" fmla="*/ 693931 h 1190386"/>
                <a:gd name="connsiteX399" fmla="*/ 2958971 w 12191999"/>
                <a:gd name="connsiteY399" fmla="*/ 805087 h 1190386"/>
                <a:gd name="connsiteX400" fmla="*/ 2958971 w 12191999"/>
                <a:gd name="connsiteY400" fmla="*/ 818866 h 1190386"/>
                <a:gd name="connsiteX401" fmla="*/ 3025292 w 12191999"/>
                <a:gd name="connsiteY401" fmla="*/ 818866 h 1190386"/>
                <a:gd name="connsiteX402" fmla="*/ 3024845 w 12191999"/>
                <a:gd name="connsiteY402" fmla="*/ 724196 h 1190386"/>
                <a:gd name="connsiteX403" fmla="*/ 3045111 w 12191999"/>
                <a:gd name="connsiteY403" fmla="*/ 724196 h 1190386"/>
                <a:gd name="connsiteX404" fmla="*/ 3045618 w 12191999"/>
                <a:gd name="connsiteY404" fmla="*/ 723115 h 1190386"/>
                <a:gd name="connsiteX405" fmla="*/ 3049165 w 12191999"/>
                <a:gd name="connsiteY405" fmla="*/ 715549 h 1190386"/>
                <a:gd name="connsiteX406" fmla="*/ 3050938 w 12191999"/>
                <a:gd name="connsiteY406" fmla="*/ 715819 h 1190386"/>
                <a:gd name="connsiteX407" fmla="*/ 3063352 w 12191999"/>
                <a:gd name="connsiteY407" fmla="*/ 717710 h 1190386"/>
                <a:gd name="connsiteX408" fmla="*/ 3063859 w 12191999"/>
                <a:gd name="connsiteY408" fmla="*/ 719062 h 1190386"/>
                <a:gd name="connsiteX409" fmla="*/ 3067404 w 12191999"/>
                <a:gd name="connsiteY409" fmla="*/ 728519 h 1190386"/>
                <a:gd name="connsiteX410" fmla="*/ 3093751 w 12191999"/>
                <a:gd name="connsiteY410" fmla="*/ 730681 h 1190386"/>
                <a:gd name="connsiteX411" fmla="*/ 3093751 w 12191999"/>
                <a:gd name="connsiteY411" fmla="*/ 607460 h 1190386"/>
                <a:gd name="connsiteX412" fmla="*/ 3095778 w 12191999"/>
                <a:gd name="connsiteY412" fmla="*/ 607460 h 1190386"/>
                <a:gd name="connsiteX413" fmla="*/ 3109965 w 12191999"/>
                <a:gd name="connsiteY413" fmla="*/ 607460 h 1190386"/>
                <a:gd name="connsiteX414" fmla="*/ 3109965 w 12191999"/>
                <a:gd name="connsiteY414" fmla="*/ 471268 h 1190386"/>
                <a:gd name="connsiteX415" fmla="*/ 3111739 w 12191999"/>
                <a:gd name="connsiteY415" fmla="*/ 471268 h 1190386"/>
                <a:gd name="connsiteX416" fmla="*/ 3124152 w 12191999"/>
                <a:gd name="connsiteY416" fmla="*/ 471268 h 1190386"/>
                <a:gd name="connsiteX417" fmla="*/ 3245754 w 12191999"/>
                <a:gd name="connsiteY417" fmla="*/ 471268 h 1190386"/>
                <a:gd name="connsiteX418" fmla="*/ 3248034 w 12191999"/>
                <a:gd name="connsiteY418" fmla="*/ 471268 h 1190386"/>
                <a:gd name="connsiteX419" fmla="*/ 3263995 w 12191999"/>
                <a:gd name="connsiteY419" fmla="*/ 471268 h 1190386"/>
                <a:gd name="connsiteX420" fmla="*/ 3263995 w 12191999"/>
                <a:gd name="connsiteY420" fmla="*/ 611783 h 1190386"/>
                <a:gd name="connsiteX421" fmla="*/ 3265514 w 12191999"/>
                <a:gd name="connsiteY421" fmla="*/ 611513 h 1190386"/>
                <a:gd name="connsiteX422" fmla="*/ 3276155 w 12191999"/>
                <a:gd name="connsiteY422" fmla="*/ 609622 h 1190386"/>
                <a:gd name="connsiteX423" fmla="*/ 3274128 w 12191999"/>
                <a:gd name="connsiteY423" fmla="*/ 698254 h 1190386"/>
                <a:gd name="connsiteX424" fmla="*/ 3275648 w 12191999"/>
                <a:gd name="connsiteY424" fmla="*/ 698525 h 1190386"/>
                <a:gd name="connsiteX425" fmla="*/ 3286288 w 12191999"/>
                <a:gd name="connsiteY425" fmla="*/ 700416 h 1190386"/>
                <a:gd name="connsiteX426" fmla="*/ 3286541 w 12191999"/>
                <a:gd name="connsiteY426" fmla="*/ 701227 h 1190386"/>
                <a:gd name="connsiteX427" fmla="*/ 3288315 w 12191999"/>
                <a:gd name="connsiteY427" fmla="*/ 706902 h 1190386"/>
                <a:gd name="connsiteX428" fmla="*/ 3289074 w 12191999"/>
                <a:gd name="connsiteY428" fmla="*/ 704470 h 1190386"/>
                <a:gd name="connsiteX429" fmla="*/ 3294394 w 12191999"/>
                <a:gd name="connsiteY429" fmla="*/ 687446 h 1190386"/>
                <a:gd name="connsiteX430" fmla="*/ 3296167 w 12191999"/>
                <a:gd name="connsiteY430" fmla="*/ 687446 h 1190386"/>
                <a:gd name="connsiteX431" fmla="*/ 3308581 w 12191999"/>
                <a:gd name="connsiteY431" fmla="*/ 687446 h 1190386"/>
                <a:gd name="connsiteX432" fmla="*/ 3308581 w 12191999"/>
                <a:gd name="connsiteY432" fmla="*/ 719872 h 1190386"/>
                <a:gd name="connsiteX433" fmla="*/ 3309594 w 12191999"/>
                <a:gd name="connsiteY433" fmla="*/ 720413 h 1190386"/>
                <a:gd name="connsiteX434" fmla="*/ 3316689 w 12191999"/>
                <a:gd name="connsiteY434" fmla="*/ 724196 h 1190386"/>
                <a:gd name="connsiteX435" fmla="*/ 3316689 w 12191999"/>
                <a:gd name="connsiteY435" fmla="*/ 725547 h 1190386"/>
                <a:gd name="connsiteX436" fmla="*/ 3316689 w 12191999"/>
                <a:gd name="connsiteY436" fmla="*/ 735005 h 1190386"/>
                <a:gd name="connsiteX437" fmla="*/ 3361276 w 12191999"/>
                <a:gd name="connsiteY437" fmla="*/ 735005 h 1190386"/>
                <a:gd name="connsiteX438" fmla="*/ 3361276 w 12191999"/>
                <a:gd name="connsiteY438" fmla="*/ 736086 h 1190386"/>
                <a:gd name="connsiteX439" fmla="*/ 3361276 w 12191999"/>
                <a:gd name="connsiteY439" fmla="*/ 743652 h 1190386"/>
                <a:gd name="connsiteX440" fmla="*/ 3363302 w 12191999"/>
                <a:gd name="connsiteY440" fmla="*/ 743652 h 1190386"/>
                <a:gd name="connsiteX441" fmla="*/ 3377488 w 12191999"/>
                <a:gd name="connsiteY441" fmla="*/ 743652 h 1190386"/>
                <a:gd name="connsiteX442" fmla="*/ 3377488 w 12191999"/>
                <a:gd name="connsiteY442" fmla="*/ 713387 h 1190386"/>
                <a:gd name="connsiteX443" fmla="*/ 3422076 w 12191999"/>
                <a:gd name="connsiteY443" fmla="*/ 713387 h 1190386"/>
                <a:gd name="connsiteX444" fmla="*/ 3422076 w 12191999"/>
                <a:gd name="connsiteY444" fmla="*/ 712036 h 1190386"/>
                <a:gd name="connsiteX445" fmla="*/ 3422076 w 12191999"/>
                <a:gd name="connsiteY445" fmla="*/ 702578 h 1190386"/>
                <a:gd name="connsiteX446" fmla="*/ 3423089 w 12191999"/>
                <a:gd name="connsiteY446" fmla="*/ 702578 h 1190386"/>
                <a:gd name="connsiteX447" fmla="*/ 3430182 w 12191999"/>
                <a:gd name="connsiteY447" fmla="*/ 702578 h 1190386"/>
                <a:gd name="connsiteX448" fmla="*/ 3430182 w 12191999"/>
                <a:gd name="connsiteY448" fmla="*/ 700687 h 1190386"/>
                <a:gd name="connsiteX449" fmla="*/ 3430182 w 12191999"/>
                <a:gd name="connsiteY449" fmla="*/ 687446 h 1190386"/>
                <a:gd name="connsiteX450" fmla="*/ 3430943 w 12191999"/>
                <a:gd name="connsiteY450" fmla="*/ 687446 h 1190386"/>
                <a:gd name="connsiteX451" fmla="*/ 3436263 w 12191999"/>
                <a:gd name="connsiteY451" fmla="*/ 687446 h 1190386"/>
                <a:gd name="connsiteX452" fmla="*/ 3436263 w 12191999"/>
                <a:gd name="connsiteY452" fmla="*/ 686365 h 1190386"/>
                <a:gd name="connsiteX453" fmla="*/ 3436263 w 12191999"/>
                <a:gd name="connsiteY453" fmla="*/ 678798 h 1190386"/>
                <a:gd name="connsiteX454" fmla="*/ 3438290 w 12191999"/>
                <a:gd name="connsiteY454" fmla="*/ 678798 h 1190386"/>
                <a:gd name="connsiteX455" fmla="*/ 3452477 w 12191999"/>
                <a:gd name="connsiteY455" fmla="*/ 678798 h 1190386"/>
                <a:gd name="connsiteX456" fmla="*/ 3452477 w 12191999"/>
                <a:gd name="connsiteY456" fmla="*/ 679879 h 1190386"/>
                <a:gd name="connsiteX457" fmla="*/ 3452477 w 12191999"/>
                <a:gd name="connsiteY457" fmla="*/ 687446 h 1190386"/>
                <a:gd name="connsiteX458" fmla="*/ 3474769 w 12191999"/>
                <a:gd name="connsiteY458" fmla="*/ 687446 h 1190386"/>
                <a:gd name="connsiteX459" fmla="*/ 3474769 w 12191999"/>
                <a:gd name="connsiteY459" fmla="*/ 685554 h 1190386"/>
                <a:gd name="connsiteX460" fmla="*/ 3474769 w 12191999"/>
                <a:gd name="connsiteY460" fmla="*/ 672313 h 1190386"/>
                <a:gd name="connsiteX461" fmla="*/ 3476544 w 12191999"/>
                <a:gd name="connsiteY461" fmla="*/ 672313 h 1190386"/>
                <a:gd name="connsiteX462" fmla="*/ 3488956 w 12191999"/>
                <a:gd name="connsiteY462" fmla="*/ 672313 h 1190386"/>
                <a:gd name="connsiteX463" fmla="*/ 3488956 w 12191999"/>
                <a:gd name="connsiteY463" fmla="*/ 696093 h 1190386"/>
                <a:gd name="connsiteX464" fmla="*/ 3489970 w 12191999"/>
                <a:gd name="connsiteY464" fmla="*/ 696093 h 1190386"/>
                <a:gd name="connsiteX465" fmla="*/ 3497064 w 12191999"/>
                <a:gd name="connsiteY465" fmla="*/ 696093 h 1190386"/>
                <a:gd name="connsiteX466" fmla="*/ 3497064 w 12191999"/>
                <a:gd name="connsiteY466" fmla="*/ 695012 h 1190386"/>
                <a:gd name="connsiteX467" fmla="*/ 3497064 w 12191999"/>
                <a:gd name="connsiteY467" fmla="*/ 687446 h 1190386"/>
                <a:gd name="connsiteX468" fmla="*/ 3498837 w 12191999"/>
                <a:gd name="connsiteY468" fmla="*/ 687446 h 1190386"/>
                <a:gd name="connsiteX469" fmla="*/ 3511251 w 12191999"/>
                <a:gd name="connsiteY469" fmla="*/ 687446 h 1190386"/>
                <a:gd name="connsiteX470" fmla="*/ 3511251 w 12191999"/>
                <a:gd name="connsiteY470" fmla="*/ 713387 h 1190386"/>
                <a:gd name="connsiteX471" fmla="*/ 3513278 w 12191999"/>
                <a:gd name="connsiteY471" fmla="*/ 713387 h 1190386"/>
                <a:gd name="connsiteX472" fmla="*/ 3527463 w 12191999"/>
                <a:gd name="connsiteY472" fmla="*/ 713387 h 1190386"/>
                <a:gd name="connsiteX473" fmla="*/ 3527463 w 12191999"/>
                <a:gd name="connsiteY473" fmla="*/ 715008 h 1190386"/>
                <a:gd name="connsiteX474" fmla="*/ 3527463 w 12191999"/>
                <a:gd name="connsiteY474" fmla="*/ 726358 h 1190386"/>
                <a:gd name="connsiteX475" fmla="*/ 3528224 w 12191999"/>
                <a:gd name="connsiteY475" fmla="*/ 726358 h 1190386"/>
                <a:gd name="connsiteX476" fmla="*/ 3533544 w 12191999"/>
                <a:gd name="connsiteY476" fmla="*/ 726358 h 1190386"/>
                <a:gd name="connsiteX477" fmla="*/ 3533544 w 12191999"/>
                <a:gd name="connsiteY477" fmla="*/ 725547 h 1190386"/>
                <a:gd name="connsiteX478" fmla="*/ 3533544 w 12191999"/>
                <a:gd name="connsiteY478" fmla="*/ 719872 h 1190386"/>
                <a:gd name="connsiteX479" fmla="*/ 3563945 w 12191999"/>
                <a:gd name="connsiteY479" fmla="*/ 719872 h 1190386"/>
                <a:gd name="connsiteX480" fmla="*/ 3563945 w 12191999"/>
                <a:gd name="connsiteY480" fmla="*/ 743652 h 1190386"/>
                <a:gd name="connsiteX481" fmla="*/ 3564957 w 12191999"/>
                <a:gd name="connsiteY481" fmla="*/ 743652 h 1190386"/>
                <a:gd name="connsiteX482" fmla="*/ 3572052 w 12191999"/>
                <a:gd name="connsiteY482" fmla="*/ 743652 h 1190386"/>
                <a:gd name="connsiteX483" fmla="*/ 3572052 w 12191999"/>
                <a:gd name="connsiteY483" fmla="*/ 744733 h 1190386"/>
                <a:gd name="connsiteX484" fmla="*/ 3572052 w 12191999"/>
                <a:gd name="connsiteY484" fmla="*/ 752299 h 1190386"/>
                <a:gd name="connsiteX485" fmla="*/ 3572811 w 12191999"/>
                <a:gd name="connsiteY485" fmla="*/ 752299 h 1190386"/>
                <a:gd name="connsiteX486" fmla="*/ 3578132 w 12191999"/>
                <a:gd name="connsiteY486" fmla="*/ 752299 h 1190386"/>
                <a:gd name="connsiteX487" fmla="*/ 3578132 w 12191999"/>
                <a:gd name="connsiteY487" fmla="*/ 750137 h 1190386"/>
                <a:gd name="connsiteX488" fmla="*/ 3578132 w 12191999"/>
                <a:gd name="connsiteY488" fmla="*/ 735005 h 1190386"/>
                <a:gd name="connsiteX489" fmla="*/ 3579144 w 12191999"/>
                <a:gd name="connsiteY489" fmla="*/ 735005 h 1190386"/>
                <a:gd name="connsiteX490" fmla="*/ 3586239 w 12191999"/>
                <a:gd name="connsiteY490" fmla="*/ 735005 h 1190386"/>
                <a:gd name="connsiteX491" fmla="*/ 3586239 w 12191999"/>
                <a:gd name="connsiteY491" fmla="*/ 736086 h 1190386"/>
                <a:gd name="connsiteX492" fmla="*/ 3586239 w 12191999"/>
                <a:gd name="connsiteY492" fmla="*/ 743652 h 1190386"/>
                <a:gd name="connsiteX493" fmla="*/ 3591559 w 12191999"/>
                <a:gd name="connsiteY493" fmla="*/ 741659 h 1190386"/>
                <a:gd name="connsiteX494" fmla="*/ 3592318 w 12191999"/>
                <a:gd name="connsiteY494" fmla="*/ 740679 h 1190386"/>
                <a:gd name="connsiteX495" fmla="*/ 3592318 w 12191999"/>
                <a:gd name="connsiteY495" fmla="*/ 735005 h 1190386"/>
                <a:gd name="connsiteX496" fmla="*/ 3630825 w 12191999"/>
                <a:gd name="connsiteY496" fmla="*/ 735005 h 1190386"/>
                <a:gd name="connsiteX497" fmla="*/ 3630825 w 12191999"/>
                <a:gd name="connsiteY497" fmla="*/ 758784 h 1190386"/>
                <a:gd name="connsiteX498" fmla="*/ 3632852 w 12191999"/>
                <a:gd name="connsiteY498" fmla="*/ 758784 h 1190386"/>
                <a:gd name="connsiteX499" fmla="*/ 3647039 w 12191999"/>
                <a:gd name="connsiteY499" fmla="*/ 758784 h 1190386"/>
                <a:gd name="connsiteX500" fmla="*/ 3647039 w 12191999"/>
                <a:gd name="connsiteY500" fmla="*/ 759865 h 1190386"/>
                <a:gd name="connsiteX501" fmla="*/ 3647039 w 12191999"/>
                <a:gd name="connsiteY501" fmla="*/ 767431 h 1190386"/>
                <a:gd name="connsiteX502" fmla="*/ 3648813 w 12191999"/>
                <a:gd name="connsiteY502" fmla="*/ 767431 h 1190386"/>
                <a:gd name="connsiteX503" fmla="*/ 3661226 w 12191999"/>
                <a:gd name="connsiteY503" fmla="*/ 767431 h 1190386"/>
                <a:gd name="connsiteX504" fmla="*/ 3661226 w 12191999"/>
                <a:gd name="connsiteY504" fmla="*/ 743652 h 1190386"/>
                <a:gd name="connsiteX505" fmla="*/ 3662239 w 12191999"/>
                <a:gd name="connsiteY505" fmla="*/ 743652 h 1190386"/>
                <a:gd name="connsiteX506" fmla="*/ 3669332 w 12191999"/>
                <a:gd name="connsiteY506" fmla="*/ 743652 h 1190386"/>
                <a:gd name="connsiteX507" fmla="*/ 3669332 w 12191999"/>
                <a:gd name="connsiteY507" fmla="*/ 711225 h 1190386"/>
                <a:gd name="connsiteX508" fmla="*/ 3670345 w 12191999"/>
                <a:gd name="connsiteY508" fmla="*/ 711225 h 1190386"/>
                <a:gd name="connsiteX509" fmla="*/ 3677440 w 12191999"/>
                <a:gd name="connsiteY509" fmla="*/ 711225 h 1190386"/>
                <a:gd name="connsiteX510" fmla="*/ 3677440 w 12191999"/>
                <a:gd name="connsiteY510" fmla="*/ 709334 h 1190386"/>
                <a:gd name="connsiteX511" fmla="*/ 3677440 w 12191999"/>
                <a:gd name="connsiteY511" fmla="*/ 696093 h 1190386"/>
                <a:gd name="connsiteX512" fmla="*/ 3676172 w 12191999"/>
                <a:gd name="connsiteY512" fmla="*/ 694471 h 1190386"/>
                <a:gd name="connsiteX513" fmla="*/ 3681492 w 12191999"/>
                <a:gd name="connsiteY513" fmla="*/ 683122 h 1190386"/>
                <a:gd name="connsiteX514" fmla="*/ 3689600 w 12191999"/>
                <a:gd name="connsiteY514" fmla="*/ 711225 h 1190386"/>
                <a:gd name="connsiteX515" fmla="*/ 3690359 w 12191999"/>
                <a:gd name="connsiteY515" fmla="*/ 711225 h 1190386"/>
                <a:gd name="connsiteX516" fmla="*/ 3695680 w 12191999"/>
                <a:gd name="connsiteY516" fmla="*/ 711225 h 1190386"/>
                <a:gd name="connsiteX517" fmla="*/ 3695680 w 12191999"/>
                <a:gd name="connsiteY517" fmla="*/ 605298 h 1190386"/>
                <a:gd name="connsiteX518" fmla="*/ 3697199 w 12191999"/>
                <a:gd name="connsiteY518" fmla="*/ 605298 h 1190386"/>
                <a:gd name="connsiteX519" fmla="*/ 3707840 w 12191999"/>
                <a:gd name="connsiteY519" fmla="*/ 605298 h 1190386"/>
                <a:gd name="connsiteX520" fmla="*/ 3707840 w 12191999"/>
                <a:gd name="connsiteY520" fmla="*/ 557739 h 1190386"/>
                <a:gd name="connsiteX521" fmla="*/ 3734187 w 12191999"/>
                <a:gd name="connsiteY521" fmla="*/ 557739 h 1190386"/>
                <a:gd name="connsiteX522" fmla="*/ 3734187 w 12191999"/>
                <a:gd name="connsiteY522" fmla="*/ 536121 h 1190386"/>
                <a:gd name="connsiteX523" fmla="*/ 3768640 w 12191999"/>
                <a:gd name="connsiteY523" fmla="*/ 536121 h 1190386"/>
                <a:gd name="connsiteX524" fmla="*/ 3768640 w 12191999"/>
                <a:gd name="connsiteY524" fmla="*/ 538553 h 1190386"/>
                <a:gd name="connsiteX525" fmla="*/ 3768640 w 12191999"/>
                <a:gd name="connsiteY525" fmla="*/ 555577 h 1190386"/>
                <a:gd name="connsiteX526" fmla="*/ 3770921 w 12191999"/>
                <a:gd name="connsiteY526" fmla="*/ 555577 h 1190386"/>
                <a:gd name="connsiteX527" fmla="*/ 3786881 w 12191999"/>
                <a:gd name="connsiteY527" fmla="*/ 555577 h 1190386"/>
                <a:gd name="connsiteX528" fmla="*/ 3786881 w 12191999"/>
                <a:gd name="connsiteY528" fmla="*/ 603136 h 1190386"/>
                <a:gd name="connsiteX529" fmla="*/ 3787894 w 12191999"/>
                <a:gd name="connsiteY529" fmla="*/ 603136 h 1190386"/>
                <a:gd name="connsiteX530" fmla="*/ 3794988 w 12191999"/>
                <a:gd name="connsiteY530" fmla="*/ 603136 h 1190386"/>
                <a:gd name="connsiteX531" fmla="*/ 3809175 w 12191999"/>
                <a:gd name="connsiteY531" fmla="*/ 607460 h 1190386"/>
                <a:gd name="connsiteX532" fmla="*/ 3809175 w 12191999"/>
                <a:gd name="connsiteY532" fmla="*/ 646372 h 1190386"/>
                <a:gd name="connsiteX533" fmla="*/ 3810187 w 12191999"/>
                <a:gd name="connsiteY533" fmla="*/ 646372 h 1190386"/>
                <a:gd name="connsiteX534" fmla="*/ 3817281 w 12191999"/>
                <a:gd name="connsiteY534" fmla="*/ 646372 h 1190386"/>
                <a:gd name="connsiteX535" fmla="*/ 3817281 w 12191999"/>
                <a:gd name="connsiteY535" fmla="*/ 647993 h 1190386"/>
                <a:gd name="connsiteX536" fmla="*/ 3817281 w 12191999"/>
                <a:gd name="connsiteY536" fmla="*/ 659342 h 1190386"/>
                <a:gd name="connsiteX537" fmla="*/ 3819307 w 12191999"/>
                <a:gd name="connsiteY537" fmla="*/ 659342 h 1190386"/>
                <a:gd name="connsiteX538" fmla="*/ 3833494 w 12191999"/>
                <a:gd name="connsiteY538" fmla="*/ 659342 h 1190386"/>
                <a:gd name="connsiteX539" fmla="*/ 3839574 w 12191999"/>
                <a:gd name="connsiteY539" fmla="*/ 665828 h 1190386"/>
                <a:gd name="connsiteX540" fmla="*/ 3839574 w 12191999"/>
                <a:gd name="connsiteY540" fmla="*/ 687446 h 1190386"/>
                <a:gd name="connsiteX541" fmla="*/ 3841855 w 12191999"/>
                <a:gd name="connsiteY541" fmla="*/ 687446 h 1190386"/>
                <a:gd name="connsiteX542" fmla="*/ 3857815 w 12191999"/>
                <a:gd name="connsiteY542" fmla="*/ 687446 h 1190386"/>
                <a:gd name="connsiteX543" fmla="*/ 3857815 w 12191999"/>
                <a:gd name="connsiteY543" fmla="*/ 688526 h 1190386"/>
                <a:gd name="connsiteX544" fmla="*/ 3857815 w 12191999"/>
                <a:gd name="connsiteY544" fmla="*/ 696093 h 1190386"/>
                <a:gd name="connsiteX545" fmla="*/ 3859081 w 12191999"/>
                <a:gd name="connsiteY545" fmla="*/ 696093 h 1190386"/>
                <a:gd name="connsiteX546" fmla="*/ 3867948 w 12191999"/>
                <a:gd name="connsiteY546" fmla="*/ 696093 h 1190386"/>
                <a:gd name="connsiteX547" fmla="*/ 3867948 w 12191999"/>
                <a:gd name="connsiteY547" fmla="*/ 698254 h 1190386"/>
                <a:gd name="connsiteX548" fmla="*/ 3867948 w 12191999"/>
                <a:gd name="connsiteY548" fmla="*/ 713387 h 1190386"/>
                <a:gd name="connsiteX549" fmla="*/ 3872002 w 12191999"/>
                <a:gd name="connsiteY549" fmla="*/ 711495 h 1190386"/>
                <a:gd name="connsiteX550" fmla="*/ 3872002 w 12191999"/>
                <a:gd name="connsiteY550" fmla="*/ 698254 h 1190386"/>
                <a:gd name="connsiteX551" fmla="*/ 3873015 w 12191999"/>
                <a:gd name="connsiteY551" fmla="*/ 698254 h 1190386"/>
                <a:gd name="connsiteX552" fmla="*/ 3880108 w 12191999"/>
                <a:gd name="connsiteY552" fmla="*/ 698254 h 1190386"/>
                <a:gd name="connsiteX553" fmla="*/ 3880108 w 12191999"/>
                <a:gd name="connsiteY553" fmla="*/ 699876 h 1190386"/>
                <a:gd name="connsiteX554" fmla="*/ 3880108 w 12191999"/>
                <a:gd name="connsiteY554" fmla="*/ 711225 h 1190386"/>
                <a:gd name="connsiteX555" fmla="*/ 3880869 w 12191999"/>
                <a:gd name="connsiteY555" fmla="*/ 711225 h 1190386"/>
                <a:gd name="connsiteX556" fmla="*/ 3886189 w 12191999"/>
                <a:gd name="connsiteY556" fmla="*/ 711225 h 1190386"/>
                <a:gd name="connsiteX557" fmla="*/ 3934828 w 12191999"/>
                <a:gd name="connsiteY557" fmla="*/ 706902 h 1190386"/>
                <a:gd name="connsiteX558" fmla="*/ 3934828 w 12191999"/>
                <a:gd name="connsiteY558" fmla="*/ 708253 h 1190386"/>
                <a:gd name="connsiteX559" fmla="*/ 3934828 w 12191999"/>
                <a:gd name="connsiteY559" fmla="*/ 717710 h 1190386"/>
                <a:gd name="connsiteX560" fmla="*/ 3935589 w 12191999"/>
                <a:gd name="connsiteY560" fmla="*/ 717710 h 1190386"/>
                <a:gd name="connsiteX561" fmla="*/ 3940909 w 12191999"/>
                <a:gd name="connsiteY561" fmla="*/ 717710 h 1190386"/>
                <a:gd name="connsiteX562" fmla="*/ 3940909 w 12191999"/>
                <a:gd name="connsiteY562" fmla="*/ 719872 h 1190386"/>
                <a:gd name="connsiteX563" fmla="*/ 3940909 w 12191999"/>
                <a:gd name="connsiteY563" fmla="*/ 735005 h 1190386"/>
                <a:gd name="connsiteX564" fmla="*/ 3942936 w 12191999"/>
                <a:gd name="connsiteY564" fmla="*/ 733654 h 1190386"/>
                <a:gd name="connsiteX565" fmla="*/ 3957123 w 12191999"/>
                <a:gd name="connsiteY565" fmla="*/ 724196 h 1190386"/>
                <a:gd name="connsiteX566" fmla="*/ 3963202 w 12191999"/>
                <a:gd name="connsiteY566" fmla="*/ 683122 h 1190386"/>
                <a:gd name="connsiteX567" fmla="*/ 3963963 w 12191999"/>
                <a:gd name="connsiteY567" fmla="*/ 682852 h 1190386"/>
                <a:gd name="connsiteX568" fmla="*/ 3969283 w 12191999"/>
                <a:gd name="connsiteY568" fmla="*/ 680960 h 1190386"/>
                <a:gd name="connsiteX569" fmla="*/ 3971310 w 12191999"/>
                <a:gd name="connsiteY569" fmla="*/ 611783 h 1190386"/>
                <a:gd name="connsiteX570" fmla="*/ 3973337 w 12191999"/>
                <a:gd name="connsiteY570" fmla="*/ 680960 h 1190386"/>
                <a:gd name="connsiteX571" fmla="*/ 3974096 w 12191999"/>
                <a:gd name="connsiteY571" fmla="*/ 681230 h 1190386"/>
                <a:gd name="connsiteX572" fmla="*/ 3979416 w 12191999"/>
                <a:gd name="connsiteY572" fmla="*/ 683122 h 1190386"/>
                <a:gd name="connsiteX573" fmla="*/ 3979416 w 12191999"/>
                <a:gd name="connsiteY573" fmla="*/ 596651 h 1190386"/>
                <a:gd name="connsiteX574" fmla="*/ 3983470 w 12191999"/>
                <a:gd name="connsiteY574" fmla="*/ 564224 h 1190386"/>
                <a:gd name="connsiteX575" fmla="*/ 4021977 w 12191999"/>
                <a:gd name="connsiteY575" fmla="*/ 564224 h 1190386"/>
                <a:gd name="connsiteX576" fmla="*/ 4021977 w 12191999"/>
                <a:gd name="connsiteY576" fmla="*/ 596651 h 1190386"/>
                <a:gd name="connsiteX577" fmla="*/ 4022736 w 12191999"/>
                <a:gd name="connsiteY577" fmla="*/ 596651 h 1190386"/>
                <a:gd name="connsiteX578" fmla="*/ 4028057 w 12191999"/>
                <a:gd name="connsiteY578" fmla="*/ 596651 h 1190386"/>
                <a:gd name="connsiteX579" fmla="*/ 4028057 w 12191999"/>
                <a:gd name="connsiteY579" fmla="*/ 514503 h 1190386"/>
                <a:gd name="connsiteX580" fmla="*/ 4029830 w 12191999"/>
                <a:gd name="connsiteY580" fmla="*/ 514503 h 1190386"/>
                <a:gd name="connsiteX581" fmla="*/ 4042244 w 12191999"/>
                <a:gd name="connsiteY581" fmla="*/ 514503 h 1190386"/>
                <a:gd name="connsiteX582" fmla="*/ 4042244 w 12191999"/>
                <a:gd name="connsiteY582" fmla="*/ 512612 h 1190386"/>
                <a:gd name="connsiteX583" fmla="*/ 4042244 w 12191999"/>
                <a:gd name="connsiteY583" fmla="*/ 499371 h 1190386"/>
                <a:gd name="connsiteX584" fmla="*/ 4064537 w 12191999"/>
                <a:gd name="connsiteY584" fmla="*/ 499371 h 1190386"/>
                <a:gd name="connsiteX585" fmla="*/ 4064537 w 12191999"/>
                <a:gd name="connsiteY585" fmla="*/ 498290 h 1190386"/>
                <a:gd name="connsiteX586" fmla="*/ 4064537 w 12191999"/>
                <a:gd name="connsiteY586" fmla="*/ 490724 h 1190386"/>
                <a:gd name="connsiteX587" fmla="*/ 4066310 w 12191999"/>
                <a:gd name="connsiteY587" fmla="*/ 490724 h 1190386"/>
                <a:gd name="connsiteX588" fmla="*/ 4078724 w 12191999"/>
                <a:gd name="connsiteY588" fmla="*/ 490724 h 1190386"/>
                <a:gd name="connsiteX589" fmla="*/ 4078724 w 12191999"/>
                <a:gd name="connsiteY589" fmla="*/ 491805 h 1190386"/>
                <a:gd name="connsiteX590" fmla="*/ 4078724 w 12191999"/>
                <a:gd name="connsiteY590" fmla="*/ 499371 h 1190386"/>
                <a:gd name="connsiteX591" fmla="*/ 4079485 w 12191999"/>
                <a:gd name="connsiteY591" fmla="*/ 499371 h 1190386"/>
                <a:gd name="connsiteX592" fmla="*/ 4084805 w 12191999"/>
                <a:gd name="connsiteY592" fmla="*/ 499371 h 1190386"/>
                <a:gd name="connsiteX593" fmla="*/ 4094938 w 12191999"/>
                <a:gd name="connsiteY593" fmla="*/ 495047 h 1190386"/>
                <a:gd name="connsiteX594" fmla="*/ 4098990 w 12191999"/>
                <a:gd name="connsiteY594" fmla="*/ 498290 h 1190386"/>
                <a:gd name="connsiteX595" fmla="*/ 4098990 w 12191999"/>
                <a:gd name="connsiteY595" fmla="*/ 490724 h 1190386"/>
                <a:gd name="connsiteX596" fmla="*/ 4101271 w 12191999"/>
                <a:gd name="connsiteY596" fmla="*/ 490724 h 1190386"/>
                <a:gd name="connsiteX597" fmla="*/ 4117231 w 12191999"/>
                <a:gd name="connsiteY597" fmla="*/ 490724 h 1190386"/>
                <a:gd name="connsiteX598" fmla="*/ 4117231 w 12191999"/>
                <a:gd name="connsiteY598" fmla="*/ 491805 h 1190386"/>
                <a:gd name="connsiteX599" fmla="*/ 4117231 w 12191999"/>
                <a:gd name="connsiteY599" fmla="*/ 499371 h 1190386"/>
                <a:gd name="connsiteX600" fmla="*/ 4147632 w 12191999"/>
                <a:gd name="connsiteY600" fmla="*/ 499371 h 1190386"/>
                <a:gd name="connsiteX601" fmla="*/ 4147632 w 12191999"/>
                <a:gd name="connsiteY601" fmla="*/ 500992 h 1190386"/>
                <a:gd name="connsiteX602" fmla="*/ 4147632 w 12191999"/>
                <a:gd name="connsiteY602" fmla="*/ 512342 h 1190386"/>
                <a:gd name="connsiteX603" fmla="*/ 4173978 w 12191999"/>
                <a:gd name="connsiteY603" fmla="*/ 512342 h 1190386"/>
                <a:gd name="connsiteX604" fmla="*/ 4173978 w 12191999"/>
                <a:gd name="connsiteY604" fmla="*/ 542606 h 1190386"/>
                <a:gd name="connsiteX605" fmla="*/ 4174739 w 12191999"/>
                <a:gd name="connsiteY605" fmla="*/ 542606 h 1190386"/>
                <a:gd name="connsiteX606" fmla="*/ 4180058 w 12191999"/>
                <a:gd name="connsiteY606" fmla="*/ 542606 h 1190386"/>
                <a:gd name="connsiteX607" fmla="*/ 4180058 w 12191999"/>
                <a:gd name="connsiteY607" fmla="*/ 543687 h 1190386"/>
                <a:gd name="connsiteX608" fmla="*/ 4180058 w 12191999"/>
                <a:gd name="connsiteY608" fmla="*/ 551254 h 1190386"/>
                <a:gd name="connsiteX609" fmla="*/ 4184113 w 12191999"/>
                <a:gd name="connsiteY609" fmla="*/ 581518 h 1190386"/>
                <a:gd name="connsiteX610" fmla="*/ 4184872 w 12191999"/>
                <a:gd name="connsiteY610" fmla="*/ 581518 h 1190386"/>
                <a:gd name="connsiteX611" fmla="*/ 4190192 w 12191999"/>
                <a:gd name="connsiteY611" fmla="*/ 581518 h 1190386"/>
                <a:gd name="connsiteX612" fmla="*/ 4190192 w 12191999"/>
                <a:gd name="connsiteY612" fmla="*/ 582329 h 1190386"/>
                <a:gd name="connsiteX613" fmla="*/ 4190192 w 12191999"/>
                <a:gd name="connsiteY613" fmla="*/ 588004 h 1190386"/>
                <a:gd name="connsiteX614" fmla="*/ 4191206 w 12191999"/>
                <a:gd name="connsiteY614" fmla="*/ 588004 h 1190386"/>
                <a:gd name="connsiteX615" fmla="*/ 4198298 w 12191999"/>
                <a:gd name="connsiteY615" fmla="*/ 588004 h 1190386"/>
                <a:gd name="connsiteX616" fmla="*/ 4198298 w 12191999"/>
                <a:gd name="connsiteY616" fmla="*/ 618269 h 1190386"/>
                <a:gd name="connsiteX617" fmla="*/ 4200325 w 12191999"/>
                <a:gd name="connsiteY617" fmla="*/ 618269 h 1190386"/>
                <a:gd name="connsiteX618" fmla="*/ 4214512 w 12191999"/>
                <a:gd name="connsiteY618" fmla="*/ 618269 h 1190386"/>
                <a:gd name="connsiteX619" fmla="*/ 4214512 w 12191999"/>
                <a:gd name="connsiteY619" fmla="*/ 642048 h 1190386"/>
                <a:gd name="connsiteX620" fmla="*/ 4216539 w 12191999"/>
                <a:gd name="connsiteY620" fmla="*/ 643669 h 1190386"/>
                <a:gd name="connsiteX621" fmla="*/ 4216539 w 12191999"/>
                <a:gd name="connsiteY621" fmla="*/ 655019 h 1190386"/>
                <a:gd name="connsiteX622" fmla="*/ 4217299 w 12191999"/>
                <a:gd name="connsiteY622" fmla="*/ 655019 h 1190386"/>
                <a:gd name="connsiteX623" fmla="*/ 4222619 w 12191999"/>
                <a:gd name="connsiteY623" fmla="*/ 655019 h 1190386"/>
                <a:gd name="connsiteX624" fmla="*/ 4222619 w 12191999"/>
                <a:gd name="connsiteY624" fmla="*/ 678798 h 1190386"/>
                <a:gd name="connsiteX625" fmla="*/ 4223886 w 12191999"/>
                <a:gd name="connsiteY625" fmla="*/ 678798 h 1190386"/>
                <a:gd name="connsiteX626" fmla="*/ 4232752 w 12191999"/>
                <a:gd name="connsiteY626" fmla="*/ 678798 h 1190386"/>
                <a:gd name="connsiteX627" fmla="*/ 4234779 w 12191999"/>
                <a:gd name="connsiteY627" fmla="*/ 682852 h 1190386"/>
                <a:gd name="connsiteX628" fmla="*/ 4234779 w 12191999"/>
                <a:gd name="connsiteY628" fmla="*/ 696093 h 1190386"/>
                <a:gd name="connsiteX629" fmla="*/ 4236299 w 12191999"/>
                <a:gd name="connsiteY629" fmla="*/ 694201 h 1190386"/>
                <a:gd name="connsiteX630" fmla="*/ 4246939 w 12191999"/>
                <a:gd name="connsiteY630" fmla="*/ 680960 h 1190386"/>
                <a:gd name="connsiteX631" fmla="*/ 4275314 w 12191999"/>
                <a:gd name="connsiteY631" fmla="*/ 680960 h 1190386"/>
                <a:gd name="connsiteX632" fmla="*/ 4275314 w 12191999"/>
                <a:gd name="connsiteY632" fmla="*/ 767431 h 1190386"/>
                <a:gd name="connsiteX633" fmla="*/ 4276073 w 12191999"/>
                <a:gd name="connsiteY633" fmla="*/ 767431 h 1190386"/>
                <a:gd name="connsiteX634" fmla="*/ 4281393 w 12191999"/>
                <a:gd name="connsiteY634" fmla="*/ 767431 h 1190386"/>
                <a:gd name="connsiteX635" fmla="*/ 4282153 w 12191999"/>
                <a:gd name="connsiteY635" fmla="*/ 766080 h 1190386"/>
                <a:gd name="connsiteX636" fmla="*/ 4287473 w 12191999"/>
                <a:gd name="connsiteY636" fmla="*/ 756622 h 1190386"/>
                <a:gd name="connsiteX637" fmla="*/ 4287473 w 12191999"/>
                <a:gd name="connsiteY637" fmla="*/ 758514 h 1190386"/>
                <a:gd name="connsiteX638" fmla="*/ 4287473 w 12191999"/>
                <a:gd name="connsiteY638" fmla="*/ 771755 h 1190386"/>
                <a:gd name="connsiteX639" fmla="*/ 4291526 w 12191999"/>
                <a:gd name="connsiteY639" fmla="*/ 726358 h 1190386"/>
                <a:gd name="connsiteX640" fmla="*/ 4292286 w 12191999"/>
                <a:gd name="connsiteY640" fmla="*/ 726358 h 1190386"/>
                <a:gd name="connsiteX641" fmla="*/ 4297606 w 12191999"/>
                <a:gd name="connsiteY641" fmla="*/ 726358 h 1190386"/>
                <a:gd name="connsiteX642" fmla="*/ 4297606 w 12191999"/>
                <a:gd name="connsiteY642" fmla="*/ 661504 h 1190386"/>
                <a:gd name="connsiteX643" fmla="*/ 4298620 w 12191999"/>
                <a:gd name="connsiteY643" fmla="*/ 661504 h 1190386"/>
                <a:gd name="connsiteX644" fmla="*/ 4305713 w 12191999"/>
                <a:gd name="connsiteY644" fmla="*/ 661504 h 1190386"/>
                <a:gd name="connsiteX645" fmla="*/ 4317873 w 12191999"/>
                <a:gd name="connsiteY645" fmla="*/ 618269 h 1190386"/>
                <a:gd name="connsiteX646" fmla="*/ 4319140 w 12191999"/>
                <a:gd name="connsiteY646" fmla="*/ 618269 h 1190386"/>
                <a:gd name="connsiteX647" fmla="*/ 4328007 w 12191999"/>
                <a:gd name="connsiteY647" fmla="*/ 618269 h 1190386"/>
                <a:gd name="connsiteX648" fmla="*/ 4338140 w 12191999"/>
                <a:gd name="connsiteY648" fmla="*/ 661504 h 1190386"/>
                <a:gd name="connsiteX649" fmla="*/ 4339153 w 12191999"/>
                <a:gd name="connsiteY649" fmla="*/ 661504 h 1190386"/>
                <a:gd name="connsiteX650" fmla="*/ 4346247 w 12191999"/>
                <a:gd name="connsiteY650" fmla="*/ 661504 h 1190386"/>
                <a:gd name="connsiteX651" fmla="*/ 4346247 w 12191999"/>
                <a:gd name="connsiteY651" fmla="*/ 700416 h 1190386"/>
                <a:gd name="connsiteX652" fmla="*/ 4348020 w 12191999"/>
                <a:gd name="connsiteY652" fmla="*/ 700416 h 1190386"/>
                <a:gd name="connsiteX653" fmla="*/ 4360434 w 12191999"/>
                <a:gd name="connsiteY653" fmla="*/ 700416 h 1190386"/>
                <a:gd name="connsiteX654" fmla="*/ 4360434 w 12191999"/>
                <a:gd name="connsiteY654" fmla="*/ 702578 h 1190386"/>
                <a:gd name="connsiteX655" fmla="*/ 4360434 w 12191999"/>
                <a:gd name="connsiteY655" fmla="*/ 717710 h 1190386"/>
                <a:gd name="connsiteX656" fmla="*/ 4364487 w 12191999"/>
                <a:gd name="connsiteY656" fmla="*/ 715549 h 1190386"/>
                <a:gd name="connsiteX657" fmla="*/ 4364487 w 12191999"/>
                <a:gd name="connsiteY657" fmla="*/ 700416 h 1190386"/>
                <a:gd name="connsiteX658" fmla="*/ 4366007 w 12191999"/>
                <a:gd name="connsiteY658" fmla="*/ 700416 h 1190386"/>
                <a:gd name="connsiteX659" fmla="*/ 4376647 w 12191999"/>
                <a:gd name="connsiteY659" fmla="*/ 700416 h 1190386"/>
                <a:gd name="connsiteX660" fmla="*/ 4376647 w 12191999"/>
                <a:gd name="connsiteY660" fmla="*/ 702037 h 1190386"/>
                <a:gd name="connsiteX661" fmla="*/ 4376647 w 12191999"/>
                <a:gd name="connsiteY661" fmla="*/ 713387 h 1190386"/>
                <a:gd name="connsiteX662" fmla="*/ 4407048 w 12191999"/>
                <a:gd name="connsiteY662" fmla="*/ 713387 h 1190386"/>
                <a:gd name="connsiteX663" fmla="*/ 4407048 w 12191999"/>
                <a:gd name="connsiteY663" fmla="*/ 676637 h 1190386"/>
                <a:gd name="connsiteX664" fmla="*/ 4408314 w 12191999"/>
                <a:gd name="connsiteY664" fmla="*/ 676637 h 1190386"/>
                <a:gd name="connsiteX665" fmla="*/ 4417181 w 12191999"/>
                <a:gd name="connsiteY665" fmla="*/ 676637 h 1190386"/>
                <a:gd name="connsiteX666" fmla="*/ 4417181 w 12191999"/>
                <a:gd name="connsiteY666" fmla="*/ 698254 h 1190386"/>
                <a:gd name="connsiteX667" fmla="*/ 4419208 w 12191999"/>
                <a:gd name="connsiteY667" fmla="*/ 665828 h 1190386"/>
                <a:gd name="connsiteX668" fmla="*/ 4441501 w 12191999"/>
                <a:gd name="connsiteY668" fmla="*/ 665828 h 1190386"/>
                <a:gd name="connsiteX669" fmla="*/ 4441501 w 12191999"/>
                <a:gd name="connsiteY669" fmla="*/ 664206 h 1190386"/>
                <a:gd name="connsiteX670" fmla="*/ 4441501 w 12191999"/>
                <a:gd name="connsiteY670" fmla="*/ 652857 h 1190386"/>
                <a:gd name="connsiteX671" fmla="*/ 4442262 w 12191999"/>
                <a:gd name="connsiteY671" fmla="*/ 652857 h 1190386"/>
                <a:gd name="connsiteX672" fmla="*/ 4447582 w 12191999"/>
                <a:gd name="connsiteY672" fmla="*/ 652857 h 1190386"/>
                <a:gd name="connsiteX673" fmla="*/ 4447582 w 12191999"/>
                <a:gd name="connsiteY673" fmla="*/ 650966 h 1190386"/>
                <a:gd name="connsiteX674" fmla="*/ 4447582 w 12191999"/>
                <a:gd name="connsiteY674" fmla="*/ 637725 h 1190386"/>
                <a:gd name="connsiteX675" fmla="*/ 4451635 w 12191999"/>
                <a:gd name="connsiteY675" fmla="*/ 644210 h 1190386"/>
                <a:gd name="connsiteX676" fmla="*/ 4453915 w 12191999"/>
                <a:gd name="connsiteY676" fmla="*/ 644210 h 1190386"/>
                <a:gd name="connsiteX677" fmla="*/ 4469875 w 12191999"/>
                <a:gd name="connsiteY677" fmla="*/ 644210 h 1190386"/>
                <a:gd name="connsiteX678" fmla="*/ 4469875 w 12191999"/>
                <a:gd name="connsiteY678" fmla="*/ 643399 h 1190386"/>
                <a:gd name="connsiteX679" fmla="*/ 4469875 w 12191999"/>
                <a:gd name="connsiteY679" fmla="*/ 637725 h 1190386"/>
                <a:gd name="connsiteX680" fmla="*/ 4470636 w 12191999"/>
                <a:gd name="connsiteY680" fmla="*/ 637725 h 1190386"/>
                <a:gd name="connsiteX681" fmla="*/ 4475956 w 12191999"/>
                <a:gd name="connsiteY681" fmla="*/ 637725 h 1190386"/>
                <a:gd name="connsiteX682" fmla="*/ 4475956 w 12191999"/>
                <a:gd name="connsiteY682" fmla="*/ 639076 h 1190386"/>
                <a:gd name="connsiteX683" fmla="*/ 4475956 w 12191999"/>
                <a:gd name="connsiteY683" fmla="*/ 648534 h 1190386"/>
                <a:gd name="connsiteX684" fmla="*/ 4514462 w 12191999"/>
                <a:gd name="connsiteY684" fmla="*/ 648534 h 1190386"/>
                <a:gd name="connsiteX685" fmla="*/ 4514462 w 12191999"/>
                <a:gd name="connsiteY685" fmla="*/ 786887 h 1190386"/>
                <a:gd name="connsiteX686" fmla="*/ 4515982 w 12191999"/>
                <a:gd name="connsiteY686" fmla="*/ 786887 h 1190386"/>
                <a:gd name="connsiteX687" fmla="*/ 4526622 w 12191999"/>
                <a:gd name="connsiteY687" fmla="*/ 786887 h 1190386"/>
                <a:gd name="connsiteX688" fmla="*/ 4526622 w 12191999"/>
                <a:gd name="connsiteY688" fmla="*/ 773917 h 1190386"/>
                <a:gd name="connsiteX689" fmla="*/ 4530676 w 12191999"/>
                <a:gd name="connsiteY689" fmla="*/ 773917 h 1190386"/>
                <a:gd name="connsiteX690" fmla="*/ 4530676 w 12191999"/>
                <a:gd name="connsiteY690" fmla="*/ 786887 h 1190386"/>
                <a:gd name="connsiteX691" fmla="*/ 4561076 w 12191999"/>
                <a:gd name="connsiteY691" fmla="*/ 786887 h 1190386"/>
                <a:gd name="connsiteX692" fmla="*/ 4561076 w 12191999"/>
                <a:gd name="connsiteY692" fmla="*/ 756622 h 1190386"/>
                <a:gd name="connsiteX693" fmla="*/ 4573236 w 12191999"/>
                <a:gd name="connsiteY693" fmla="*/ 756622 h 1190386"/>
                <a:gd name="connsiteX694" fmla="*/ 4585396 w 12191999"/>
                <a:gd name="connsiteY694" fmla="*/ 754461 h 1190386"/>
                <a:gd name="connsiteX695" fmla="*/ 4589450 w 12191999"/>
                <a:gd name="connsiteY695" fmla="*/ 756622 h 1190386"/>
                <a:gd name="connsiteX696" fmla="*/ 4599583 w 12191999"/>
                <a:gd name="connsiteY696" fmla="*/ 756622 h 1190386"/>
                <a:gd name="connsiteX697" fmla="*/ 4599583 w 12191999"/>
                <a:gd name="connsiteY697" fmla="*/ 786887 h 1190386"/>
                <a:gd name="connsiteX698" fmla="*/ 4607690 w 12191999"/>
                <a:gd name="connsiteY698" fmla="*/ 786887 h 1190386"/>
                <a:gd name="connsiteX699" fmla="*/ 4607690 w 12191999"/>
                <a:gd name="connsiteY699" fmla="*/ 804182 h 1190386"/>
                <a:gd name="connsiteX700" fmla="*/ 4617026 w 12191999"/>
                <a:gd name="connsiteY700" fmla="*/ 805087 h 1190386"/>
                <a:gd name="connsiteX701" fmla="*/ 4629984 w 12191999"/>
                <a:gd name="connsiteY701" fmla="*/ 805087 h 1190386"/>
                <a:gd name="connsiteX702" fmla="*/ 4629984 w 12191999"/>
                <a:gd name="connsiteY702" fmla="*/ 789049 h 1190386"/>
                <a:gd name="connsiteX703" fmla="*/ 4697940 w 12191999"/>
                <a:gd name="connsiteY703" fmla="*/ 789049 h 1190386"/>
                <a:gd name="connsiteX704" fmla="*/ 4697940 w 12191999"/>
                <a:gd name="connsiteY704" fmla="*/ 703796 h 1190386"/>
                <a:gd name="connsiteX705" fmla="*/ 4769948 w 12191999"/>
                <a:gd name="connsiteY705" fmla="*/ 703796 h 1190386"/>
                <a:gd name="connsiteX706" fmla="*/ 4769948 w 12191999"/>
                <a:gd name="connsiteY706" fmla="*/ 782564 h 1190386"/>
                <a:gd name="connsiteX707" fmla="*/ 4771852 w 12191999"/>
                <a:gd name="connsiteY707" fmla="*/ 782564 h 1190386"/>
                <a:gd name="connsiteX708" fmla="*/ 4773094 w 12191999"/>
                <a:gd name="connsiteY708" fmla="*/ 805087 h 1190386"/>
                <a:gd name="connsiteX709" fmla="*/ 4782770 w 12191999"/>
                <a:gd name="connsiteY709" fmla="*/ 805087 h 1190386"/>
                <a:gd name="connsiteX710" fmla="*/ 4784012 w 12191999"/>
                <a:gd name="connsiteY710" fmla="*/ 782564 h 1190386"/>
                <a:gd name="connsiteX711" fmla="*/ 4790092 w 12191999"/>
                <a:gd name="connsiteY711" fmla="*/ 782564 h 1190386"/>
                <a:gd name="connsiteX712" fmla="*/ 4791334 w 12191999"/>
                <a:gd name="connsiteY712" fmla="*/ 805087 h 1190386"/>
                <a:gd name="connsiteX713" fmla="*/ 4841956 w 12191999"/>
                <a:gd name="connsiteY713" fmla="*/ 805087 h 1190386"/>
                <a:gd name="connsiteX714" fmla="*/ 4841956 w 12191999"/>
                <a:gd name="connsiteY714" fmla="*/ 642059 h 1190386"/>
                <a:gd name="connsiteX715" fmla="*/ 5039284 w 12191999"/>
                <a:gd name="connsiteY715" fmla="*/ 642059 h 1190386"/>
                <a:gd name="connsiteX716" fmla="*/ 5039284 w 12191999"/>
                <a:gd name="connsiteY716" fmla="*/ 805087 h 1190386"/>
                <a:gd name="connsiteX717" fmla="*/ 5057980 w 12191999"/>
                <a:gd name="connsiteY717" fmla="*/ 805087 h 1190386"/>
                <a:gd name="connsiteX718" fmla="*/ 5057980 w 12191999"/>
                <a:gd name="connsiteY718" fmla="*/ 722394 h 1190386"/>
                <a:gd name="connsiteX719" fmla="*/ 5153101 w 12191999"/>
                <a:gd name="connsiteY719" fmla="*/ 722394 h 1190386"/>
                <a:gd name="connsiteX720" fmla="*/ 5205564 w 12191999"/>
                <a:gd name="connsiteY720" fmla="*/ 657181 h 1190386"/>
                <a:gd name="connsiteX721" fmla="*/ 5270418 w 12191999"/>
                <a:gd name="connsiteY721" fmla="*/ 657181 h 1190386"/>
                <a:gd name="connsiteX722" fmla="*/ 5270418 w 12191999"/>
                <a:gd name="connsiteY722" fmla="*/ 732843 h 1190386"/>
                <a:gd name="connsiteX723" fmla="*/ 5278525 w 12191999"/>
                <a:gd name="connsiteY723" fmla="*/ 732843 h 1190386"/>
                <a:gd name="connsiteX724" fmla="*/ 5280552 w 12191999"/>
                <a:gd name="connsiteY724" fmla="*/ 726358 h 1190386"/>
                <a:gd name="connsiteX725" fmla="*/ 5286632 w 12191999"/>
                <a:gd name="connsiteY725" fmla="*/ 726358 h 1190386"/>
                <a:gd name="connsiteX726" fmla="*/ 5288659 w 12191999"/>
                <a:gd name="connsiteY726" fmla="*/ 735005 h 1190386"/>
                <a:gd name="connsiteX727" fmla="*/ 5300819 w 12191999"/>
                <a:gd name="connsiteY727" fmla="*/ 735005 h 1190386"/>
                <a:gd name="connsiteX728" fmla="*/ 5300819 w 12191999"/>
                <a:gd name="connsiteY728" fmla="*/ 728519 h 1190386"/>
                <a:gd name="connsiteX729" fmla="*/ 5323112 w 12191999"/>
                <a:gd name="connsiteY729" fmla="*/ 728519 h 1190386"/>
                <a:gd name="connsiteX730" fmla="*/ 5323112 w 12191999"/>
                <a:gd name="connsiteY730" fmla="*/ 735005 h 1190386"/>
                <a:gd name="connsiteX731" fmla="*/ 5343379 w 12191999"/>
                <a:gd name="connsiteY731" fmla="*/ 735005 h 1190386"/>
                <a:gd name="connsiteX732" fmla="*/ 5343379 w 12191999"/>
                <a:gd name="connsiteY732" fmla="*/ 780402 h 1190386"/>
                <a:gd name="connsiteX733" fmla="*/ 5357566 w 12191999"/>
                <a:gd name="connsiteY733" fmla="*/ 780402 h 1190386"/>
                <a:gd name="connsiteX734" fmla="*/ 5357566 w 12191999"/>
                <a:gd name="connsiteY734" fmla="*/ 767431 h 1190386"/>
                <a:gd name="connsiteX735" fmla="*/ 5373781 w 12191999"/>
                <a:gd name="connsiteY735" fmla="*/ 767431 h 1190386"/>
                <a:gd name="connsiteX736" fmla="*/ 5373781 w 12191999"/>
                <a:gd name="connsiteY736" fmla="*/ 588004 h 1190386"/>
                <a:gd name="connsiteX737" fmla="*/ 5379860 w 12191999"/>
                <a:gd name="connsiteY737" fmla="*/ 581518 h 1190386"/>
                <a:gd name="connsiteX738" fmla="*/ 5452821 w 12191999"/>
                <a:gd name="connsiteY738" fmla="*/ 581518 h 1190386"/>
                <a:gd name="connsiteX739" fmla="*/ 5452821 w 12191999"/>
                <a:gd name="connsiteY739" fmla="*/ 590166 h 1190386"/>
                <a:gd name="connsiteX740" fmla="*/ 5462954 w 12191999"/>
                <a:gd name="connsiteY740" fmla="*/ 590166 h 1190386"/>
                <a:gd name="connsiteX741" fmla="*/ 5462954 w 12191999"/>
                <a:gd name="connsiteY741" fmla="*/ 704740 h 1190386"/>
                <a:gd name="connsiteX742" fmla="*/ 5485248 w 12191999"/>
                <a:gd name="connsiteY742" fmla="*/ 704740 h 1190386"/>
                <a:gd name="connsiteX743" fmla="*/ 5485248 w 12191999"/>
                <a:gd name="connsiteY743" fmla="*/ 637725 h 1190386"/>
                <a:gd name="connsiteX744" fmla="*/ 5511595 w 12191999"/>
                <a:gd name="connsiteY744" fmla="*/ 637725 h 1190386"/>
                <a:gd name="connsiteX745" fmla="*/ 5515648 w 12191999"/>
                <a:gd name="connsiteY745" fmla="*/ 633401 h 1190386"/>
                <a:gd name="connsiteX746" fmla="*/ 5523755 w 12191999"/>
                <a:gd name="connsiteY746" fmla="*/ 633401 h 1190386"/>
                <a:gd name="connsiteX747" fmla="*/ 5527809 w 12191999"/>
                <a:gd name="connsiteY747" fmla="*/ 637725 h 1190386"/>
                <a:gd name="connsiteX748" fmla="*/ 5550102 w 12191999"/>
                <a:gd name="connsiteY748" fmla="*/ 637725 h 1190386"/>
                <a:gd name="connsiteX749" fmla="*/ 5550102 w 12191999"/>
                <a:gd name="connsiteY749" fmla="*/ 520989 h 1190386"/>
                <a:gd name="connsiteX750" fmla="*/ 5606849 w 12191999"/>
                <a:gd name="connsiteY750" fmla="*/ 510180 h 1190386"/>
                <a:gd name="connsiteX751" fmla="*/ 5606849 w 12191999"/>
                <a:gd name="connsiteY751" fmla="*/ 511261 h 1190386"/>
                <a:gd name="connsiteX752" fmla="*/ 5606849 w 12191999"/>
                <a:gd name="connsiteY752" fmla="*/ 518827 h 1190386"/>
                <a:gd name="connsiteX753" fmla="*/ 5633197 w 12191999"/>
                <a:gd name="connsiteY753" fmla="*/ 518827 h 1190386"/>
                <a:gd name="connsiteX754" fmla="*/ 5633197 w 12191999"/>
                <a:gd name="connsiteY754" fmla="*/ 773917 h 1190386"/>
                <a:gd name="connsiteX755" fmla="*/ 5655490 w 12191999"/>
                <a:gd name="connsiteY755" fmla="*/ 773917 h 1190386"/>
                <a:gd name="connsiteX756" fmla="*/ 5655490 w 12191999"/>
                <a:gd name="connsiteY756" fmla="*/ 769593 h 1190386"/>
                <a:gd name="connsiteX757" fmla="*/ 5667650 w 12191999"/>
                <a:gd name="connsiteY757" fmla="*/ 769593 h 1190386"/>
                <a:gd name="connsiteX758" fmla="*/ 5667650 w 12191999"/>
                <a:gd name="connsiteY758" fmla="*/ 773917 h 1190386"/>
                <a:gd name="connsiteX759" fmla="*/ 5691970 w 12191999"/>
                <a:gd name="connsiteY759" fmla="*/ 773917 h 1190386"/>
                <a:gd name="connsiteX760" fmla="*/ 5691970 w 12191999"/>
                <a:gd name="connsiteY760" fmla="*/ 760946 h 1190386"/>
                <a:gd name="connsiteX761" fmla="*/ 5720344 w 12191999"/>
                <a:gd name="connsiteY761" fmla="*/ 760946 h 1190386"/>
                <a:gd name="connsiteX762" fmla="*/ 5732504 w 12191999"/>
                <a:gd name="connsiteY762" fmla="*/ 756622 h 1190386"/>
                <a:gd name="connsiteX763" fmla="*/ 5752772 w 12191999"/>
                <a:gd name="connsiteY763" fmla="*/ 760946 h 1190386"/>
                <a:gd name="connsiteX764" fmla="*/ 5752772 w 12191999"/>
                <a:gd name="connsiteY764" fmla="*/ 743652 h 1190386"/>
                <a:gd name="connsiteX765" fmla="*/ 5760878 w 12191999"/>
                <a:gd name="connsiteY765" fmla="*/ 743652 h 1190386"/>
                <a:gd name="connsiteX766" fmla="*/ 5760878 w 12191999"/>
                <a:gd name="connsiteY766" fmla="*/ 730681 h 1190386"/>
                <a:gd name="connsiteX767" fmla="*/ 5817625 w 12191999"/>
                <a:gd name="connsiteY767" fmla="*/ 730681 h 1190386"/>
                <a:gd name="connsiteX768" fmla="*/ 5817625 w 12191999"/>
                <a:gd name="connsiteY768" fmla="*/ 700416 h 1190386"/>
                <a:gd name="connsiteX769" fmla="*/ 5835865 w 12191999"/>
                <a:gd name="connsiteY769" fmla="*/ 700416 h 1190386"/>
                <a:gd name="connsiteX770" fmla="*/ 5835865 w 12191999"/>
                <a:gd name="connsiteY770" fmla="*/ 693931 h 1190386"/>
                <a:gd name="connsiteX771" fmla="*/ 5848025 w 12191999"/>
                <a:gd name="connsiteY771" fmla="*/ 693931 h 1190386"/>
                <a:gd name="connsiteX772" fmla="*/ 5848025 w 12191999"/>
                <a:gd name="connsiteY772" fmla="*/ 700416 h 1190386"/>
                <a:gd name="connsiteX773" fmla="*/ 5864239 w 12191999"/>
                <a:gd name="connsiteY773" fmla="*/ 700416 h 1190386"/>
                <a:gd name="connsiteX774" fmla="*/ 5864239 w 12191999"/>
                <a:gd name="connsiteY774" fmla="*/ 750137 h 1190386"/>
                <a:gd name="connsiteX775" fmla="*/ 5896666 w 12191999"/>
                <a:gd name="connsiteY775" fmla="*/ 750137 h 1190386"/>
                <a:gd name="connsiteX776" fmla="*/ 5896666 w 12191999"/>
                <a:gd name="connsiteY776" fmla="*/ 724196 h 1190386"/>
                <a:gd name="connsiteX777" fmla="*/ 5935174 w 12191999"/>
                <a:gd name="connsiteY777" fmla="*/ 724196 h 1190386"/>
                <a:gd name="connsiteX778" fmla="*/ 5935174 w 12191999"/>
                <a:gd name="connsiteY778" fmla="*/ 693931 h 1190386"/>
                <a:gd name="connsiteX779" fmla="*/ 5983814 w 12191999"/>
                <a:gd name="connsiteY779" fmla="*/ 693931 h 1190386"/>
                <a:gd name="connsiteX780" fmla="*/ 5983814 w 12191999"/>
                <a:gd name="connsiteY780" fmla="*/ 805087 h 1190386"/>
                <a:gd name="connsiteX781" fmla="*/ 5983814 w 12191999"/>
                <a:gd name="connsiteY781" fmla="*/ 818866 h 1190386"/>
                <a:gd name="connsiteX782" fmla="*/ 6047612 w 12191999"/>
                <a:gd name="connsiteY782" fmla="*/ 818866 h 1190386"/>
                <a:gd name="connsiteX783" fmla="*/ 6047164 w 12191999"/>
                <a:gd name="connsiteY783" fmla="*/ 724196 h 1190386"/>
                <a:gd name="connsiteX784" fmla="*/ 6067431 w 12191999"/>
                <a:gd name="connsiteY784" fmla="*/ 724196 h 1190386"/>
                <a:gd name="connsiteX785" fmla="*/ 6067938 w 12191999"/>
                <a:gd name="connsiteY785" fmla="*/ 723115 h 1190386"/>
                <a:gd name="connsiteX786" fmla="*/ 6071484 w 12191999"/>
                <a:gd name="connsiteY786" fmla="*/ 715549 h 1190386"/>
                <a:gd name="connsiteX787" fmla="*/ 6073258 w 12191999"/>
                <a:gd name="connsiteY787" fmla="*/ 715819 h 1190386"/>
                <a:gd name="connsiteX788" fmla="*/ 6085671 w 12191999"/>
                <a:gd name="connsiteY788" fmla="*/ 717710 h 1190386"/>
                <a:gd name="connsiteX789" fmla="*/ 6086178 w 12191999"/>
                <a:gd name="connsiteY789" fmla="*/ 719062 h 1190386"/>
                <a:gd name="connsiteX790" fmla="*/ 6089724 w 12191999"/>
                <a:gd name="connsiteY790" fmla="*/ 728519 h 1190386"/>
                <a:gd name="connsiteX791" fmla="*/ 6116071 w 12191999"/>
                <a:gd name="connsiteY791" fmla="*/ 730681 h 1190386"/>
                <a:gd name="connsiteX792" fmla="*/ 6116071 w 12191999"/>
                <a:gd name="connsiteY792" fmla="*/ 607460 h 1190386"/>
                <a:gd name="connsiteX793" fmla="*/ 6118098 w 12191999"/>
                <a:gd name="connsiteY793" fmla="*/ 607460 h 1190386"/>
                <a:gd name="connsiteX794" fmla="*/ 6132285 w 12191999"/>
                <a:gd name="connsiteY794" fmla="*/ 607460 h 1190386"/>
                <a:gd name="connsiteX795" fmla="*/ 6132285 w 12191999"/>
                <a:gd name="connsiteY795" fmla="*/ 471268 h 1190386"/>
                <a:gd name="connsiteX796" fmla="*/ 6134058 w 12191999"/>
                <a:gd name="connsiteY796" fmla="*/ 471268 h 1190386"/>
                <a:gd name="connsiteX797" fmla="*/ 6146472 w 12191999"/>
                <a:gd name="connsiteY797" fmla="*/ 471268 h 1190386"/>
                <a:gd name="connsiteX798" fmla="*/ 6268073 w 12191999"/>
                <a:gd name="connsiteY798" fmla="*/ 471268 h 1190386"/>
                <a:gd name="connsiteX799" fmla="*/ 6270353 w 12191999"/>
                <a:gd name="connsiteY799" fmla="*/ 471268 h 1190386"/>
                <a:gd name="connsiteX800" fmla="*/ 6286314 w 12191999"/>
                <a:gd name="connsiteY800" fmla="*/ 471268 h 1190386"/>
                <a:gd name="connsiteX801" fmla="*/ 6286314 w 12191999"/>
                <a:gd name="connsiteY801" fmla="*/ 611783 h 1190386"/>
                <a:gd name="connsiteX802" fmla="*/ 6287834 w 12191999"/>
                <a:gd name="connsiteY802" fmla="*/ 611513 h 1190386"/>
                <a:gd name="connsiteX803" fmla="*/ 6298474 w 12191999"/>
                <a:gd name="connsiteY803" fmla="*/ 609622 h 1190386"/>
                <a:gd name="connsiteX804" fmla="*/ 6296447 w 12191999"/>
                <a:gd name="connsiteY804" fmla="*/ 698254 h 1190386"/>
                <a:gd name="connsiteX805" fmla="*/ 6297967 w 12191999"/>
                <a:gd name="connsiteY805" fmla="*/ 698525 h 1190386"/>
                <a:gd name="connsiteX806" fmla="*/ 6308607 w 12191999"/>
                <a:gd name="connsiteY806" fmla="*/ 700416 h 1190386"/>
                <a:gd name="connsiteX807" fmla="*/ 6308860 w 12191999"/>
                <a:gd name="connsiteY807" fmla="*/ 701227 h 1190386"/>
                <a:gd name="connsiteX808" fmla="*/ 6310634 w 12191999"/>
                <a:gd name="connsiteY808" fmla="*/ 706902 h 1190386"/>
                <a:gd name="connsiteX809" fmla="*/ 6311394 w 12191999"/>
                <a:gd name="connsiteY809" fmla="*/ 704470 h 1190386"/>
                <a:gd name="connsiteX810" fmla="*/ 6316714 w 12191999"/>
                <a:gd name="connsiteY810" fmla="*/ 687446 h 1190386"/>
                <a:gd name="connsiteX811" fmla="*/ 6318487 w 12191999"/>
                <a:gd name="connsiteY811" fmla="*/ 687446 h 1190386"/>
                <a:gd name="connsiteX812" fmla="*/ 6330901 w 12191999"/>
                <a:gd name="connsiteY812" fmla="*/ 687446 h 1190386"/>
                <a:gd name="connsiteX813" fmla="*/ 6330901 w 12191999"/>
                <a:gd name="connsiteY813" fmla="*/ 719872 h 1190386"/>
                <a:gd name="connsiteX814" fmla="*/ 6331914 w 12191999"/>
                <a:gd name="connsiteY814" fmla="*/ 720413 h 1190386"/>
                <a:gd name="connsiteX815" fmla="*/ 6339008 w 12191999"/>
                <a:gd name="connsiteY815" fmla="*/ 724196 h 1190386"/>
                <a:gd name="connsiteX816" fmla="*/ 6339008 w 12191999"/>
                <a:gd name="connsiteY816" fmla="*/ 725547 h 1190386"/>
                <a:gd name="connsiteX817" fmla="*/ 6339008 w 12191999"/>
                <a:gd name="connsiteY817" fmla="*/ 735005 h 1190386"/>
                <a:gd name="connsiteX818" fmla="*/ 6383595 w 12191999"/>
                <a:gd name="connsiteY818" fmla="*/ 735005 h 1190386"/>
                <a:gd name="connsiteX819" fmla="*/ 6383595 w 12191999"/>
                <a:gd name="connsiteY819" fmla="*/ 736086 h 1190386"/>
                <a:gd name="connsiteX820" fmla="*/ 6383595 w 12191999"/>
                <a:gd name="connsiteY820" fmla="*/ 743652 h 1190386"/>
                <a:gd name="connsiteX821" fmla="*/ 6385621 w 12191999"/>
                <a:gd name="connsiteY821" fmla="*/ 743652 h 1190386"/>
                <a:gd name="connsiteX822" fmla="*/ 6399808 w 12191999"/>
                <a:gd name="connsiteY822" fmla="*/ 743652 h 1190386"/>
                <a:gd name="connsiteX823" fmla="*/ 6399808 w 12191999"/>
                <a:gd name="connsiteY823" fmla="*/ 713387 h 1190386"/>
                <a:gd name="connsiteX824" fmla="*/ 6444395 w 12191999"/>
                <a:gd name="connsiteY824" fmla="*/ 713387 h 1190386"/>
                <a:gd name="connsiteX825" fmla="*/ 6444395 w 12191999"/>
                <a:gd name="connsiteY825" fmla="*/ 712036 h 1190386"/>
                <a:gd name="connsiteX826" fmla="*/ 6444395 w 12191999"/>
                <a:gd name="connsiteY826" fmla="*/ 702578 h 1190386"/>
                <a:gd name="connsiteX827" fmla="*/ 6445409 w 12191999"/>
                <a:gd name="connsiteY827" fmla="*/ 702578 h 1190386"/>
                <a:gd name="connsiteX828" fmla="*/ 6452502 w 12191999"/>
                <a:gd name="connsiteY828" fmla="*/ 702578 h 1190386"/>
                <a:gd name="connsiteX829" fmla="*/ 6452502 w 12191999"/>
                <a:gd name="connsiteY829" fmla="*/ 700687 h 1190386"/>
                <a:gd name="connsiteX830" fmla="*/ 6452502 w 12191999"/>
                <a:gd name="connsiteY830" fmla="*/ 687446 h 1190386"/>
                <a:gd name="connsiteX831" fmla="*/ 6453262 w 12191999"/>
                <a:gd name="connsiteY831" fmla="*/ 687446 h 1190386"/>
                <a:gd name="connsiteX832" fmla="*/ 6458582 w 12191999"/>
                <a:gd name="connsiteY832" fmla="*/ 687446 h 1190386"/>
                <a:gd name="connsiteX833" fmla="*/ 6458582 w 12191999"/>
                <a:gd name="connsiteY833" fmla="*/ 686365 h 1190386"/>
                <a:gd name="connsiteX834" fmla="*/ 6458582 w 12191999"/>
                <a:gd name="connsiteY834" fmla="*/ 678798 h 1190386"/>
                <a:gd name="connsiteX835" fmla="*/ 6460609 w 12191999"/>
                <a:gd name="connsiteY835" fmla="*/ 678798 h 1190386"/>
                <a:gd name="connsiteX836" fmla="*/ 6474796 w 12191999"/>
                <a:gd name="connsiteY836" fmla="*/ 678798 h 1190386"/>
                <a:gd name="connsiteX837" fmla="*/ 6474796 w 12191999"/>
                <a:gd name="connsiteY837" fmla="*/ 679879 h 1190386"/>
                <a:gd name="connsiteX838" fmla="*/ 6474796 w 12191999"/>
                <a:gd name="connsiteY838" fmla="*/ 687446 h 1190386"/>
                <a:gd name="connsiteX839" fmla="*/ 6497089 w 12191999"/>
                <a:gd name="connsiteY839" fmla="*/ 687446 h 1190386"/>
                <a:gd name="connsiteX840" fmla="*/ 6497089 w 12191999"/>
                <a:gd name="connsiteY840" fmla="*/ 685554 h 1190386"/>
                <a:gd name="connsiteX841" fmla="*/ 6497089 w 12191999"/>
                <a:gd name="connsiteY841" fmla="*/ 672313 h 1190386"/>
                <a:gd name="connsiteX842" fmla="*/ 6498863 w 12191999"/>
                <a:gd name="connsiteY842" fmla="*/ 672313 h 1190386"/>
                <a:gd name="connsiteX843" fmla="*/ 6511276 w 12191999"/>
                <a:gd name="connsiteY843" fmla="*/ 672313 h 1190386"/>
                <a:gd name="connsiteX844" fmla="*/ 6511276 w 12191999"/>
                <a:gd name="connsiteY844" fmla="*/ 696093 h 1190386"/>
                <a:gd name="connsiteX845" fmla="*/ 6512290 w 12191999"/>
                <a:gd name="connsiteY845" fmla="*/ 696093 h 1190386"/>
                <a:gd name="connsiteX846" fmla="*/ 6519383 w 12191999"/>
                <a:gd name="connsiteY846" fmla="*/ 696093 h 1190386"/>
                <a:gd name="connsiteX847" fmla="*/ 6519383 w 12191999"/>
                <a:gd name="connsiteY847" fmla="*/ 695012 h 1190386"/>
                <a:gd name="connsiteX848" fmla="*/ 6519383 w 12191999"/>
                <a:gd name="connsiteY848" fmla="*/ 687446 h 1190386"/>
                <a:gd name="connsiteX849" fmla="*/ 6521156 w 12191999"/>
                <a:gd name="connsiteY849" fmla="*/ 687446 h 1190386"/>
                <a:gd name="connsiteX850" fmla="*/ 6533570 w 12191999"/>
                <a:gd name="connsiteY850" fmla="*/ 687446 h 1190386"/>
                <a:gd name="connsiteX851" fmla="*/ 6533570 w 12191999"/>
                <a:gd name="connsiteY851" fmla="*/ 713387 h 1190386"/>
                <a:gd name="connsiteX852" fmla="*/ 6535597 w 12191999"/>
                <a:gd name="connsiteY852" fmla="*/ 713387 h 1190386"/>
                <a:gd name="connsiteX853" fmla="*/ 6549783 w 12191999"/>
                <a:gd name="connsiteY853" fmla="*/ 713387 h 1190386"/>
                <a:gd name="connsiteX854" fmla="*/ 6549783 w 12191999"/>
                <a:gd name="connsiteY854" fmla="*/ 715008 h 1190386"/>
                <a:gd name="connsiteX855" fmla="*/ 6549783 w 12191999"/>
                <a:gd name="connsiteY855" fmla="*/ 726358 h 1190386"/>
                <a:gd name="connsiteX856" fmla="*/ 6550543 w 12191999"/>
                <a:gd name="connsiteY856" fmla="*/ 726358 h 1190386"/>
                <a:gd name="connsiteX857" fmla="*/ 6555864 w 12191999"/>
                <a:gd name="connsiteY857" fmla="*/ 726358 h 1190386"/>
                <a:gd name="connsiteX858" fmla="*/ 6555864 w 12191999"/>
                <a:gd name="connsiteY858" fmla="*/ 725547 h 1190386"/>
                <a:gd name="connsiteX859" fmla="*/ 6555864 w 12191999"/>
                <a:gd name="connsiteY859" fmla="*/ 719872 h 1190386"/>
                <a:gd name="connsiteX860" fmla="*/ 6586264 w 12191999"/>
                <a:gd name="connsiteY860" fmla="*/ 719872 h 1190386"/>
                <a:gd name="connsiteX861" fmla="*/ 6586264 w 12191999"/>
                <a:gd name="connsiteY861" fmla="*/ 743652 h 1190386"/>
                <a:gd name="connsiteX862" fmla="*/ 6587277 w 12191999"/>
                <a:gd name="connsiteY862" fmla="*/ 743652 h 1190386"/>
                <a:gd name="connsiteX863" fmla="*/ 6594371 w 12191999"/>
                <a:gd name="connsiteY863" fmla="*/ 743652 h 1190386"/>
                <a:gd name="connsiteX864" fmla="*/ 6594371 w 12191999"/>
                <a:gd name="connsiteY864" fmla="*/ 744733 h 1190386"/>
                <a:gd name="connsiteX865" fmla="*/ 6594371 w 12191999"/>
                <a:gd name="connsiteY865" fmla="*/ 752299 h 1190386"/>
                <a:gd name="connsiteX866" fmla="*/ 6595131 w 12191999"/>
                <a:gd name="connsiteY866" fmla="*/ 752299 h 1190386"/>
                <a:gd name="connsiteX867" fmla="*/ 6600451 w 12191999"/>
                <a:gd name="connsiteY867" fmla="*/ 752299 h 1190386"/>
                <a:gd name="connsiteX868" fmla="*/ 6600451 w 12191999"/>
                <a:gd name="connsiteY868" fmla="*/ 750137 h 1190386"/>
                <a:gd name="connsiteX869" fmla="*/ 6600451 w 12191999"/>
                <a:gd name="connsiteY869" fmla="*/ 735005 h 1190386"/>
                <a:gd name="connsiteX870" fmla="*/ 6601464 w 12191999"/>
                <a:gd name="connsiteY870" fmla="*/ 735005 h 1190386"/>
                <a:gd name="connsiteX871" fmla="*/ 6608558 w 12191999"/>
                <a:gd name="connsiteY871" fmla="*/ 735005 h 1190386"/>
                <a:gd name="connsiteX872" fmla="*/ 6608558 w 12191999"/>
                <a:gd name="connsiteY872" fmla="*/ 736086 h 1190386"/>
                <a:gd name="connsiteX873" fmla="*/ 6608558 w 12191999"/>
                <a:gd name="connsiteY873" fmla="*/ 743652 h 1190386"/>
                <a:gd name="connsiteX874" fmla="*/ 6613878 w 12191999"/>
                <a:gd name="connsiteY874" fmla="*/ 741659 h 1190386"/>
                <a:gd name="connsiteX875" fmla="*/ 6614638 w 12191999"/>
                <a:gd name="connsiteY875" fmla="*/ 740679 h 1190386"/>
                <a:gd name="connsiteX876" fmla="*/ 6614638 w 12191999"/>
                <a:gd name="connsiteY876" fmla="*/ 735005 h 1190386"/>
                <a:gd name="connsiteX877" fmla="*/ 6653145 w 12191999"/>
                <a:gd name="connsiteY877" fmla="*/ 735005 h 1190386"/>
                <a:gd name="connsiteX878" fmla="*/ 6653145 w 12191999"/>
                <a:gd name="connsiteY878" fmla="*/ 758784 h 1190386"/>
                <a:gd name="connsiteX879" fmla="*/ 6655171 w 12191999"/>
                <a:gd name="connsiteY879" fmla="*/ 758784 h 1190386"/>
                <a:gd name="connsiteX880" fmla="*/ 6669358 w 12191999"/>
                <a:gd name="connsiteY880" fmla="*/ 758784 h 1190386"/>
                <a:gd name="connsiteX881" fmla="*/ 6669358 w 12191999"/>
                <a:gd name="connsiteY881" fmla="*/ 759865 h 1190386"/>
                <a:gd name="connsiteX882" fmla="*/ 6669358 w 12191999"/>
                <a:gd name="connsiteY882" fmla="*/ 767431 h 1190386"/>
                <a:gd name="connsiteX883" fmla="*/ 6671132 w 12191999"/>
                <a:gd name="connsiteY883" fmla="*/ 767431 h 1190386"/>
                <a:gd name="connsiteX884" fmla="*/ 6683545 w 12191999"/>
                <a:gd name="connsiteY884" fmla="*/ 767431 h 1190386"/>
                <a:gd name="connsiteX885" fmla="*/ 6683545 w 12191999"/>
                <a:gd name="connsiteY885" fmla="*/ 743652 h 1190386"/>
                <a:gd name="connsiteX886" fmla="*/ 6684558 w 12191999"/>
                <a:gd name="connsiteY886" fmla="*/ 743652 h 1190386"/>
                <a:gd name="connsiteX887" fmla="*/ 6691652 w 12191999"/>
                <a:gd name="connsiteY887" fmla="*/ 743652 h 1190386"/>
                <a:gd name="connsiteX888" fmla="*/ 6691652 w 12191999"/>
                <a:gd name="connsiteY888" fmla="*/ 711225 h 1190386"/>
                <a:gd name="connsiteX889" fmla="*/ 6692665 w 12191999"/>
                <a:gd name="connsiteY889" fmla="*/ 711225 h 1190386"/>
                <a:gd name="connsiteX890" fmla="*/ 6699759 w 12191999"/>
                <a:gd name="connsiteY890" fmla="*/ 711225 h 1190386"/>
                <a:gd name="connsiteX891" fmla="*/ 6699759 w 12191999"/>
                <a:gd name="connsiteY891" fmla="*/ 709334 h 1190386"/>
                <a:gd name="connsiteX892" fmla="*/ 6699759 w 12191999"/>
                <a:gd name="connsiteY892" fmla="*/ 696093 h 1190386"/>
                <a:gd name="connsiteX893" fmla="*/ 6698492 w 12191999"/>
                <a:gd name="connsiteY893" fmla="*/ 694471 h 1190386"/>
                <a:gd name="connsiteX894" fmla="*/ 6703812 w 12191999"/>
                <a:gd name="connsiteY894" fmla="*/ 683122 h 1190386"/>
                <a:gd name="connsiteX895" fmla="*/ 6711919 w 12191999"/>
                <a:gd name="connsiteY895" fmla="*/ 711225 h 1190386"/>
                <a:gd name="connsiteX896" fmla="*/ 6712679 w 12191999"/>
                <a:gd name="connsiteY896" fmla="*/ 711225 h 1190386"/>
                <a:gd name="connsiteX897" fmla="*/ 6717999 w 12191999"/>
                <a:gd name="connsiteY897" fmla="*/ 711225 h 1190386"/>
                <a:gd name="connsiteX898" fmla="*/ 6717999 w 12191999"/>
                <a:gd name="connsiteY898" fmla="*/ 605298 h 1190386"/>
                <a:gd name="connsiteX899" fmla="*/ 6719519 w 12191999"/>
                <a:gd name="connsiteY899" fmla="*/ 605298 h 1190386"/>
                <a:gd name="connsiteX900" fmla="*/ 6730159 w 12191999"/>
                <a:gd name="connsiteY900" fmla="*/ 605298 h 1190386"/>
                <a:gd name="connsiteX901" fmla="*/ 6730159 w 12191999"/>
                <a:gd name="connsiteY901" fmla="*/ 557739 h 1190386"/>
                <a:gd name="connsiteX902" fmla="*/ 6756506 w 12191999"/>
                <a:gd name="connsiteY902" fmla="*/ 557739 h 1190386"/>
                <a:gd name="connsiteX903" fmla="*/ 6756506 w 12191999"/>
                <a:gd name="connsiteY903" fmla="*/ 536121 h 1190386"/>
                <a:gd name="connsiteX904" fmla="*/ 6790960 w 12191999"/>
                <a:gd name="connsiteY904" fmla="*/ 536121 h 1190386"/>
                <a:gd name="connsiteX905" fmla="*/ 6790960 w 12191999"/>
                <a:gd name="connsiteY905" fmla="*/ 538553 h 1190386"/>
                <a:gd name="connsiteX906" fmla="*/ 6790960 w 12191999"/>
                <a:gd name="connsiteY906" fmla="*/ 555577 h 1190386"/>
                <a:gd name="connsiteX907" fmla="*/ 6793240 w 12191999"/>
                <a:gd name="connsiteY907" fmla="*/ 555577 h 1190386"/>
                <a:gd name="connsiteX908" fmla="*/ 6809200 w 12191999"/>
                <a:gd name="connsiteY908" fmla="*/ 555577 h 1190386"/>
                <a:gd name="connsiteX909" fmla="*/ 6809200 w 12191999"/>
                <a:gd name="connsiteY909" fmla="*/ 603136 h 1190386"/>
                <a:gd name="connsiteX910" fmla="*/ 6810213 w 12191999"/>
                <a:gd name="connsiteY910" fmla="*/ 603136 h 1190386"/>
                <a:gd name="connsiteX911" fmla="*/ 6817307 w 12191999"/>
                <a:gd name="connsiteY911" fmla="*/ 603136 h 1190386"/>
                <a:gd name="connsiteX912" fmla="*/ 6831494 w 12191999"/>
                <a:gd name="connsiteY912" fmla="*/ 607460 h 1190386"/>
                <a:gd name="connsiteX913" fmla="*/ 6831494 w 12191999"/>
                <a:gd name="connsiteY913" fmla="*/ 646372 h 1190386"/>
                <a:gd name="connsiteX914" fmla="*/ 6832507 w 12191999"/>
                <a:gd name="connsiteY914" fmla="*/ 646372 h 1190386"/>
                <a:gd name="connsiteX915" fmla="*/ 6839600 w 12191999"/>
                <a:gd name="connsiteY915" fmla="*/ 646372 h 1190386"/>
                <a:gd name="connsiteX916" fmla="*/ 6839600 w 12191999"/>
                <a:gd name="connsiteY916" fmla="*/ 647993 h 1190386"/>
                <a:gd name="connsiteX917" fmla="*/ 6839600 w 12191999"/>
                <a:gd name="connsiteY917" fmla="*/ 659342 h 1190386"/>
                <a:gd name="connsiteX918" fmla="*/ 6841627 w 12191999"/>
                <a:gd name="connsiteY918" fmla="*/ 659342 h 1190386"/>
                <a:gd name="connsiteX919" fmla="*/ 6855814 w 12191999"/>
                <a:gd name="connsiteY919" fmla="*/ 659342 h 1190386"/>
                <a:gd name="connsiteX920" fmla="*/ 6861894 w 12191999"/>
                <a:gd name="connsiteY920" fmla="*/ 665828 h 1190386"/>
                <a:gd name="connsiteX921" fmla="*/ 6861894 w 12191999"/>
                <a:gd name="connsiteY921" fmla="*/ 687446 h 1190386"/>
                <a:gd name="connsiteX922" fmla="*/ 6864174 w 12191999"/>
                <a:gd name="connsiteY922" fmla="*/ 687446 h 1190386"/>
                <a:gd name="connsiteX923" fmla="*/ 6880134 w 12191999"/>
                <a:gd name="connsiteY923" fmla="*/ 687446 h 1190386"/>
                <a:gd name="connsiteX924" fmla="*/ 6880134 w 12191999"/>
                <a:gd name="connsiteY924" fmla="*/ 688526 h 1190386"/>
                <a:gd name="connsiteX925" fmla="*/ 6880134 w 12191999"/>
                <a:gd name="connsiteY925" fmla="*/ 696093 h 1190386"/>
                <a:gd name="connsiteX926" fmla="*/ 6881401 w 12191999"/>
                <a:gd name="connsiteY926" fmla="*/ 696093 h 1190386"/>
                <a:gd name="connsiteX927" fmla="*/ 6890268 w 12191999"/>
                <a:gd name="connsiteY927" fmla="*/ 696093 h 1190386"/>
                <a:gd name="connsiteX928" fmla="*/ 6890268 w 12191999"/>
                <a:gd name="connsiteY928" fmla="*/ 698254 h 1190386"/>
                <a:gd name="connsiteX929" fmla="*/ 6890268 w 12191999"/>
                <a:gd name="connsiteY929" fmla="*/ 713387 h 1190386"/>
                <a:gd name="connsiteX930" fmla="*/ 6894321 w 12191999"/>
                <a:gd name="connsiteY930" fmla="*/ 711495 h 1190386"/>
                <a:gd name="connsiteX931" fmla="*/ 6894321 w 12191999"/>
                <a:gd name="connsiteY931" fmla="*/ 698254 h 1190386"/>
                <a:gd name="connsiteX932" fmla="*/ 6895334 w 12191999"/>
                <a:gd name="connsiteY932" fmla="*/ 698254 h 1190386"/>
                <a:gd name="connsiteX933" fmla="*/ 6902428 w 12191999"/>
                <a:gd name="connsiteY933" fmla="*/ 698254 h 1190386"/>
                <a:gd name="connsiteX934" fmla="*/ 6902428 w 12191999"/>
                <a:gd name="connsiteY934" fmla="*/ 699876 h 1190386"/>
                <a:gd name="connsiteX935" fmla="*/ 6902428 w 12191999"/>
                <a:gd name="connsiteY935" fmla="*/ 711225 h 1190386"/>
                <a:gd name="connsiteX936" fmla="*/ 6903188 w 12191999"/>
                <a:gd name="connsiteY936" fmla="*/ 711225 h 1190386"/>
                <a:gd name="connsiteX937" fmla="*/ 6908508 w 12191999"/>
                <a:gd name="connsiteY937" fmla="*/ 711225 h 1190386"/>
                <a:gd name="connsiteX938" fmla="*/ 6957148 w 12191999"/>
                <a:gd name="connsiteY938" fmla="*/ 706902 h 1190386"/>
                <a:gd name="connsiteX939" fmla="*/ 6957148 w 12191999"/>
                <a:gd name="connsiteY939" fmla="*/ 708253 h 1190386"/>
                <a:gd name="connsiteX940" fmla="*/ 6957148 w 12191999"/>
                <a:gd name="connsiteY940" fmla="*/ 717710 h 1190386"/>
                <a:gd name="connsiteX941" fmla="*/ 6957908 w 12191999"/>
                <a:gd name="connsiteY941" fmla="*/ 717710 h 1190386"/>
                <a:gd name="connsiteX942" fmla="*/ 6963229 w 12191999"/>
                <a:gd name="connsiteY942" fmla="*/ 717710 h 1190386"/>
                <a:gd name="connsiteX943" fmla="*/ 6963229 w 12191999"/>
                <a:gd name="connsiteY943" fmla="*/ 719872 h 1190386"/>
                <a:gd name="connsiteX944" fmla="*/ 6963229 w 12191999"/>
                <a:gd name="connsiteY944" fmla="*/ 735005 h 1190386"/>
                <a:gd name="connsiteX945" fmla="*/ 6965255 w 12191999"/>
                <a:gd name="connsiteY945" fmla="*/ 733654 h 1190386"/>
                <a:gd name="connsiteX946" fmla="*/ 6979442 w 12191999"/>
                <a:gd name="connsiteY946" fmla="*/ 724196 h 1190386"/>
                <a:gd name="connsiteX947" fmla="*/ 6985522 w 12191999"/>
                <a:gd name="connsiteY947" fmla="*/ 683122 h 1190386"/>
                <a:gd name="connsiteX948" fmla="*/ 6986282 w 12191999"/>
                <a:gd name="connsiteY948" fmla="*/ 682852 h 1190386"/>
                <a:gd name="connsiteX949" fmla="*/ 6991602 w 12191999"/>
                <a:gd name="connsiteY949" fmla="*/ 680960 h 1190386"/>
                <a:gd name="connsiteX950" fmla="*/ 6993629 w 12191999"/>
                <a:gd name="connsiteY950" fmla="*/ 611783 h 1190386"/>
                <a:gd name="connsiteX951" fmla="*/ 6995656 w 12191999"/>
                <a:gd name="connsiteY951" fmla="*/ 680960 h 1190386"/>
                <a:gd name="connsiteX952" fmla="*/ 6996416 w 12191999"/>
                <a:gd name="connsiteY952" fmla="*/ 681230 h 1190386"/>
                <a:gd name="connsiteX953" fmla="*/ 7001736 w 12191999"/>
                <a:gd name="connsiteY953" fmla="*/ 683122 h 1190386"/>
                <a:gd name="connsiteX954" fmla="*/ 7001736 w 12191999"/>
                <a:gd name="connsiteY954" fmla="*/ 596651 h 1190386"/>
                <a:gd name="connsiteX955" fmla="*/ 7005789 w 12191999"/>
                <a:gd name="connsiteY955" fmla="*/ 564224 h 1190386"/>
                <a:gd name="connsiteX956" fmla="*/ 7044296 w 12191999"/>
                <a:gd name="connsiteY956" fmla="*/ 564224 h 1190386"/>
                <a:gd name="connsiteX957" fmla="*/ 7044296 w 12191999"/>
                <a:gd name="connsiteY957" fmla="*/ 596651 h 1190386"/>
                <a:gd name="connsiteX958" fmla="*/ 7045056 w 12191999"/>
                <a:gd name="connsiteY958" fmla="*/ 596651 h 1190386"/>
                <a:gd name="connsiteX959" fmla="*/ 7050376 w 12191999"/>
                <a:gd name="connsiteY959" fmla="*/ 596651 h 1190386"/>
                <a:gd name="connsiteX960" fmla="*/ 7050376 w 12191999"/>
                <a:gd name="connsiteY960" fmla="*/ 514503 h 1190386"/>
                <a:gd name="connsiteX961" fmla="*/ 7052150 w 12191999"/>
                <a:gd name="connsiteY961" fmla="*/ 514503 h 1190386"/>
                <a:gd name="connsiteX962" fmla="*/ 7064563 w 12191999"/>
                <a:gd name="connsiteY962" fmla="*/ 514503 h 1190386"/>
                <a:gd name="connsiteX963" fmla="*/ 7064563 w 12191999"/>
                <a:gd name="connsiteY963" fmla="*/ 512612 h 1190386"/>
                <a:gd name="connsiteX964" fmla="*/ 7064563 w 12191999"/>
                <a:gd name="connsiteY964" fmla="*/ 499371 h 1190386"/>
                <a:gd name="connsiteX965" fmla="*/ 7086857 w 12191999"/>
                <a:gd name="connsiteY965" fmla="*/ 499371 h 1190386"/>
                <a:gd name="connsiteX966" fmla="*/ 7086857 w 12191999"/>
                <a:gd name="connsiteY966" fmla="*/ 498290 h 1190386"/>
                <a:gd name="connsiteX967" fmla="*/ 7086857 w 12191999"/>
                <a:gd name="connsiteY967" fmla="*/ 490724 h 1190386"/>
                <a:gd name="connsiteX968" fmla="*/ 7088630 w 12191999"/>
                <a:gd name="connsiteY968" fmla="*/ 490724 h 1190386"/>
                <a:gd name="connsiteX969" fmla="*/ 7101044 w 12191999"/>
                <a:gd name="connsiteY969" fmla="*/ 490724 h 1190386"/>
                <a:gd name="connsiteX970" fmla="*/ 7101044 w 12191999"/>
                <a:gd name="connsiteY970" fmla="*/ 491805 h 1190386"/>
                <a:gd name="connsiteX971" fmla="*/ 7101044 w 12191999"/>
                <a:gd name="connsiteY971" fmla="*/ 499371 h 1190386"/>
                <a:gd name="connsiteX972" fmla="*/ 7101804 w 12191999"/>
                <a:gd name="connsiteY972" fmla="*/ 499371 h 1190386"/>
                <a:gd name="connsiteX973" fmla="*/ 7107124 w 12191999"/>
                <a:gd name="connsiteY973" fmla="*/ 499371 h 1190386"/>
                <a:gd name="connsiteX974" fmla="*/ 7117257 w 12191999"/>
                <a:gd name="connsiteY974" fmla="*/ 495047 h 1190386"/>
                <a:gd name="connsiteX975" fmla="*/ 7121310 w 12191999"/>
                <a:gd name="connsiteY975" fmla="*/ 498290 h 1190386"/>
                <a:gd name="connsiteX976" fmla="*/ 7121310 w 12191999"/>
                <a:gd name="connsiteY976" fmla="*/ 490724 h 1190386"/>
                <a:gd name="connsiteX977" fmla="*/ 7123590 w 12191999"/>
                <a:gd name="connsiteY977" fmla="*/ 490724 h 1190386"/>
                <a:gd name="connsiteX978" fmla="*/ 7139551 w 12191999"/>
                <a:gd name="connsiteY978" fmla="*/ 490724 h 1190386"/>
                <a:gd name="connsiteX979" fmla="*/ 7139551 w 12191999"/>
                <a:gd name="connsiteY979" fmla="*/ 491805 h 1190386"/>
                <a:gd name="connsiteX980" fmla="*/ 7139551 w 12191999"/>
                <a:gd name="connsiteY980" fmla="*/ 499371 h 1190386"/>
                <a:gd name="connsiteX981" fmla="*/ 7169951 w 12191999"/>
                <a:gd name="connsiteY981" fmla="*/ 499371 h 1190386"/>
                <a:gd name="connsiteX982" fmla="*/ 7169951 w 12191999"/>
                <a:gd name="connsiteY982" fmla="*/ 500992 h 1190386"/>
                <a:gd name="connsiteX983" fmla="*/ 7169951 w 12191999"/>
                <a:gd name="connsiteY983" fmla="*/ 512342 h 1190386"/>
                <a:gd name="connsiteX984" fmla="*/ 7196298 w 12191999"/>
                <a:gd name="connsiteY984" fmla="*/ 512342 h 1190386"/>
                <a:gd name="connsiteX985" fmla="*/ 7196298 w 12191999"/>
                <a:gd name="connsiteY985" fmla="*/ 542606 h 1190386"/>
                <a:gd name="connsiteX986" fmla="*/ 7197058 w 12191999"/>
                <a:gd name="connsiteY986" fmla="*/ 542606 h 1190386"/>
                <a:gd name="connsiteX987" fmla="*/ 7202378 w 12191999"/>
                <a:gd name="connsiteY987" fmla="*/ 542606 h 1190386"/>
                <a:gd name="connsiteX988" fmla="*/ 7202378 w 12191999"/>
                <a:gd name="connsiteY988" fmla="*/ 543687 h 1190386"/>
                <a:gd name="connsiteX989" fmla="*/ 7202378 w 12191999"/>
                <a:gd name="connsiteY989" fmla="*/ 551254 h 1190386"/>
                <a:gd name="connsiteX990" fmla="*/ 7206432 w 12191999"/>
                <a:gd name="connsiteY990" fmla="*/ 581518 h 1190386"/>
                <a:gd name="connsiteX991" fmla="*/ 7207192 w 12191999"/>
                <a:gd name="connsiteY991" fmla="*/ 581518 h 1190386"/>
                <a:gd name="connsiteX992" fmla="*/ 7212512 w 12191999"/>
                <a:gd name="connsiteY992" fmla="*/ 581518 h 1190386"/>
                <a:gd name="connsiteX993" fmla="*/ 7212512 w 12191999"/>
                <a:gd name="connsiteY993" fmla="*/ 582329 h 1190386"/>
                <a:gd name="connsiteX994" fmla="*/ 7212512 w 12191999"/>
                <a:gd name="connsiteY994" fmla="*/ 588004 h 1190386"/>
                <a:gd name="connsiteX995" fmla="*/ 7213525 w 12191999"/>
                <a:gd name="connsiteY995" fmla="*/ 588004 h 1190386"/>
                <a:gd name="connsiteX996" fmla="*/ 7220618 w 12191999"/>
                <a:gd name="connsiteY996" fmla="*/ 588004 h 1190386"/>
                <a:gd name="connsiteX997" fmla="*/ 7220618 w 12191999"/>
                <a:gd name="connsiteY997" fmla="*/ 618269 h 1190386"/>
                <a:gd name="connsiteX998" fmla="*/ 7222645 w 12191999"/>
                <a:gd name="connsiteY998" fmla="*/ 618269 h 1190386"/>
                <a:gd name="connsiteX999" fmla="*/ 7236832 w 12191999"/>
                <a:gd name="connsiteY999" fmla="*/ 618269 h 1190386"/>
                <a:gd name="connsiteX1000" fmla="*/ 7236832 w 12191999"/>
                <a:gd name="connsiteY1000" fmla="*/ 642048 h 1190386"/>
                <a:gd name="connsiteX1001" fmla="*/ 7238859 w 12191999"/>
                <a:gd name="connsiteY1001" fmla="*/ 643669 h 1190386"/>
                <a:gd name="connsiteX1002" fmla="*/ 7238859 w 12191999"/>
                <a:gd name="connsiteY1002" fmla="*/ 655019 h 1190386"/>
                <a:gd name="connsiteX1003" fmla="*/ 7239619 w 12191999"/>
                <a:gd name="connsiteY1003" fmla="*/ 655019 h 1190386"/>
                <a:gd name="connsiteX1004" fmla="*/ 7244939 w 12191999"/>
                <a:gd name="connsiteY1004" fmla="*/ 655019 h 1190386"/>
                <a:gd name="connsiteX1005" fmla="*/ 7244939 w 12191999"/>
                <a:gd name="connsiteY1005" fmla="*/ 678798 h 1190386"/>
                <a:gd name="connsiteX1006" fmla="*/ 7246205 w 12191999"/>
                <a:gd name="connsiteY1006" fmla="*/ 678798 h 1190386"/>
                <a:gd name="connsiteX1007" fmla="*/ 7255072 w 12191999"/>
                <a:gd name="connsiteY1007" fmla="*/ 678798 h 1190386"/>
                <a:gd name="connsiteX1008" fmla="*/ 7257099 w 12191999"/>
                <a:gd name="connsiteY1008" fmla="*/ 682852 h 1190386"/>
                <a:gd name="connsiteX1009" fmla="*/ 7257099 w 12191999"/>
                <a:gd name="connsiteY1009" fmla="*/ 696093 h 1190386"/>
                <a:gd name="connsiteX1010" fmla="*/ 7258619 w 12191999"/>
                <a:gd name="connsiteY1010" fmla="*/ 694201 h 1190386"/>
                <a:gd name="connsiteX1011" fmla="*/ 7269259 w 12191999"/>
                <a:gd name="connsiteY1011" fmla="*/ 680960 h 1190386"/>
                <a:gd name="connsiteX1012" fmla="*/ 7297633 w 12191999"/>
                <a:gd name="connsiteY1012" fmla="*/ 680960 h 1190386"/>
                <a:gd name="connsiteX1013" fmla="*/ 7297633 w 12191999"/>
                <a:gd name="connsiteY1013" fmla="*/ 767431 h 1190386"/>
                <a:gd name="connsiteX1014" fmla="*/ 7298393 w 12191999"/>
                <a:gd name="connsiteY1014" fmla="*/ 767431 h 1190386"/>
                <a:gd name="connsiteX1015" fmla="*/ 7303713 w 12191999"/>
                <a:gd name="connsiteY1015" fmla="*/ 767431 h 1190386"/>
                <a:gd name="connsiteX1016" fmla="*/ 7304473 w 12191999"/>
                <a:gd name="connsiteY1016" fmla="*/ 766080 h 1190386"/>
                <a:gd name="connsiteX1017" fmla="*/ 7309793 w 12191999"/>
                <a:gd name="connsiteY1017" fmla="*/ 756622 h 1190386"/>
                <a:gd name="connsiteX1018" fmla="*/ 7309793 w 12191999"/>
                <a:gd name="connsiteY1018" fmla="*/ 758514 h 1190386"/>
                <a:gd name="connsiteX1019" fmla="*/ 7309793 w 12191999"/>
                <a:gd name="connsiteY1019" fmla="*/ 771755 h 1190386"/>
                <a:gd name="connsiteX1020" fmla="*/ 7313846 w 12191999"/>
                <a:gd name="connsiteY1020" fmla="*/ 726358 h 1190386"/>
                <a:gd name="connsiteX1021" fmla="*/ 7314606 w 12191999"/>
                <a:gd name="connsiteY1021" fmla="*/ 726358 h 1190386"/>
                <a:gd name="connsiteX1022" fmla="*/ 7319926 w 12191999"/>
                <a:gd name="connsiteY1022" fmla="*/ 726358 h 1190386"/>
                <a:gd name="connsiteX1023" fmla="*/ 7319926 w 12191999"/>
                <a:gd name="connsiteY1023" fmla="*/ 661504 h 1190386"/>
                <a:gd name="connsiteX1024" fmla="*/ 7320940 w 12191999"/>
                <a:gd name="connsiteY1024" fmla="*/ 661504 h 1190386"/>
                <a:gd name="connsiteX1025" fmla="*/ 7328033 w 12191999"/>
                <a:gd name="connsiteY1025" fmla="*/ 661504 h 1190386"/>
                <a:gd name="connsiteX1026" fmla="*/ 7340193 w 12191999"/>
                <a:gd name="connsiteY1026" fmla="*/ 618269 h 1190386"/>
                <a:gd name="connsiteX1027" fmla="*/ 7341460 w 12191999"/>
                <a:gd name="connsiteY1027" fmla="*/ 618269 h 1190386"/>
                <a:gd name="connsiteX1028" fmla="*/ 7350327 w 12191999"/>
                <a:gd name="connsiteY1028" fmla="*/ 618269 h 1190386"/>
                <a:gd name="connsiteX1029" fmla="*/ 7360460 w 12191999"/>
                <a:gd name="connsiteY1029" fmla="*/ 661504 h 1190386"/>
                <a:gd name="connsiteX1030" fmla="*/ 7361473 w 12191999"/>
                <a:gd name="connsiteY1030" fmla="*/ 661504 h 1190386"/>
                <a:gd name="connsiteX1031" fmla="*/ 7368567 w 12191999"/>
                <a:gd name="connsiteY1031" fmla="*/ 661504 h 1190386"/>
                <a:gd name="connsiteX1032" fmla="*/ 7368567 w 12191999"/>
                <a:gd name="connsiteY1032" fmla="*/ 700416 h 1190386"/>
                <a:gd name="connsiteX1033" fmla="*/ 7370340 w 12191999"/>
                <a:gd name="connsiteY1033" fmla="*/ 700416 h 1190386"/>
                <a:gd name="connsiteX1034" fmla="*/ 7382754 w 12191999"/>
                <a:gd name="connsiteY1034" fmla="*/ 700416 h 1190386"/>
                <a:gd name="connsiteX1035" fmla="*/ 7382754 w 12191999"/>
                <a:gd name="connsiteY1035" fmla="*/ 702578 h 1190386"/>
                <a:gd name="connsiteX1036" fmla="*/ 7382754 w 12191999"/>
                <a:gd name="connsiteY1036" fmla="*/ 717710 h 1190386"/>
                <a:gd name="connsiteX1037" fmla="*/ 7386807 w 12191999"/>
                <a:gd name="connsiteY1037" fmla="*/ 715549 h 1190386"/>
                <a:gd name="connsiteX1038" fmla="*/ 7386807 w 12191999"/>
                <a:gd name="connsiteY1038" fmla="*/ 700416 h 1190386"/>
                <a:gd name="connsiteX1039" fmla="*/ 7388327 w 12191999"/>
                <a:gd name="connsiteY1039" fmla="*/ 700416 h 1190386"/>
                <a:gd name="connsiteX1040" fmla="*/ 7398967 w 12191999"/>
                <a:gd name="connsiteY1040" fmla="*/ 700416 h 1190386"/>
                <a:gd name="connsiteX1041" fmla="*/ 7398967 w 12191999"/>
                <a:gd name="connsiteY1041" fmla="*/ 702037 h 1190386"/>
                <a:gd name="connsiteX1042" fmla="*/ 7398967 w 12191999"/>
                <a:gd name="connsiteY1042" fmla="*/ 713387 h 1190386"/>
                <a:gd name="connsiteX1043" fmla="*/ 7429368 w 12191999"/>
                <a:gd name="connsiteY1043" fmla="*/ 713387 h 1190386"/>
                <a:gd name="connsiteX1044" fmla="*/ 7429368 w 12191999"/>
                <a:gd name="connsiteY1044" fmla="*/ 676637 h 1190386"/>
                <a:gd name="connsiteX1045" fmla="*/ 7430634 w 12191999"/>
                <a:gd name="connsiteY1045" fmla="*/ 676637 h 1190386"/>
                <a:gd name="connsiteX1046" fmla="*/ 7439501 w 12191999"/>
                <a:gd name="connsiteY1046" fmla="*/ 676637 h 1190386"/>
                <a:gd name="connsiteX1047" fmla="*/ 7439501 w 12191999"/>
                <a:gd name="connsiteY1047" fmla="*/ 698254 h 1190386"/>
                <a:gd name="connsiteX1048" fmla="*/ 7441528 w 12191999"/>
                <a:gd name="connsiteY1048" fmla="*/ 665828 h 1190386"/>
                <a:gd name="connsiteX1049" fmla="*/ 7463821 w 12191999"/>
                <a:gd name="connsiteY1049" fmla="*/ 665828 h 1190386"/>
                <a:gd name="connsiteX1050" fmla="*/ 7463821 w 12191999"/>
                <a:gd name="connsiteY1050" fmla="*/ 664206 h 1190386"/>
                <a:gd name="connsiteX1051" fmla="*/ 7463821 w 12191999"/>
                <a:gd name="connsiteY1051" fmla="*/ 652857 h 1190386"/>
                <a:gd name="connsiteX1052" fmla="*/ 7464581 w 12191999"/>
                <a:gd name="connsiteY1052" fmla="*/ 652857 h 1190386"/>
                <a:gd name="connsiteX1053" fmla="*/ 7469901 w 12191999"/>
                <a:gd name="connsiteY1053" fmla="*/ 652857 h 1190386"/>
                <a:gd name="connsiteX1054" fmla="*/ 7469901 w 12191999"/>
                <a:gd name="connsiteY1054" fmla="*/ 650966 h 1190386"/>
                <a:gd name="connsiteX1055" fmla="*/ 7469901 w 12191999"/>
                <a:gd name="connsiteY1055" fmla="*/ 637725 h 1190386"/>
                <a:gd name="connsiteX1056" fmla="*/ 7473955 w 12191999"/>
                <a:gd name="connsiteY1056" fmla="*/ 644210 h 1190386"/>
                <a:gd name="connsiteX1057" fmla="*/ 7476235 w 12191999"/>
                <a:gd name="connsiteY1057" fmla="*/ 644210 h 1190386"/>
                <a:gd name="connsiteX1058" fmla="*/ 7492195 w 12191999"/>
                <a:gd name="connsiteY1058" fmla="*/ 644210 h 1190386"/>
                <a:gd name="connsiteX1059" fmla="*/ 7492195 w 12191999"/>
                <a:gd name="connsiteY1059" fmla="*/ 643399 h 1190386"/>
                <a:gd name="connsiteX1060" fmla="*/ 7492195 w 12191999"/>
                <a:gd name="connsiteY1060" fmla="*/ 637725 h 1190386"/>
                <a:gd name="connsiteX1061" fmla="*/ 7492955 w 12191999"/>
                <a:gd name="connsiteY1061" fmla="*/ 637725 h 1190386"/>
                <a:gd name="connsiteX1062" fmla="*/ 7498275 w 12191999"/>
                <a:gd name="connsiteY1062" fmla="*/ 637725 h 1190386"/>
                <a:gd name="connsiteX1063" fmla="*/ 7498275 w 12191999"/>
                <a:gd name="connsiteY1063" fmla="*/ 639076 h 1190386"/>
                <a:gd name="connsiteX1064" fmla="*/ 7498275 w 12191999"/>
                <a:gd name="connsiteY1064" fmla="*/ 648534 h 1190386"/>
                <a:gd name="connsiteX1065" fmla="*/ 7536782 w 12191999"/>
                <a:gd name="connsiteY1065" fmla="*/ 648534 h 1190386"/>
                <a:gd name="connsiteX1066" fmla="*/ 7536782 w 12191999"/>
                <a:gd name="connsiteY1066" fmla="*/ 786887 h 1190386"/>
                <a:gd name="connsiteX1067" fmla="*/ 7538302 w 12191999"/>
                <a:gd name="connsiteY1067" fmla="*/ 786887 h 1190386"/>
                <a:gd name="connsiteX1068" fmla="*/ 7548942 w 12191999"/>
                <a:gd name="connsiteY1068" fmla="*/ 786887 h 1190386"/>
                <a:gd name="connsiteX1069" fmla="*/ 7548942 w 12191999"/>
                <a:gd name="connsiteY1069" fmla="*/ 773917 h 1190386"/>
                <a:gd name="connsiteX1070" fmla="*/ 7552996 w 12191999"/>
                <a:gd name="connsiteY1070" fmla="*/ 773917 h 1190386"/>
                <a:gd name="connsiteX1071" fmla="*/ 7552996 w 12191999"/>
                <a:gd name="connsiteY1071" fmla="*/ 786887 h 1190386"/>
                <a:gd name="connsiteX1072" fmla="*/ 7583396 w 12191999"/>
                <a:gd name="connsiteY1072" fmla="*/ 786887 h 1190386"/>
                <a:gd name="connsiteX1073" fmla="*/ 7583396 w 12191999"/>
                <a:gd name="connsiteY1073" fmla="*/ 756622 h 1190386"/>
                <a:gd name="connsiteX1074" fmla="*/ 7595556 w 12191999"/>
                <a:gd name="connsiteY1074" fmla="*/ 756622 h 1190386"/>
                <a:gd name="connsiteX1075" fmla="*/ 7607716 w 12191999"/>
                <a:gd name="connsiteY1075" fmla="*/ 754461 h 1190386"/>
                <a:gd name="connsiteX1076" fmla="*/ 7611770 w 12191999"/>
                <a:gd name="connsiteY1076" fmla="*/ 756622 h 1190386"/>
                <a:gd name="connsiteX1077" fmla="*/ 7621903 w 12191999"/>
                <a:gd name="connsiteY1077" fmla="*/ 756622 h 1190386"/>
                <a:gd name="connsiteX1078" fmla="*/ 7621903 w 12191999"/>
                <a:gd name="connsiteY1078" fmla="*/ 786887 h 1190386"/>
                <a:gd name="connsiteX1079" fmla="*/ 7630010 w 12191999"/>
                <a:gd name="connsiteY1079" fmla="*/ 786887 h 1190386"/>
                <a:gd name="connsiteX1080" fmla="*/ 7630010 w 12191999"/>
                <a:gd name="connsiteY1080" fmla="*/ 804182 h 1190386"/>
                <a:gd name="connsiteX1081" fmla="*/ 7639346 w 12191999"/>
                <a:gd name="connsiteY1081" fmla="*/ 805087 h 1190386"/>
                <a:gd name="connsiteX1082" fmla="*/ 7652304 w 12191999"/>
                <a:gd name="connsiteY1082" fmla="*/ 805087 h 1190386"/>
                <a:gd name="connsiteX1083" fmla="*/ 7652304 w 12191999"/>
                <a:gd name="connsiteY1083" fmla="*/ 789049 h 1190386"/>
                <a:gd name="connsiteX1084" fmla="*/ 7720260 w 12191999"/>
                <a:gd name="connsiteY1084" fmla="*/ 789049 h 1190386"/>
                <a:gd name="connsiteX1085" fmla="*/ 7720260 w 12191999"/>
                <a:gd name="connsiteY1085" fmla="*/ 703796 h 1190386"/>
                <a:gd name="connsiteX1086" fmla="*/ 7792268 w 12191999"/>
                <a:gd name="connsiteY1086" fmla="*/ 703796 h 1190386"/>
                <a:gd name="connsiteX1087" fmla="*/ 7792268 w 12191999"/>
                <a:gd name="connsiteY1087" fmla="*/ 782564 h 1190386"/>
                <a:gd name="connsiteX1088" fmla="*/ 7794172 w 12191999"/>
                <a:gd name="connsiteY1088" fmla="*/ 782564 h 1190386"/>
                <a:gd name="connsiteX1089" fmla="*/ 7795414 w 12191999"/>
                <a:gd name="connsiteY1089" fmla="*/ 805087 h 1190386"/>
                <a:gd name="connsiteX1090" fmla="*/ 7805090 w 12191999"/>
                <a:gd name="connsiteY1090" fmla="*/ 805087 h 1190386"/>
                <a:gd name="connsiteX1091" fmla="*/ 7806332 w 12191999"/>
                <a:gd name="connsiteY1091" fmla="*/ 782564 h 1190386"/>
                <a:gd name="connsiteX1092" fmla="*/ 7812412 w 12191999"/>
                <a:gd name="connsiteY1092" fmla="*/ 782564 h 1190386"/>
                <a:gd name="connsiteX1093" fmla="*/ 7813654 w 12191999"/>
                <a:gd name="connsiteY1093" fmla="*/ 805087 h 1190386"/>
                <a:gd name="connsiteX1094" fmla="*/ 7864276 w 12191999"/>
                <a:gd name="connsiteY1094" fmla="*/ 805087 h 1190386"/>
                <a:gd name="connsiteX1095" fmla="*/ 7864276 w 12191999"/>
                <a:gd name="connsiteY1095" fmla="*/ 642059 h 1190386"/>
                <a:gd name="connsiteX1096" fmla="*/ 8061603 w 12191999"/>
                <a:gd name="connsiteY1096" fmla="*/ 642059 h 1190386"/>
                <a:gd name="connsiteX1097" fmla="*/ 8061603 w 12191999"/>
                <a:gd name="connsiteY1097" fmla="*/ 805087 h 1190386"/>
                <a:gd name="connsiteX1098" fmla="*/ 8080300 w 12191999"/>
                <a:gd name="connsiteY1098" fmla="*/ 805087 h 1190386"/>
                <a:gd name="connsiteX1099" fmla="*/ 8080300 w 12191999"/>
                <a:gd name="connsiteY1099" fmla="*/ 722394 h 1190386"/>
                <a:gd name="connsiteX1100" fmla="*/ 8175420 w 12191999"/>
                <a:gd name="connsiteY1100" fmla="*/ 722394 h 1190386"/>
                <a:gd name="connsiteX1101" fmla="*/ 8227884 w 12191999"/>
                <a:gd name="connsiteY1101" fmla="*/ 657181 h 1190386"/>
                <a:gd name="connsiteX1102" fmla="*/ 8292738 w 12191999"/>
                <a:gd name="connsiteY1102" fmla="*/ 657181 h 1190386"/>
                <a:gd name="connsiteX1103" fmla="*/ 8292738 w 12191999"/>
                <a:gd name="connsiteY1103" fmla="*/ 732843 h 1190386"/>
                <a:gd name="connsiteX1104" fmla="*/ 8300845 w 12191999"/>
                <a:gd name="connsiteY1104" fmla="*/ 732843 h 1190386"/>
                <a:gd name="connsiteX1105" fmla="*/ 8302872 w 12191999"/>
                <a:gd name="connsiteY1105" fmla="*/ 726358 h 1190386"/>
                <a:gd name="connsiteX1106" fmla="*/ 8308952 w 12191999"/>
                <a:gd name="connsiteY1106" fmla="*/ 726358 h 1190386"/>
                <a:gd name="connsiteX1107" fmla="*/ 8310979 w 12191999"/>
                <a:gd name="connsiteY1107" fmla="*/ 735005 h 1190386"/>
                <a:gd name="connsiteX1108" fmla="*/ 8323139 w 12191999"/>
                <a:gd name="connsiteY1108" fmla="*/ 735005 h 1190386"/>
                <a:gd name="connsiteX1109" fmla="*/ 8323139 w 12191999"/>
                <a:gd name="connsiteY1109" fmla="*/ 728519 h 1190386"/>
                <a:gd name="connsiteX1110" fmla="*/ 8345432 w 12191999"/>
                <a:gd name="connsiteY1110" fmla="*/ 728519 h 1190386"/>
                <a:gd name="connsiteX1111" fmla="*/ 8345432 w 12191999"/>
                <a:gd name="connsiteY1111" fmla="*/ 735005 h 1190386"/>
                <a:gd name="connsiteX1112" fmla="*/ 8365699 w 12191999"/>
                <a:gd name="connsiteY1112" fmla="*/ 735005 h 1190386"/>
                <a:gd name="connsiteX1113" fmla="*/ 8365699 w 12191999"/>
                <a:gd name="connsiteY1113" fmla="*/ 780402 h 1190386"/>
                <a:gd name="connsiteX1114" fmla="*/ 8379886 w 12191999"/>
                <a:gd name="connsiteY1114" fmla="*/ 780402 h 1190386"/>
                <a:gd name="connsiteX1115" fmla="*/ 8379886 w 12191999"/>
                <a:gd name="connsiteY1115" fmla="*/ 767431 h 1190386"/>
                <a:gd name="connsiteX1116" fmla="*/ 8396100 w 12191999"/>
                <a:gd name="connsiteY1116" fmla="*/ 767431 h 1190386"/>
                <a:gd name="connsiteX1117" fmla="*/ 8396100 w 12191999"/>
                <a:gd name="connsiteY1117" fmla="*/ 588004 h 1190386"/>
                <a:gd name="connsiteX1118" fmla="*/ 8402180 w 12191999"/>
                <a:gd name="connsiteY1118" fmla="*/ 581518 h 1190386"/>
                <a:gd name="connsiteX1119" fmla="*/ 8475141 w 12191999"/>
                <a:gd name="connsiteY1119" fmla="*/ 581518 h 1190386"/>
                <a:gd name="connsiteX1120" fmla="*/ 8475141 w 12191999"/>
                <a:gd name="connsiteY1120" fmla="*/ 590166 h 1190386"/>
                <a:gd name="connsiteX1121" fmla="*/ 8485274 w 12191999"/>
                <a:gd name="connsiteY1121" fmla="*/ 590166 h 1190386"/>
                <a:gd name="connsiteX1122" fmla="*/ 8485274 w 12191999"/>
                <a:gd name="connsiteY1122" fmla="*/ 704740 h 1190386"/>
                <a:gd name="connsiteX1123" fmla="*/ 8507568 w 12191999"/>
                <a:gd name="connsiteY1123" fmla="*/ 704740 h 1190386"/>
                <a:gd name="connsiteX1124" fmla="*/ 8507568 w 12191999"/>
                <a:gd name="connsiteY1124" fmla="*/ 637725 h 1190386"/>
                <a:gd name="connsiteX1125" fmla="*/ 8533915 w 12191999"/>
                <a:gd name="connsiteY1125" fmla="*/ 637725 h 1190386"/>
                <a:gd name="connsiteX1126" fmla="*/ 8537968 w 12191999"/>
                <a:gd name="connsiteY1126" fmla="*/ 633401 h 1190386"/>
                <a:gd name="connsiteX1127" fmla="*/ 8546075 w 12191999"/>
                <a:gd name="connsiteY1127" fmla="*/ 633401 h 1190386"/>
                <a:gd name="connsiteX1128" fmla="*/ 8550128 w 12191999"/>
                <a:gd name="connsiteY1128" fmla="*/ 637725 h 1190386"/>
                <a:gd name="connsiteX1129" fmla="*/ 8572422 w 12191999"/>
                <a:gd name="connsiteY1129" fmla="*/ 637725 h 1190386"/>
                <a:gd name="connsiteX1130" fmla="*/ 8572422 w 12191999"/>
                <a:gd name="connsiteY1130" fmla="*/ 520989 h 1190386"/>
                <a:gd name="connsiteX1131" fmla="*/ 8629169 w 12191999"/>
                <a:gd name="connsiteY1131" fmla="*/ 510180 h 1190386"/>
                <a:gd name="connsiteX1132" fmla="*/ 8629169 w 12191999"/>
                <a:gd name="connsiteY1132" fmla="*/ 511261 h 1190386"/>
                <a:gd name="connsiteX1133" fmla="*/ 8629169 w 12191999"/>
                <a:gd name="connsiteY1133" fmla="*/ 518827 h 1190386"/>
                <a:gd name="connsiteX1134" fmla="*/ 8655516 w 12191999"/>
                <a:gd name="connsiteY1134" fmla="*/ 518827 h 1190386"/>
                <a:gd name="connsiteX1135" fmla="*/ 8655516 w 12191999"/>
                <a:gd name="connsiteY1135" fmla="*/ 773917 h 1190386"/>
                <a:gd name="connsiteX1136" fmla="*/ 8677810 w 12191999"/>
                <a:gd name="connsiteY1136" fmla="*/ 773917 h 1190386"/>
                <a:gd name="connsiteX1137" fmla="*/ 8677810 w 12191999"/>
                <a:gd name="connsiteY1137" fmla="*/ 769593 h 1190386"/>
                <a:gd name="connsiteX1138" fmla="*/ 8689970 w 12191999"/>
                <a:gd name="connsiteY1138" fmla="*/ 769593 h 1190386"/>
                <a:gd name="connsiteX1139" fmla="*/ 8689970 w 12191999"/>
                <a:gd name="connsiteY1139" fmla="*/ 773917 h 1190386"/>
                <a:gd name="connsiteX1140" fmla="*/ 8714290 w 12191999"/>
                <a:gd name="connsiteY1140" fmla="*/ 773917 h 1190386"/>
                <a:gd name="connsiteX1141" fmla="*/ 8714290 w 12191999"/>
                <a:gd name="connsiteY1141" fmla="*/ 760946 h 1190386"/>
                <a:gd name="connsiteX1142" fmla="*/ 8742664 w 12191999"/>
                <a:gd name="connsiteY1142" fmla="*/ 760946 h 1190386"/>
                <a:gd name="connsiteX1143" fmla="*/ 8754824 w 12191999"/>
                <a:gd name="connsiteY1143" fmla="*/ 756622 h 1190386"/>
                <a:gd name="connsiteX1144" fmla="*/ 8775091 w 12191999"/>
                <a:gd name="connsiteY1144" fmla="*/ 760946 h 1190386"/>
                <a:gd name="connsiteX1145" fmla="*/ 8775091 w 12191999"/>
                <a:gd name="connsiteY1145" fmla="*/ 743652 h 1190386"/>
                <a:gd name="connsiteX1146" fmla="*/ 8783198 w 12191999"/>
                <a:gd name="connsiteY1146" fmla="*/ 743652 h 1190386"/>
                <a:gd name="connsiteX1147" fmla="*/ 8783198 w 12191999"/>
                <a:gd name="connsiteY1147" fmla="*/ 730681 h 1190386"/>
                <a:gd name="connsiteX1148" fmla="*/ 8839945 w 12191999"/>
                <a:gd name="connsiteY1148" fmla="*/ 730681 h 1190386"/>
                <a:gd name="connsiteX1149" fmla="*/ 8839945 w 12191999"/>
                <a:gd name="connsiteY1149" fmla="*/ 700416 h 1190386"/>
                <a:gd name="connsiteX1150" fmla="*/ 8858185 w 12191999"/>
                <a:gd name="connsiteY1150" fmla="*/ 700416 h 1190386"/>
                <a:gd name="connsiteX1151" fmla="*/ 8858185 w 12191999"/>
                <a:gd name="connsiteY1151" fmla="*/ 693931 h 1190386"/>
                <a:gd name="connsiteX1152" fmla="*/ 8870345 w 12191999"/>
                <a:gd name="connsiteY1152" fmla="*/ 693931 h 1190386"/>
                <a:gd name="connsiteX1153" fmla="*/ 8870345 w 12191999"/>
                <a:gd name="connsiteY1153" fmla="*/ 700416 h 1190386"/>
                <a:gd name="connsiteX1154" fmla="*/ 8886559 w 12191999"/>
                <a:gd name="connsiteY1154" fmla="*/ 700416 h 1190386"/>
                <a:gd name="connsiteX1155" fmla="*/ 8886559 w 12191999"/>
                <a:gd name="connsiteY1155" fmla="*/ 750137 h 1190386"/>
                <a:gd name="connsiteX1156" fmla="*/ 8918986 w 12191999"/>
                <a:gd name="connsiteY1156" fmla="*/ 750137 h 1190386"/>
                <a:gd name="connsiteX1157" fmla="*/ 8918986 w 12191999"/>
                <a:gd name="connsiteY1157" fmla="*/ 724196 h 1190386"/>
                <a:gd name="connsiteX1158" fmla="*/ 8957493 w 12191999"/>
                <a:gd name="connsiteY1158" fmla="*/ 724196 h 1190386"/>
                <a:gd name="connsiteX1159" fmla="*/ 8957493 w 12191999"/>
                <a:gd name="connsiteY1159" fmla="*/ 693931 h 1190386"/>
                <a:gd name="connsiteX1160" fmla="*/ 9006134 w 12191999"/>
                <a:gd name="connsiteY1160" fmla="*/ 693931 h 1190386"/>
                <a:gd name="connsiteX1161" fmla="*/ 9006294 w 12191999"/>
                <a:gd name="connsiteY1161" fmla="*/ 724196 h 1190386"/>
                <a:gd name="connsiteX1162" fmla="*/ 9016478 w 12191999"/>
                <a:gd name="connsiteY1162" fmla="*/ 724196 h 1190386"/>
                <a:gd name="connsiteX1163" fmla="*/ 9016985 w 12191999"/>
                <a:gd name="connsiteY1163" fmla="*/ 723115 h 1190386"/>
                <a:gd name="connsiteX1164" fmla="*/ 9020531 w 12191999"/>
                <a:gd name="connsiteY1164" fmla="*/ 715549 h 1190386"/>
                <a:gd name="connsiteX1165" fmla="*/ 9022305 w 12191999"/>
                <a:gd name="connsiteY1165" fmla="*/ 715819 h 1190386"/>
                <a:gd name="connsiteX1166" fmla="*/ 9034718 w 12191999"/>
                <a:gd name="connsiteY1166" fmla="*/ 717710 h 1190386"/>
                <a:gd name="connsiteX1167" fmla="*/ 9035225 w 12191999"/>
                <a:gd name="connsiteY1167" fmla="*/ 719062 h 1190386"/>
                <a:gd name="connsiteX1168" fmla="*/ 9038771 w 12191999"/>
                <a:gd name="connsiteY1168" fmla="*/ 728519 h 1190386"/>
                <a:gd name="connsiteX1169" fmla="*/ 9065118 w 12191999"/>
                <a:gd name="connsiteY1169" fmla="*/ 730681 h 1190386"/>
                <a:gd name="connsiteX1170" fmla="*/ 9065118 w 12191999"/>
                <a:gd name="connsiteY1170" fmla="*/ 607460 h 1190386"/>
                <a:gd name="connsiteX1171" fmla="*/ 9067145 w 12191999"/>
                <a:gd name="connsiteY1171" fmla="*/ 607460 h 1190386"/>
                <a:gd name="connsiteX1172" fmla="*/ 9081332 w 12191999"/>
                <a:gd name="connsiteY1172" fmla="*/ 607460 h 1190386"/>
                <a:gd name="connsiteX1173" fmla="*/ 9081332 w 12191999"/>
                <a:gd name="connsiteY1173" fmla="*/ 471268 h 1190386"/>
                <a:gd name="connsiteX1174" fmla="*/ 9083105 w 12191999"/>
                <a:gd name="connsiteY1174" fmla="*/ 471268 h 1190386"/>
                <a:gd name="connsiteX1175" fmla="*/ 9095519 w 12191999"/>
                <a:gd name="connsiteY1175" fmla="*/ 471268 h 1190386"/>
                <a:gd name="connsiteX1176" fmla="*/ 9095519 w 12191999"/>
                <a:gd name="connsiteY1176" fmla="*/ 356694 h 1190386"/>
                <a:gd name="connsiteX1177" fmla="*/ 9099572 w 12191999"/>
                <a:gd name="connsiteY1177" fmla="*/ 328590 h 1190386"/>
                <a:gd name="connsiteX1178" fmla="*/ 9101599 w 12191999"/>
                <a:gd name="connsiteY1178" fmla="*/ 328590 h 1190386"/>
                <a:gd name="connsiteX1179" fmla="*/ 9115786 w 12191999"/>
                <a:gd name="connsiteY1179" fmla="*/ 328590 h 1190386"/>
                <a:gd name="connsiteX1180" fmla="*/ 9152266 w 12191999"/>
                <a:gd name="connsiteY1180" fmla="*/ 246443 h 1190386"/>
                <a:gd name="connsiteX1181" fmla="*/ 9156320 w 12191999"/>
                <a:gd name="connsiteY1181" fmla="*/ 0 h 1190386"/>
                <a:gd name="connsiteX1182" fmla="*/ 9158346 w 12191999"/>
                <a:gd name="connsiteY1182" fmla="*/ 246443 h 1190386"/>
                <a:gd name="connsiteX1183" fmla="*/ 9196853 w 12191999"/>
                <a:gd name="connsiteY1183" fmla="*/ 326429 h 1190386"/>
                <a:gd name="connsiteX1184" fmla="*/ 9198880 w 12191999"/>
                <a:gd name="connsiteY1184" fmla="*/ 326429 h 1190386"/>
                <a:gd name="connsiteX1185" fmla="*/ 9213067 w 12191999"/>
                <a:gd name="connsiteY1185" fmla="*/ 326429 h 1190386"/>
                <a:gd name="connsiteX1186" fmla="*/ 9213067 w 12191999"/>
                <a:gd name="connsiteY1186" fmla="*/ 350208 h 1190386"/>
                <a:gd name="connsiteX1187" fmla="*/ 9213574 w 12191999"/>
                <a:gd name="connsiteY1187" fmla="*/ 351019 h 1190386"/>
                <a:gd name="connsiteX1188" fmla="*/ 9217120 w 12191999"/>
                <a:gd name="connsiteY1188" fmla="*/ 356694 h 1190386"/>
                <a:gd name="connsiteX1189" fmla="*/ 9217120 w 12191999"/>
                <a:gd name="connsiteY1189" fmla="*/ 471268 h 1190386"/>
                <a:gd name="connsiteX1190" fmla="*/ 9219400 w 12191999"/>
                <a:gd name="connsiteY1190" fmla="*/ 471268 h 1190386"/>
                <a:gd name="connsiteX1191" fmla="*/ 9235361 w 12191999"/>
                <a:gd name="connsiteY1191" fmla="*/ 471268 h 1190386"/>
                <a:gd name="connsiteX1192" fmla="*/ 9235361 w 12191999"/>
                <a:gd name="connsiteY1192" fmla="*/ 611783 h 1190386"/>
                <a:gd name="connsiteX1193" fmla="*/ 9236881 w 12191999"/>
                <a:gd name="connsiteY1193" fmla="*/ 611513 h 1190386"/>
                <a:gd name="connsiteX1194" fmla="*/ 9247521 w 12191999"/>
                <a:gd name="connsiteY1194" fmla="*/ 609622 h 1190386"/>
                <a:gd name="connsiteX1195" fmla="*/ 9245494 w 12191999"/>
                <a:gd name="connsiteY1195" fmla="*/ 698254 h 1190386"/>
                <a:gd name="connsiteX1196" fmla="*/ 9247014 w 12191999"/>
                <a:gd name="connsiteY1196" fmla="*/ 698525 h 1190386"/>
                <a:gd name="connsiteX1197" fmla="*/ 9257654 w 12191999"/>
                <a:gd name="connsiteY1197" fmla="*/ 700416 h 1190386"/>
                <a:gd name="connsiteX1198" fmla="*/ 9257907 w 12191999"/>
                <a:gd name="connsiteY1198" fmla="*/ 701227 h 1190386"/>
                <a:gd name="connsiteX1199" fmla="*/ 9259681 w 12191999"/>
                <a:gd name="connsiteY1199" fmla="*/ 706902 h 1190386"/>
                <a:gd name="connsiteX1200" fmla="*/ 9260441 w 12191999"/>
                <a:gd name="connsiteY1200" fmla="*/ 704470 h 1190386"/>
                <a:gd name="connsiteX1201" fmla="*/ 9265761 w 12191999"/>
                <a:gd name="connsiteY1201" fmla="*/ 687446 h 1190386"/>
                <a:gd name="connsiteX1202" fmla="*/ 9267534 w 12191999"/>
                <a:gd name="connsiteY1202" fmla="*/ 687446 h 1190386"/>
                <a:gd name="connsiteX1203" fmla="*/ 9279948 w 12191999"/>
                <a:gd name="connsiteY1203" fmla="*/ 687446 h 1190386"/>
                <a:gd name="connsiteX1204" fmla="*/ 9279948 w 12191999"/>
                <a:gd name="connsiteY1204" fmla="*/ 719872 h 1190386"/>
                <a:gd name="connsiteX1205" fmla="*/ 9280961 w 12191999"/>
                <a:gd name="connsiteY1205" fmla="*/ 720413 h 1190386"/>
                <a:gd name="connsiteX1206" fmla="*/ 9288055 w 12191999"/>
                <a:gd name="connsiteY1206" fmla="*/ 724196 h 1190386"/>
                <a:gd name="connsiteX1207" fmla="*/ 9288055 w 12191999"/>
                <a:gd name="connsiteY1207" fmla="*/ 725547 h 1190386"/>
                <a:gd name="connsiteX1208" fmla="*/ 9288055 w 12191999"/>
                <a:gd name="connsiteY1208" fmla="*/ 735005 h 1190386"/>
                <a:gd name="connsiteX1209" fmla="*/ 9332642 w 12191999"/>
                <a:gd name="connsiteY1209" fmla="*/ 735005 h 1190386"/>
                <a:gd name="connsiteX1210" fmla="*/ 9332642 w 12191999"/>
                <a:gd name="connsiteY1210" fmla="*/ 736086 h 1190386"/>
                <a:gd name="connsiteX1211" fmla="*/ 9332642 w 12191999"/>
                <a:gd name="connsiteY1211" fmla="*/ 743652 h 1190386"/>
                <a:gd name="connsiteX1212" fmla="*/ 9334668 w 12191999"/>
                <a:gd name="connsiteY1212" fmla="*/ 743652 h 1190386"/>
                <a:gd name="connsiteX1213" fmla="*/ 9348855 w 12191999"/>
                <a:gd name="connsiteY1213" fmla="*/ 743652 h 1190386"/>
                <a:gd name="connsiteX1214" fmla="*/ 9348855 w 12191999"/>
                <a:gd name="connsiteY1214" fmla="*/ 713387 h 1190386"/>
                <a:gd name="connsiteX1215" fmla="*/ 9393442 w 12191999"/>
                <a:gd name="connsiteY1215" fmla="*/ 713387 h 1190386"/>
                <a:gd name="connsiteX1216" fmla="*/ 9393442 w 12191999"/>
                <a:gd name="connsiteY1216" fmla="*/ 712036 h 1190386"/>
                <a:gd name="connsiteX1217" fmla="*/ 9393442 w 12191999"/>
                <a:gd name="connsiteY1217" fmla="*/ 702578 h 1190386"/>
                <a:gd name="connsiteX1218" fmla="*/ 9394456 w 12191999"/>
                <a:gd name="connsiteY1218" fmla="*/ 702578 h 1190386"/>
                <a:gd name="connsiteX1219" fmla="*/ 9401549 w 12191999"/>
                <a:gd name="connsiteY1219" fmla="*/ 702578 h 1190386"/>
                <a:gd name="connsiteX1220" fmla="*/ 9401549 w 12191999"/>
                <a:gd name="connsiteY1220" fmla="*/ 700687 h 1190386"/>
                <a:gd name="connsiteX1221" fmla="*/ 9401549 w 12191999"/>
                <a:gd name="connsiteY1221" fmla="*/ 687446 h 1190386"/>
                <a:gd name="connsiteX1222" fmla="*/ 9402309 w 12191999"/>
                <a:gd name="connsiteY1222" fmla="*/ 687446 h 1190386"/>
                <a:gd name="connsiteX1223" fmla="*/ 9407629 w 12191999"/>
                <a:gd name="connsiteY1223" fmla="*/ 687446 h 1190386"/>
                <a:gd name="connsiteX1224" fmla="*/ 9407629 w 12191999"/>
                <a:gd name="connsiteY1224" fmla="*/ 686365 h 1190386"/>
                <a:gd name="connsiteX1225" fmla="*/ 9407629 w 12191999"/>
                <a:gd name="connsiteY1225" fmla="*/ 678798 h 1190386"/>
                <a:gd name="connsiteX1226" fmla="*/ 9409656 w 12191999"/>
                <a:gd name="connsiteY1226" fmla="*/ 678798 h 1190386"/>
                <a:gd name="connsiteX1227" fmla="*/ 9423843 w 12191999"/>
                <a:gd name="connsiteY1227" fmla="*/ 678798 h 1190386"/>
                <a:gd name="connsiteX1228" fmla="*/ 9423843 w 12191999"/>
                <a:gd name="connsiteY1228" fmla="*/ 679879 h 1190386"/>
                <a:gd name="connsiteX1229" fmla="*/ 9423843 w 12191999"/>
                <a:gd name="connsiteY1229" fmla="*/ 687446 h 1190386"/>
                <a:gd name="connsiteX1230" fmla="*/ 9446136 w 12191999"/>
                <a:gd name="connsiteY1230" fmla="*/ 687446 h 1190386"/>
                <a:gd name="connsiteX1231" fmla="*/ 9446136 w 12191999"/>
                <a:gd name="connsiteY1231" fmla="*/ 685554 h 1190386"/>
                <a:gd name="connsiteX1232" fmla="*/ 9446136 w 12191999"/>
                <a:gd name="connsiteY1232" fmla="*/ 672313 h 1190386"/>
                <a:gd name="connsiteX1233" fmla="*/ 9447910 w 12191999"/>
                <a:gd name="connsiteY1233" fmla="*/ 672313 h 1190386"/>
                <a:gd name="connsiteX1234" fmla="*/ 9460323 w 12191999"/>
                <a:gd name="connsiteY1234" fmla="*/ 672313 h 1190386"/>
                <a:gd name="connsiteX1235" fmla="*/ 9460323 w 12191999"/>
                <a:gd name="connsiteY1235" fmla="*/ 696093 h 1190386"/>
                <a:gd name="connsiteX1236" fmla="*/ 9461337 w 12191999"/>
                <a:gd name="connsiteY1236" fmla="*/ 696093 h 1190386"/>
                <a:gd name="connsiteX1237" fmla="*/ 9468430 w 12191999"/>
                <a:gd name="connsiteY1237" fmla="*/ 696093 h 1190386"/>
                <a:gd name="connsiteX1238" fmla="*/ 9468430 w 12191999"/>
                <a:gd name="connsiteY1238" fmla="*/ 695012 h 1190386"/>
                <a:gd name="connsiteX1239" fmla="*/ 9468430 w 12191999"/>
                <a:gd name="connsiteY1239" fmla="*/ 687446 h 1190386"/>
                <a:gd name="connsiteX1240" fmla="*/ 9470203 w 12191999"/>
                <a:gd name="connsiteY1240" fmla="*/ 687446 h 1190386"/>
                <a:gd name="connsiteX1241" fmla="*/ 9482617 w 12191999"/>
                <a:gd name="connsiteY1241" fmla="*/ 687446 h 1190386"/>
                <a:gd name="connsiteX1242" fmla="*/ 9482617 w 12191999"/>
                <a:gd name="connsiteY1242" fmla="*/ 713387 h 1190386"/>
                <a:gd name="connsiteX1243" fmla="*/ 9484644 w 12191999"/>
                <a:gd name="connsiteY1243" fmla="*/ 713387 h 1190386"/>
                <a:gd name="connsiteX1244" fmla="*/ 9498830 w 12191999"/>
                <a:gd name="connsiteY1244" fmla="*/ 713387 h 1190386"/>
                <a:gd name="connsiteX1245" fmla="*/ 9498830 w 12191999"/>
                <a:gd name="connsiteY1245" fmla="*/ 715008 h 1190386"/>
                <a:gd name="connsiteX1246" fmla="*/ 9498830 w 12191999"/>
                <a:gd name="connsiteY1246" fmla="*/ 726358 h 1190386"/>
                <a:gd name="connsiteX1247" fmla="*/ 9499590 w 12191999"/>
                <a:gd name="connsiteY1247" fmla="*/ 726358 h 1190386"/>
                <a:gd name="connsiteX1248" fmla="*/ 9504911 w 12191999"/>
                <a:gd name="connsiteY1248" fmla="*/ 726358 h 1190386"/>
                <a:gd name="connsiteX1249" fmla="*/ 9504911 w 12191999"/>
                <a:gd name="connsiteY1249" fmla="*/ 725547 h 1190386"/>
                <a:gd name="connsiteX1250" fmla="*/ 9504911 w 12191999"/>
                <a:gd name="connsiteY1250" fmla="*/ 719872 h 1190386"/>
                <a:gd name="connsiteX1251" fmla="*/ 9535311 w 12191999"/>
                <a:gd name="connsiteY1251" fmla="*/ 719872 h 1190386"/>
                <a:gd name="connsiteX1252" fmla="*/ 9535311 w 12191999"/>
                <a:gd name="connsiteY1252" fmla="*/ 743652 h 1190386"/>
                <a:gd name="connsiteX1253" fmla="*/ 9536324 w 12191999"/>
                <a:gd name="connsiteY1253" fmla="*/ 743652 h 1190386"/>
                <a:gd name="connsiteX1254" fmla="*/ 9543418 w 12191999"/>
                <a:gd name="connsiteY1254" fmla="*/ 743652 h 1190386"/>
                <a:gd name="connsiteX1255" fmla="*/ 9543418 w 12191999"/>
                <a:gd name="connsiteY1255" fmla="*/ 744733 h 1190386"/>
                <a:gd name="connsiteX1256" fmla="*/ 9543418 w 12191999"/>
                <a:gd name="connsiteY1256" fmla="*/ 752299 h 1190386"/>
                <a:gd name="connsiteX1257" fmla="*/ 9544178 w 12191999"/>
                <a:gd name="connsiteY1257" fmla="*/ 752299 h 1190386"/>
                <a:gd name="connsiteX1258" fmla="*/ 9549498 w 12191999"/>
                <a:gd name="connsiteY1258" fmla="*/ 752299 h 1190386"/>
                <a:gd name="connsiteX1259" fmla="*/ 9549498 w 12191999"/>
                <a:gd name="connsiteY1259" fmla="*/ 750137 h 1190386"/>
                <a:gd name="connsiteX1260" fmla="*/ 9549498 w 12191999"/>
                <a:gd name="connsiteY1260" fmla="*/ 735005 h 1190386"/>
                <a:gd name="connsiteX1261" fmla="*/ 9550511 w 12191999"/>
                <a:gd name="connsiteY1261" fmla="*/ 735005 h 1190386"/>
                <a:gd name="connsiteX1262" fmla="*/ 9557605 w 12191999"/>
                <a:gd name="connsiteY1262" fmla="*/ 735005 h 1190386"/>
                <a:gd name="connsiteX1263" fmla="*/ 9557605 w 12191999"/>
                <a:gd name="connsiteY1263" fmla="*/ 736086 h 1190386"/>
                <a:gd name="connsiteX1264" fmla="*/ 9557605 w 12191999"/>
                <a:gd name="connsiteY1264" fmla="*/ 743652 h 1190386"/>
                <a:gd name="connsiteX1265" fmla="*/ 9562925 w 12191999"/>
                <a:gd name="connsiteY1265" fmla="*/ 741659 h 1190386"/>
                <a:gd name="connsiteX1266" fmla="*/ 9563685 w 12191999"/>
                <a:gd name="connsiteY1266" fmla="*/ 740679 h 1190386"/>
                <a:gd name="connsiteX1267" fmla="*/ 9563685 w 12191999"/>
                <a:gd name="connsiteY1267" fmla="*/ 735005 h 1190386"/>
                <a:gd name="connsiteX1268" fmla="*/ 9602192 w 12191999"/>
                <a:gd name="connsiteY1268" fmla="*/ 735005 h 1190386"/>
                <a:gd name="connsiteX1269" fmla="*/ 9602192 w 12191999"/>
                <a:gd name="connsiteY1269" fmla="*/ 758784 h 1190386"/>
                <a:gd name="connsiteX1270" fmla="*/ 9604218 w 12191999"/>
                <a:gd name="connsiteY1270" fmla="*/ 758784 h 1190386"/>
                <a:gd name="connsiteX1271" fmla="*/ 9618405 w 12191999"/>
                <a:gd name="connsiteY1271" fmla="*/ 758784 h 1190386"/>
                <a:gd name="connsiteX1272" fmla="*/ 9618405 w 12191999"/>
                <a:gd name="connsiteY1272" fmla="*/ 759865 h 1190386"/>
                <a:gd name="connsiteX1273" fmla="*/ 9618405 w 12191999"/>
                <a:gd name="connsiteY1273" fmla="*/ 767431 h 1190386"/>
                <a:gd name="connsiteX1274" fmla="*/ 9620179 w 12191999"/>
                <a:gd name="connsiteY1274" fmla="*/ 767431 h 1190386"/>
                <a:gd name="connsiteX1275" fmla="*/ 9632592 w 12191999"/>
                <a:gd name="connsiteY1275" fmla="*/ 767431 h 1190386"/>
                <a:gd name="connsiteX1276" fmla="*/ 9632592 w 12191999"/>
                <a:gd name="connsiteY1276" fmla="*/ 743652 h 1190386"/>
                <a:gd name="connsiteX1277" fmla="*/ 9633605 w 12191999"/>
                <a:gd name="connsiteY1277" fmla="*/ 743652 h 1190386"/>
                <a:gd name="connsiteX1278" fmla="*/ 9640699 w 12191999"/>
                <a:gd name="connsiteY1278" fmla="*/ 743652 h 1190386"/>
                <a:gd name="connsiteX1279" fmla="*/ 9640699 w 12191999"/>
                <a:gd name="connsiteY1279" fmla="*/ 711225 h 1190386"/>
                <a:gd name="connsiteX1280" fmla="*/ 9641712 w 12191999"/>
                <a:gd name="connsiteY1280" fmla="*/ 711225 h 1190386"/>
                <a:gd name="connsiteX1281" fmla="*/ 9648806 w 12191999"/>
                <a:gd name="connsiteY1281" fmla="*/ 711225 h 1190386"/>
                <a:gd name="connsiteX1282" fmla="*/ 9648806 w 12191999"/>
                <a:gd name="connsiteY1282" fmla="*/ 709334 h 1190386"/>
                <a:gd name="connsiteX1283" fmla="*/ 9648806 w 12191999"/>
                <a:gd name="connsiteY1283" fmla="*/ 696093 h 1190386"/>
                <a:gd name="connsiteX1284" fmla="*/ 9647539 w 12191999"/>
                <a:gd name="connsiteY1284" fmla="*/ 694471 h 1190386"/>
                <a:gd name="connsiteX1285" fmla="*/ 9652859 w 12191999"/>
                <a:gd name="connsiteY1285" fmla="*/ 683122 h 1190386"/>
                <a:gd name="connsiteX1286" fmla="*/ 9660966 w 12191999"/>
                <a:gd name="connsiteY1286" fmla="*/ 711225 h 1190386"/>
                <a:gd name="connsiteX1287" fmla="*/ 9661726 w 12191999"/>
                <a:gd name="connsiteY1287" fmla="*/ 711225 h 1190386"/>
                <a:gd name="connsiteX1288" fmla="*/ 9667046 w 12191999"/>
                <a:gd name="connsiteY1288" fmla="*/ 711225 h 1190386"/>
                <a:gd name="connsiteX1289" fmla="*/ 9667046 w 12191999"/>
                <a:gd name="connsiteY1289" fmla="*/ 605298 h 1190386"/>
                <a:gd name="connsiteX1290" fmla="*/ 9668566 w 12191999"/>
                <a:gd name="connsiteY1290" fmla="*/ 605298 h 1190386"/>
                <a:gd name="connsiteX1291" fmla="*/ 9679206 w 12191999"/>
                <a:gd name="connsiteY1291" fmla="*/ 605298 h 1190386"/>
                <a:gd name="connsiteX1292" fmla="*/ 9679206 w 12191999"/>
                <a:gd name="connsiteY1292" fmla="*/ 557739 h 1190386"/>
                <a:gd name="connsiteX1293" fmla="*/ 9705553 w 12191999"/>
                <a:gd name="connsiteY1293" fmla="*/ 557739 h 1190386"/>
                <a:gd name="connsiteX1294" fmla="*/ 9705553 w 12191999"/>
                <a:gd name="connsiteY1294" fmla="*/ 536121 h 1190386"/>
                <a:gd name="connsiteX1295" fmla="*/ 9740007 w 12191999"/>
                <a:gd name="connsiteY1295" fmla="*/ 536121 h 1190386"/>
                <a:gd name="connsiteX1296" fmla="*/ 9740007 w 12191999"/>
                <a:gd name="connsiteY1296" fmla="*/ 538553 h 1190386"/>
                <a:gd name="connsiteX1297" fmla="*/ 9740007 w 12191999"/>
                <a:gd name="connsiteY1297" fmla="*/ 555577 h 1190386"/>
                <a:gd name="connsiteX1298" fmla="*/ 9742287 w 12191999"/>
                <a:gd name="connsiteY1298" fmla="*/ 555577 h 1190386"/>
                <a:gd name="connsiteX1299" fmla="*/ 9758247 w 12191999"/>
                <a:gd name="connsiteY1299" fmla="*/ 555577 h 1190386"/>
                <a:gd name="connsiteX1300" fmla="*/ 9758247 w 12191999"/>
                <a:gd name="connsiteY1300" fmla="*/ 603136 h 1190386"/>
                <a:gd name="connsiteX1301" fmla="*/ 9759260 w 12191999"/>
                <a:gd name="connsiteY1301" fmla="*/ 603136 h 1190386"/>
                <a:gd name="connsiteX1302" fmla="*/ 9766354 w 12191999"/>
                <a:gd name="connsiteY1302" fmla="*/ 603136 h 1190386"/>
                <a:gd name="connsiteX1303" fmla="*/ 9780541 w 12191999"/>
                <a:gd name="connsiteY1303" fmla="*/ 607460 h 1190386"/>
                <a:gd name="connsiteX1304" fmla="*/ 9780541 w 12191999"/>
                <a:gd name="connsiteY1304" fmla="*/ 646372 h 1190386"/>
                <a:gd name="connsiteX1305" fmla="*/ 9781554 w 12191999"/>
                <a:gd name="connsiteY1305" fmla="*/ 646372 h 1190386"/>
                <a:gd name="connsiteX1306" fmla="*/ 9788647 w 12191999"/>
                <a:gd name="connsiteY1306" fmla="*/ 646372 h 1190386"/>
                <a:gd name="connsiteX1307" fmla="*/ 9788647 w 12191999"/>
                <a:gd name="connsiteY1307" fmla="*/ 647993 h 1190386"/>
                <a:gd name="connsiteX1308" fmla="*/ 9788647 w 12191999"/>
                <a:gd name="connsiteY1308" fmla="*/ 659342 h 1190386"/>
                <a:gd name="connsiteX1309" fmla="*/ 9790674 w 12191999"/>
                <a:gd name="connsiteY1309" fmla="*/ 659342 h 1190386"/>
                <a:gd name="connsiteX1310" fmla="*/ 9804861 w 12191999"/>
                <a:gd name="connsiteY1310" fmla="*/ 659342 h 1190386"/>
                <a:gd name="connsiteX1311" fmla="*/ 9810941 w 12191999"/>
                <a:gd name="connsiteY1311" fmla="*/ 665828 h 1190386"/>
                <a:gd name="connsiteX1312" fmla="*/ 9810941 w 12191999"/>
                <a:gd name="connsiteY1312" fmla="*/ 687446 h 1190386"/>
                <a:gd name="connsiteX1313" fmla="*/ 9813221 w 12191999"/>
                <a:gd name="connsiteY1313" fmla="*/ 687446 h 1190386"/>
                <a:gd name="connsiteX1314" fmla="*/ 9829181 w 12191999"/>
                <a:gd name="connsiteY1314" fmla="*/ 687446 h 1190386"/>
                <a:gd name="connsiteX1315" fmla="*/ 9829181 w 12191999"/>
                <a:gd name="connsiteY1315" fmla="*/ 688526 h 1190386"/>
                <a:gd name="connsiteX1316" fmla="*/ 9829181 w 12191999"/>
                <a:gd name="connsiteY1316" fmla="*/ 696093 h 1190386"/>
                <a:gd name="connsiteX1317" fmla="*/ 9830448 w 12191999"/>
                <a:gd name="connsiteY1317" fmla="*/ 696093 h 1190386"/>
                <a:gd name="connsiteX1318" fmla="*/ 9839315 w 12191999"/>
                <a:gd name="connsiteY1318" fmla="*/ 696093 h 1190386"/>
                <a:gd name="connsiteX1319" fmla="*/ 9839315 w 12191999"/>
                <a:gd name="connsiteY1319" fmla="*/ 698254 h 1190386"/>
                <a:gd name="connsiteX1320" fmla="*/ 9839315 w 12191999"/>
                <a:gd name="connsiteY1320" fmla="*/ 713387 h 1190386"/>
                <a:gd name="connsiteX1321" fmla="*/ 9843368 w 12191999"/>
                <a:gd name="connsiteY1321" fmla="*/ 711495 h 1190386"/>
                <a:gd name="connsiteX1322" fmla="*/ 9843368 w 12191999"/>
                <a:gd name="connsiteY1322" fmla="*/ 698254 h 1190386"/>
                <a:gd name="connsiteX1323" fmla="*/ 9844381 w 12191999"/>
                <a:gd name="connsiteY1323" fmla="*/ 698254 h 1190386"/>
                <a:gd name="connsiteX1324" fmla="*/ 9851475 w 12191999"/>
                <a:gd name="connsiteY1324" fmla="*/ 698254 h 1190386"/>
                <a:gd name="connsiteX1325" fmla="*/ 9851475 w 12191999"/>
                <a:gd name="connsiteY1325" fmla="*/ 699876 h 1190386"/>
                <a:gd name="connsiteX1326" fmla="*/ 9851475 w 12191999"/>
                <a:gd name="connsiteY1326" fmla="*/ 711225 h 1190386"/>
                <a:gd name="connsiteX1327" fmla="*/ 9852235 w 12191999"/>
                <a:gd name="connsiteY1327" fmla="*/ 711225 h 1190386"/>
                <a:gd name="connsiteX1328" fmla="*/ 9857555 w 12191999"/>
                <a:gd name="connsiteY1328" fmla="*/ 711225 h 1190386"/>
                <a:gd name="connsiteX1329" fmla="*/ 9906195 w 12191999"/>
                <a:gd name="connsiteY1329" fmla="*/ 706902 h 1190386"/>
                <a:gd name="connsiteX1330" fmla="*/ 9906195 w 12191999"/>
                <a:gd name="connsiteY1330" fmla="*/ 708253 h 1190386"/>
                <a:gd name="connsiteX1331" fmla="*/ 9906195 w 12191999"/>
                <a:gd name="connsiteY1331" fmla="*/ 717710 h 1190386"/>
                <a:gd name="connsiteX1332" fmla="*/ 9906955 w 12191999"/>
                <a:gd name="connsiteY1332" fmla="*/ 717710 h 1190386"/>
                <a:gd name="connsiteX1333" fmla="*/ 9912276 w 12191999"/>
                <a:gd name="connsiteY1333" fmla="*/ 717710 h 1190386"/>
                <a:gd name="connsiteX1334" fmla="*/ 9912276 w 12191999"/>
                <a:gd name="connsiteY1334" fmla="*/ 719872 h 1190386"/>
                <a:gd name="connsiteX1335" fmla="*/ 9912276 w 12191999"/>
                <a:gd name="connsiteY1335" fmla="*/ 735005 h 1190386"/>
                <a:gd name="connsiteX1336" fmla="*/ 9914302 w 12191999"/>
                <a:gd name="connsiteY1336" fmla="*/ 733654 h 1190386"/>
                <a:gd name="connsiteX1337" fmla="*/ 9928489 w 12191999"/>
                <a:gd name="connsiteY1337" fmla="*/ 724196 h 1190386"/>
                <a:gd name="connsiteX1338" fmla="*/ 9934569 w 12191999"/>
                <a:gd name="connsiteY1338" fmla="*/ 683122 h 1190386"/>
                <a:gd name="connsiteX1339" fmla="*/ 9935329 w 12191999"/>
                <a:gd name="connsiteY1339" fmla="*/ 682852 h 1190386"/>
                <a:gd name="connsiteX1340" fmla="*/ 9940649 w 12191999"/>
                <a:gd name="connsiteY1340" fmla="*/ 680960 h 1190386"/>
                <a:gd name="connsiteX1341" fmla="*/ 9942676 w 12191999"/>
                <a:gd name="connsiteY1341" fmla="*/ 611783 h 1190386"/>
                <a:gd name="connsiteX1342" fmla="*/ 9944703 w 12191999"/>
                <a:gd name="connsiteY1342" fmla="*/ 680960 h 1190386"/>
                <a:gd name="connsiteX1343" fmla="*/ 9945463 w 12191999"/>
                <a:gd name="connsiteY1343" fmla="*/ 681230 h 1190386"/>
                <a:gd name="connsiteX1344" fmla="*/ 9950783 w 12191999"/>
                <a:gd name="connsiteY1344" fmla="*/ 683122 h 1190386"/>
                <a:gd name="connsiteX1345" fmla="*/ 9950783 w 12191999"/>
                <a:gd name="connsiteY1345" fmla="*/ 596651 h 1190386"/>
                <a:gd name="connsiteX1346" fmla="*/ 9954836 w 12191999"/>
                <a:gd name="connsiteY1346" fmla="*/ 564224 h 1190386"/>
                <a:gd name="connsiteX1347" fmla="*/ 9993343 w 12191999"/>
                <a:gd name="connsiteY1347" fmla="*/ 564224 h 1190386"/>
                <a:gd name="connsiteX1348" fmla="*/ 9993343 w 12191999"/>
                <a:gd name="connsiteY1348" fmla="*/ 596651 h 1190386"/>
                <a:gd name="connsiteX1349" fmla="*/ 9994103 w 12191999"/>
                <a:gd name="connsiteY1349" fmla="*/ 596651 h 1190386"/>
                <a:gd name="connsiteX1350" fmla="*/ 9999423 w 12191999"/>
                <a:gd name="connsiteY1350" fmla="*/ 596651 h 1190386"/>
                <a:gd name="connsiteX1351" fmla="*/ 9999423 w 12191999"/>
                <a:gd name="connsiteY1351" fmla="*/ 514503 h 1190386"/>
                <a:gd name="connsiteX1352" fmla="*/ 10001197 w 12191999"/>
                <a:gd name="connsiteY1352" fmla="*/ 514503 h 1190386"/>
                <a:gd name="connsiteX1353" fmla="*/ 10013610 w 12191999"/>
                <a:gd name="connsiteY1353" fmla="*/ 514503 h 1190386"/>
                <a:gd name="connsiteX1354" fmla="*/ 10013610 w 12191999"/>
                <a:gd name="connsiteY1354" fmla="*/ 512612 h 1190386"/>
                <a:gd name="connsiteX1355" fmla="*/ 10013610 w 12191999"/>
                <a:gd name="connsiteY1355" fmla="*/ 499371 h 1190386"/>
                <a:gd name="connsiteX1356" fmla="*/ 10035904 w 12191999"/>
                <a:gd name="connsiteY1356" fmla="*/ 499371 h 1190386"/>
                <a:gd name="connsiteX1357" fmla="*/ 10035904 w 12191999"/>
                <a:gd name="connsiteY1357" fmla="*/ 498290 h 1190386"/>
                <a:gd name="connsiteX1358" fmla="*/ 10035904 w 12191999"/>
                <a:gd name="connsiteY1358" fmla="*/ 490724 h 1190386"/>
                <a:gd name="connsiteX1359" fmla="*/ 10037677 w 12191999"/>
                <a:gd name="connsiteY1359" fmla="*/ 490724 h 1190386"/>
                <a:gd name="connsiteX1360" fmla="*/ 10050091 w 12191999"/>
                <a:gd name="connsiteY1360" fmla="*/ 490724 h 1190386"/>
                <a:gd name="connsiteX1361" fmla="*/ 10050091 w 12191999"/>
                <a:gd name="connsiteY1361" fmla="*/ 491805 h 1190386"/>
                <a:gd name="connsiteX1362" fmla="*/ 10050091 w 12191999"/>
                <a:gd name="connsiteY1362" fmla="*/ 499371 h 1190386"/>
                <a:gd name="connsiteX1363" fmla="*/ 10050851 w 12191999"/>
                <a:gd name="connsiteY1363" fmla="*/ 499371 h 1190386"/>
                <a:gd name="connsiteX1364" fmla="*/ 10056171 w 12191999"/>
                <a:gd name="connsiteY1364" fmla="*/ 499371 h 1190386"/>
                <a:gd name="connsiteX1365" fmla="*/ 10066304 w 12191999"/>
                <a:gd name="connsiteY1365" fmla="*/ 495047 h 1190386"/>
                <a:gd name="connsiteX1366" fmla="*/ 10070357 w 12191999"/>
                <a:gd name="connsiteY1366" fmla="*/ 498290 h 1190386"/>
                <a:gd name="connsiteX1367" fmla="*/ 10070357 w 12191999"/>
                <a:gd name="connsiteY1367" fmla="*/ 490724 h 1190386"/>
                <a:gd name="connsiteX1368" fmla="*/ 10072637 w 12191999"/>
                <a:gd name="connsiteY1368" fmla="*/ 490724 h 1190386"/>
                <a:gd name="connsiteX1369" fmla="*/ 10088598 w 12191999"/>
                <a:gd name="connsiteY1369" fmla="*/ 490724 h 1190386"/>
                <a:gd name="connsiteX1370" fmla="*/ 10088598 w 12191999"/>
                <a:gd name="connsiteY1370" fmla="*/ 491805 h 1190386"/>
                <a:gd name="connsiteX1371" fmla="*/ 10088598 w 12191999"/>
                <a:gd name="connsiteY1371" fmla="*/ 499371 h 1190386"/>
                <a:gd name="connsiteX1372" fmla="*/ 10118998 w 12191999"/>
                <a:gd name="connsiteY1372" fmla="*/ 499371 h 1190386"/>
                <a:gd name="connsiteX1373" fmla="*/ 10118998 w 12191999"/>
                <a:gd name="connsiteY1373" fmla="*/ 500992 h 1190386"/>
                <a:gd name="connsiteX1374" fmla="*/ 10118998 w 12191999"/>
                <a:gd name="connsiteY1374" fmla="*/ 512342 h 1190386"/>
                <a:gd name="connsiteX1375" fmla="*/ 10145345 w 12191999"/>
                <a:gd name="connsiteY1375" fmla="*/ 512342 h 1190386"/>
                <a:gd name="connsiteX1376" fmla="*/ 10145345 w 12191999"/>
                <a:gd name="connsiteY1376" fmla="*/ 542606 h 1190386"/>
                <a:gd name="connsiteX1377" fmla="*/ 10146105 w 12191999"/>
                <a:gd name="connsiteY1377" fmla="*/ 542606 h 1190386"/>
                <a:gd name="connsiteX1378" fmla="*/ 10151425 w 12191999"/>
                <a:gd name="connsiteY1378" fmla="*/ 542606 h 1190386"/>
                <a:gd name="connsiteX1379" fmla="*/ 10151425 w 12191999"/>
                <a:gd name="connsiteY1379" fmla="*/ 543687 h 1190386"/>
                <a:gd name="connsiteX1380" fmla="*/ 10151425 w 12191999"/>
                <a:gd name="connsiteY1380" fmla="*/ 551254 h 1190386"/>
                <a:gd name="connsiteX1381" fmla="*/ 10155479 w 12191999"/>
                <a:gd name="connsiteY1381" fmla="*/ 581518 h 1190386"/>
                <a:gd name="connsiteX1382" fmla="*/ 10156239 w 12191999"/>
                <a:gd name="connsiteY1382" fmla="*/ 581518 h 1190386"/>
                <a:gd name="connsiteX1383" fmla="*/ 10161559 w 12191999"/>
                <a:gd name="connsiteY1383" fmla="*/ 581518 h 1190386"/>
                <a:gd name="connsiteX1384" fmla="*/ 10161559 w 12191999"/>
                <a:gd name="connsiteY1384" fmla="*/ 582329 h 1190386"/>
                <a:gd name="connsiteX1385" fmla="*/ 10161559 w 12191999"/>
                <a:gd name="connsiteY1385" fmla="*/ 588004 h 1190386"/>
                <a:gd name="connsiteX1386" fmla="*/ 10162572 w 12191999"/>
                <a:gd name="connsiteY1386" fmla="*/ 588004 h 1190386"/>
                <a:gd name="connsiteX1387" fmla="*/ 10169665 w 12191999"/>
                <a:gd name="connsiteY1387" fmla="*/ 588004 h 1190386"/>
                <a:gd name="connsiteX1388" fmla="*/ 10169665 w 12191999"/>
                <a:gd name="connsiteY1388" fmla="*/ 618269 h 1190386"/>
                <a:gd name="connsiteX1389" fmla="*/ 10171692 w 12191999"/>
                <a:gd name="connsiteY1389" fmla="*/ 618269 h 1190386"/>
                <a:gd name="connsiteX1390" fmla="*/ 10185879 w 12191999"/>
                <a:gd name="connsiteY1390" fmla="*/ 618269 h 1190386"/>
                <a:gd name="connsiteX1391" fmla="*/ 10185879 w 12191999"/>
                <a:gd name="connsiteY1391" fmla="*/ 642048 h 1190386"/>
                <a:gd name="connsiteX1392" fmla="*/ 10187906 w 12191999"/>
                <a:gd name="connsiteY1392" fmla="*/ 643669 h 1190386"/>
                <a:gd name="connsiteX1393" fmla="*/ 10187906 w 12191999"/>
                <a:gd name="connsiteY1393" fmla="*/ 655019 h 1190386"/>
                <a:gd name="connsiteX1394" fmla="*/ 10188666 w 12191999"/>
                <a:gd name="connsiteY1394" fmla="*/ 655019 h 1190386"/>
                <a:gd name="connsiteX1395" fmla="*/ 10193986 w 12191999"/>
                <a:gd name="connsiteY1395" fmla="*/ 655019 h 1190386"/>
                <a:gd name="connsiteX1396" fmla="*/ 10193986 w 12191999"/>
                <a:gd name="connsiteY1396" fmla="*/ 678798 h 1190386"/>
                <a:gd name="connsiteX1397" fmla="*/ 10195252 w 12191999"/>
                <a:gd name="connsiteY1397" fmla="*/ 678798 h 1190386"/>
                <a:gd name="connsiteX1398" fmla="*/ 10204119 w 12191999"/>
                <a:gd name="connsiteY1398" fmla="*/ 678798 h 1190386"/>
                <a:gd name="connsiteX1399" fmla="*/ 10206146 w 12191999"/>
                <a:gd name="connsiteY1399" fmla="*/ 682852 h 1190386"/>
                <a:gd name="connsiteX1400" fmla="*/ 10206146 w 12191999"/>
                <a:gd name="connsiteY1400" fmla="*/ 696093 h 1190386"/>
                <a:gd name="connsiteX1401" fmla="*/ 10207666 w 12191999"/>
                <a:gd name="connsiteY1401" fmla="*/ 694201 h 1190386"/>
                <a:gd name="connsiteX1402" fmla="*/ 10218306 w 12191999"/>
                <a:gd name="connsiteY1402" fmla="*/ 680960 h 1190386"/>
                <a:gd name="connsiteX1403" fmla="*/ 10246680 w 12191999"/>
                <a:gd name="connsiteY1403" fmla="*/ 680960 h 1190386"/>
                <a:gd name="connsiteX1404" fmla="*/ 10246680 w 12191999"/>
                <a:gd name="connsiteY1404" fmla="*/ 767431 h 1190386"/>
                <a:gd name="connsiteX1405" fmla="*/ 10247440 w 12191999"/>
                <a:gd name="connsiteY1405" fmla="*/ 767431 h 1190386"/>
                <a:gd name="connsiteX1406" fmla="*/ 10252760 w 12191999"/>
                <a:gd name="connsiteY1406" fmla="*/ 767431 h 1190386"/>
                <a:gd name="connsiteX1407" fmla="*/ 10253520 w 12191999"/>
                <a:gd name="connsiteY1407" fmla="*/ 766080 h 1190386"/>
                <a:gd name="connsiteX1408" fmla="*/ 10258840 w 12191999"/>
                <a:gd name="connsiteY1408" fmla="*/ 756622 h 1190386"/>
                <a:gd name="connsiteX1409" fmla="*/ 10258840 w 12191999"/>
                <a:gd name="connsiteY1409" fmla="*/ 758514 h 1190386"/>
                <a:gd name="connsiteX1410" fmla="*/ 10258840 w 12191999"/>
                <a:gd name="connsiteY1410" fmla="*/ 771755 h 1190386"/>
                <a:gd name="connsiteX1411" fmla="*/ 10262893 w 12191999"/>
                <a:gd name="connsiteY1411" fmla="*/ 726358 h 1190386"/>
                <a:gd name="connsiteX1412" fmla="*/ 10263653 w 12191999"/>
                <a:gd name="connsiteY1412" fmla="*/ 726358 h 1190386"/>
                <a:gd name="connsiteX1413" fmla="*/ 10268973 w 12191999"/>
                <a:gd name="connsiteY1413" fmla="*/ 726358 h 1190386"/>
                <a:gd name="connsiteX1414" fmla="*/ 10268973 w 12191999"/>
                <a:gd name="connsiteY1414" fmla="*/ 661504 h 1190386"/>
                <a:gd name="connsiteX1415" fmla="*/ 10269987 w 12191999"/>
                <a:gd name="connsiteY1415" fmla="*/ 661504 h 1190386"/>
                <a:gd name="connsiteX1416" fmla="*/ 10277080 w 12191999"/>
                <a:gd name="connsiteY1416" fmla="*/ 661504 h 1190386"/>
                <a:gd name="connsiteX1417" fmla="*/ 10289240 w 12191999"/>
                <a:gd name="connsiteY1417" fmla="*/ 618269 h 1190386"/>
                <a:gd name="connsiteX1418" fmla="*/ 10290507 w 12191999"/>
                <a:gd name="connsiteY1418" fmla="*/ 618269 h 1190386"/>
                <a:gd name="connsiteX1419" fmla="*/ 10299374 w 12191999"/>
                <a:gd name="connsiteY1419" fmla="*/ 618269 h 1190386"/>
                <a:gd name="connsiteX1420" fmla="*/ 10309507 w 12191999"/>
                <a:gd name="connsiteY1420" fmla="*/ 661504 h 1190386"/>
                <a:gd name="connsiteX1421" fmla="*/ 10310520 w 12191999"/>
                <a:gd name="connsiteY1421" fmla="*/ 661504 h 1190386"/>
                <a:gd name="connsiteX1422" fmla="*/ 10317614 w 12191999"/>
                <a:gd name="connsiteY1422" fmla="*/ 661504 h 1190386"/>
                <a:gd name="connsiteX1423" fmla="*/ 10317614 w 12191999"/>
                <a:gd name="connsiteY1423" fmla="*/ 700416 h 1190386"/>
                <a:gd name="connsiteX1424" fmla="*/ 10319387 w 12191999"/>
                <a:gd name="connsiteY1424" fmla="*/ 700416 h 1190386"/>
                <a:gd name="connsiteX1425" fmla="*/ 10331801 w 12191999"/>
                <a:gd name="connsiteY1425" fmla="*/ 700416 h 1190386"/>
                <a:gd name="connsiteX1426" fmla="*/ 10331801 w 12191999"/>
                <a:gd name="connsiteY1426" fmla="*/ 702578 h 1190386"/>
                <a:gd name="connsiteX1427" fmla="*/ 10331801 w 12191999"/>
                <a:gd name="connsiteY1427" fmla="*/ 717710 h 1190386"/>
                <a:gd name="connsiteX1428" fmla="*/ 10335854 w 12191999"/>
                <a:gd name="connsiteY1428" fmla="*/ 715549 h 1190386"/>
                <a:gd name="connsiteX1429" fmla="*/ 10335854 w 12191999"/>
                <a:gd name="connsiteY1429" fmla="*/ 700416 h 1190386"/>
                <a:gd name="connsiteX1430" fmla="*/ 10337374 w 12191999"/>
                <a:gd name="connsiteY1430" fmla="*/ 700416 h 1190386"/>
                <a:gd name="connsiteX1431" fmla="*/ 10348014 w 12191999"/>
                <a:gd name="connsiteY1431" fmla="*/ 700416 h 1190386"/>
                <a:gd name="connsiteX1432" fmla="*/ 10348014 w 12191999"/>
                <a:gd name="connsiteY1432" fmla="*/ 702037 h 1190386"/>
                <a:gd name="connsiteX1433" fmla="*/ 10348014 w 12191999"/>
                <a:gd name="connsiteY1433" fmla="*/ 713387 h 1190386"/>
                <a:gd name="connsiteX1434" fmla="*/ 10378415 w 12191999"/>
                <a:gd name="connsiteY1434" fmla="*/ 713387 h 1190386"/>
                <a:gd name="connsiteX1435" fmla="*/ 10378415 w 12191999"/>
                <a:gd name="connsiteY1435" fmla="*/ 676637 h 1190386"/>
                <a:gd name="connsiteX1436" fmla="*/ 10379681 w 12191999"/>
                <a:gd name="connsiteY1436" fmla="*/ 676637 h 1190386"/>
                <a:gd name="connsiteX1437" fmla="*/ 10388548 w 12191999"/>
                <a:gd name="connsiteY1437" fmla="*/ 676637 h 1190386"/>
                <a:gd name="connsiteX1438" fmla="*/ 10388548 w 12191999"/>
                <a:gd name="connsiteY1438" fmla="*/ 698254 h 1190386"/>
                <a:gd name="connsiteX1439" fmla="*/ 10390575 w 12191999"/>
                <a:gd name="connsiteY1439" fmla="*/ 665828 h 1190386"/>
                <a:gd name="connsiteX1440" fmla="*/ 10412868 w 12191999"/>
                <a:gd name="connsiteY1440" fmla="*/ 665828 h 1190386"/>
                <a:gd name="connsiteX1441" fmla="*/ 10412868 w 12191999"/>
                <a:gd name="connsiteY1441" fmla="*/ 664206 h 1190386"/>
                <a:gd name="connsiteX1442" fmla="*/ 10412868 w 12191999"/>
                <a:gd name="connsiteY1442" fmla="*/ 652857 h 1190386"/>
                <a:gd name="connsiteX1443" fmla="*/ 10413628 w 12191999"/>
                <a:gd name="connsiteY1443" fmla="*/ 652857 h 1190386"/>
                <a:gd name="connsiteX1444" fmla="*/ 10418948 w 12191999"/>
                <a:gd name="connsiteY1444" fmla="*/ 652857 h 1190386"/>
                <a:gd name="connsiteX1445" fmla="*/ 10418948 w 12191999"/>
                <a:gd name="connsiteY1445" fmla="*/ 650966 h 1190386"/>
                <a:gd name="connsiteX1446" fmla="*/ 10418948 w 12191999"/>
                <a:gd name="connsiteY1446" fmla="*/ 637725 h 1190386"/>
                <a:gd name="connsiteX1447" fmla="*/ 10423002 w 12191999"/>
                <a:gd name="connsiteY1447" fmla="*/ 644210 h 1190386"/>
                <a:gd name="connsiteX1448" fmla="*/ 10425282 w 12191999"/>
                <a:gd name="connsiteY1448" fmla="*/ 644210 h 1190386"/>
                <a:gd name="connsiteX1449" fmla="*/ 10441242 w 12191999"/>
                <a:gd name="connsiteY1449" fmla="*/ 644210 h 1190386"/>
                <a:gd name="connsiteX1450" fmla="*/ 10441242 w 12191999"/>
                <a:gd name="connsiteY1450" fmla="*/ 643399 h 1190386"/>
                <a:gd name="connsiteX1451" fmla="*/ 10441242 w 12191999"/>
                <a:gd name="connsiteY1451" fmla="*/ 637725 h 1190386"/>
                <a:gd name="connsiteX1452" fmla="*/ 10442002 w 12191999"/>
                <a:gd name="connsiteY1452" fmla="*/ 637725 h 1190386"/>
                <a:gd name="connsiteX1453" fmla="*/ 10447322 w 12191999"/>
                <a:gd name="connsiteY1453" fmla="*/ 637725 h 1190386"/>
                <a:gd name="connsiteX1454" fmla="*/ 10447322 w 12191999"/>
                <a:gd name="connsiteY1454" fmla="*/ 639076 h 1190386"/>
                <a:gd name="connsiteX1455" fmla="*/ 10447322 w 12191999"/>
                <a:gd name="connsiteY1455" fmla="*/ 648534 h 1190386"/>
                <a:gd name="connsiteX1456" fmla="*/ 10485829 w 12191999"/>
                <a:gd name="connsiteY1456" fmla="*/ 648534 h 1190386"/>
                <a:gd name="connsiteX1457" fmla="*/ 10485829 w 12191999"/>
                <a:gd name="connsiteY1457" fmla="*/ 786887 h 1190386"/>
                <a:gd name="connsiteX1458" fmla="*/ 10487349 w 12191999"/>
                <a:gd name="connsiteY1458" fmla="*/ 786887 h 1190386"/>
                <a:gd name="connsiteX1459" fmla="*/ 10497989 w 12191999"/>
                <a:gd name="connsiteY1459" fmla="*/ 786887 h 1190386"/>
                <a:gd name="connsiteX1460" fmla="*/ 10497989 w 12191999"/>
                <a:gd name="connsiteY1460" fmla="*/ 773917 h 1190386"/>
                <a:gd name="connsiteX1461" fmla="*/ 10502043 w 12191999"/>
                <a:gd name="connsiteY1461" fmla="*/ 773917 h 1190386"/>
                <a:gd name="connsiteX1462" fmla="*/ 10502043 w 12191999"/>
                <a:gd name="connsiteY1462" fmla="*/ 786887 h 1190386"/>
                <a:gd name="connsiteX1463" fmla="*/ 10532443 w 12191999"/>
                <a:gd name="connsiteY1463" fmla="*/ 786887 h 1190386"/>
                <a:gd name="connsiteX1464" fmla="*/ 10532443 w 12191999"/>
                <a:gd name="connsiteY1464" fmla="*/ 756622 h 1190386"/>
                <a:gd name="connsiteX1465" fmla="*/ 10544603 w 12191999"/>
                <a:gd name="connsiteY1465" fmla="*/ 756622 h 1190386"/>
                <a:gd name="connsiteX1466" fmla="*/ 10556763 w 12191999"/>
                <a:gd name="connsiteY1466" fmla="*/ 754461 h 1190386"/>
                <a:gd name="connsiteX1467" fmla="*/ 10560817 w 12191999"/>
                <a:gd name="connsiteY1467" fmla="*/ 756622 h 1190386"/>
                <a:gd name="connsiteX1468" fmla="*/ 10570950 w 12191999"/>
                <a:gd name="connsiteY1468" fmla="*/ 756622 h 1190386"/>
                <a:gd name="connsiteX1469" fmla="*/ 10570950 w 12191999"/>
                <a:gd name="connsiteY1469" fmla="*/ 786887 h 1190386"/>
                <a:gd name="connsiteX1470" fmla="*/ 10579057 w 12191999"/>
                <a:gd name="connsiteY1470" fmla="*/ 786887 h 1190386"/>
                <a:gd name="connsiteX1471" fmla="*/ 10579057 w 12191999"/>
                <a:gd name="connsiteY1471" fmla="*/ 804182 h 1190386"/>
                <a:gd name="connsiteX1472" fmla="*/ 10588393 w 12191999"/>
                <a:gd name="connsiteY1472" fmla="*/ 805087 h 1190386"/>
                <a:gd name="connsiteX1473" fmla="*/ 10601351 w 12191999"/>
                <a:gd name="connsiteY1473" fmla="*/ 805087 h 1190386"/>
                <a:gd name="connsiteX1474" fmla="*/ 10601351 w 12191999"/>
                <a:gd name="connsiteY1474" fmla="*/ 789049 h 1190386"/>
                <a:gd name="connsiteX1475" fmla="*/ 10669307 w 12191999"/>
                <a:gd name="connsiteY1475" fmla="*/ 789049 h 1190386"/>
                <a:gd name="connsiteX1476" fmla="*/ 10669307 w 12191999"/>
                <a:gd name="connsiteY1476" fmla="*/ 703796 h 1190386"/>
                <a:gd name="connsiteX1477" fmla="*/ 10741315 w 12191999"/>
                <a:gd name="connsiteY1477" fmla="*/ 703796 h 1190386"/>
                <a:gd name="connsiteX1478" fmla="*/ 10741315 w 12191999"/>
                <a:gd name="connsiteY1478" fmla="*/ 782564 h 1190386"/>
                <a:gd name="connsiteX1479" fmla="*/ 10743219 w 12191999"/>
                <a:gd name="connsiteY1479" fmla="*/ 782564 h 1190386"/>
                <a:gd name="connsiteX1480" fmla="*/ 10744461 w 12191999"/>
                <a:gd name="connsiteY1480" fmla="*/ 805087 h 1190386"/>
                <a:gd name="connsiteX1481" fmla="*/ 10754137 w 12191999"/>
                <a:gd name="connsiteY1481" fmla="*/ 805087 h 1190386"/>
                <a:gd name="connsiteX1482" fmla="*/ 10755379 w 12191999"/>
                <a:gd name="connsiteY1482" fmla="*/ 782564 h 1190386"/>
                <a:gd name="connsiteX1483" fmla="*/ 10761459 w 12191999"/>
                <a:gd name="connsiteY1483" fmla="*/ 782564 h 1190386"/>
                <a:gd name="connsiteX1484" fmla="*/ 10762701 w 12191999"/>
                <a:gd name="connsiteY1484" fmla="*/ 805087 h 1190386"/>
                <a:gd name="connsiteX1485" fmla="*/ 10813323 w 12191999"/>
                <a:gd name="connsiteY1485" fmla="*/ 805087 h 1190386"/>
                <a:gd name="connsiteX1486" fmla="*/ 10813323 w 12191999"/>
                <a:gd name="connsiteY1486" fmla="*/ 642059 h 1190386"/>
                <a:gd name="connsiteX1487" fmla="*/ 11010650 w 12191999"/>
                <a:gd name="connsiteY1487" fmla="*/ 642059 h 1190386"/>
                <a:gd name="connsiteX1488" fmla="*/ 11010650 w 12191999"/>
                <a:gd name="connsiteY1488" fmla="*/ 805087 h 1190386"/>
                <a:gd name="connsiteX1489" fmla="*/ 11029347 w 12191999"/>
                <a:gd name="connsiteY1489" fmla="*/ 805087 h 1190386"/>
                <a:gd name="connsiteX1490" fmla="*/ 11029347 w 12191999"/>
                <a:gd name="connsiteY1490" fmla="*/ 722394 h 1190386"/>
                <a:gd name="connsiteX1491" fmla="*/ 11124467 w 12191999"/>
                <a:gd name="connsiteY1491" fmla="*/ 722394 h 1190386"/>
                <a:gd name="connsiteX1492" fmla="*/ 11136397 w 12191999"/>
                <a:gd name="connsiteY1492" fmla="*/ 404253 h 1190386"/>
                <a:gd name="connsiteX1493" fmla="*/ 11124237 w 12191999"/>
                <a:gd name="connsiteY1493" fmla="*/ 382635 h 1190386"/>
                <a:gd name="connsiteX1494" fmla="*/ 11118157 w 12191999"/>
                <a:gd name="connsiteY1494" fmla="*/ 378311 h 1190386"/>
                <a:gd name="connsiteX1495" fmla="*/ 11126264 w 12191999"/>
                <a:gd name="connsiteY1495" fmla="*/ 354532 h 1190386"/>
                <a:gd name="connsiteX1496" fmla="*/ 11126264 w 12191999"/>
                <a:gd name="connsiteY1496" fmla="*/ 337238 h 1190386"/>
                <a:gd name="connsiteX1497" fmla="*/ 11140451 w 12191999"/>
                <a:gd name="connsiteY1497" fmla="*/ 337238 h 1190386"/>
                <a:gd name="connsiteX1498" fmla="*/ 11140451 w 12191999"/>
                <a:gd name="connsiteY1498" fmla="*/ 315620 h 1190386"/>
                <a:gd name="connsiteX1499" fmla="*/ 11142477 w 12191999"/>
                <a:gd name="connsiteY1499" fmla="*/ 311296 h 1190386"/>
                <a:gd name="connsiteX1500" fmla="*/ 11142477 w 12191999"/>
                <a:gd name="connsiteY1500" fmla="*/ 233472 h 1190386"/>
                <a:gd name="connsiteX1501" fmla="*/ 11140451 w 12191999"/>
                <a:gd name="connsiteY1501" fmla="*/ 226987 h 1190386"/>
                <a:gd name="connsiteX1502" fmla="*/ 11146531 w 12191999"/>
                <a:gd name="connsiteY1502" fmla="*/ 220501 h 1190386"/>
                <a:gd name="connsiteX1503" fmla="*/ 11146531 w 12191999"/>
                <a:gd name="connsiteY1503" fmla="*/ 162133 h 1190386"/>
                <a:gd name="connsiteX1504" fmla="*/ 11148557 w 12191999"/>
                <a:gd name="connsiteY1504" fmla="*/ 157810 h 1190386"/>
                <a:gd name="connsiteX1505" fmla="*/ 11148557 w 12191999"/>
                <a:gd name="connsiteY1505" fmla="*/ 101604 h 1190386"/>
                <a:gd name="connsiteX1506" fmla="*/ 11150584 w 12191999"/>
                <a:gd name="connsiteY1506" fmla="*/ 82148 h 1190386"/>
                <a:gd name="connsiteX1507" fmla="*/ 11154638 w 12191999"/>
                <a:gd name="connsiteY1507" fmla="*/ 99442 h 1190386"/>
                <a:gd name="connsiteX1508" fmla="*/ 11156664 w 12191999"/>
                <a:gd name="connsiteY1508" fmla="*/ 157810 h 1190386"/>
                <a:gd name="connsiteX1509" fmla="*/ 11158691 w 12191999"/>
                <a:gd name="connsiteY1509" fmla="*/ 220501 h 1190386"/>
                <a:gd name="connsiteX1510" fmla="*/ 11164771 w 12191999"/>
                <a:gd name="connsiteY1510" fmla="*/ 226987 h 1190386"/>
                <a:gd name="connsiteX1511" fmla="*/ 11162744 w 12191999"/>
                <a:gd name="connsiteY1511" fmla="*/ 233472 h 1190386"/>
                <a:gd name="connsiteX1512" fmla="*/ 11162744 w 12191999"/>
                <a:gd name="connsiteY1512" fmla="*/ 311296 h 1190386"/>
                <a:gd name="connsiteX1513" fmla="*/ 11164771 w 12191999"/>
                <a:gd name="connsiteY1513" fmla="*/ 315620 h 1190386"/>
                <a:gd name="connsiteX1514" fmla="*/ 11164771 w 12191999"/>
                <a:gd name="connsiteY1514" fmla="*/ 337238 h 1190386"/>
                <a:gd name="connsiteX1515" fmla="*/ 11178958 w 12191999"/>
                <a:gd name="connsiteY1515" fmla="*/ 337238 h 1190386"/>
                <a:gd name="connsiteX1516" fmla="*/ 11178958 w 12191999"/>
                <a:gd name="connsiteY1516" fmla="*/ 354532 h 1190386"/>
                <a:gd name="connsiteX1517" fmla="*/ 11187065 w 12191999"/>
                <a:gd name="connsiteY1517" fmla="*/ 378311 h 1190386"/>
                <a:gd name="connsiteX1518" fmla="*/ 11180985 w 12191999"/>
                <a:gd name="connsiteY1518" fmla="*/ 382635 h 1190386"/>
                <a:gd name="connsiteX1519" fmla="*/ 11168824 w 12191999"/>
                <a:gd name="connsiteY1519" fmla="*/ 404253 h 1190386"/>
                <a:gd name="connsiteX1520" fmla="*/ 11176931 w 12191999"/>
                <a:gd name="connsiteY1520" fmla="*/ 657181 h 1190386"/>
                <a:gd name="connsiteX1521" fmla="*/ 11241785 w 12191999"/>
                <a:gd name="connsiteY1521" fmla="*/ 657181 h 1190386"/>
                <a:gd name="connsiteX1522" fmla="*/ 11241785 w 12191999"/>
                <a:gd name="connsiteY1522" fmla="*/ 732843 h 1190386"/>
                <a:gd name="connsiteX1523" fmla="*/ 11249892 w 12191999"/>
                <a:gd name="connsiteY1523" fmla="*/ 732843 h 1190386"/>
                <a:gd name="connsiteX1524" fmla="*/ 11251919 w 12191999"/>
                <a:gd name="connsiteY1524" fmla="*/ 726358 h 1190386"/>
                <a:gd name="connsiteX1525" fmla="*/ 11257999 w 12191999"/>
                <a:gd name="connsiteY1525" fmla="*/ 726358 h 1190386"/>
                <a:gd name="connsiteX1526" fmla="*/ 11260026 w 12191999"/>
                <a:gd name="connsiteY1526" fmla="*/ 735005 h 1190386"/>
                <a:gd name="connsiteX1527" fmla="*/ 11272186 w 12191999"/>
                <a:gd name="connsiteY1527" fmla="*/ 735005 h 1190386"/>
                <a:gd name="connsiteX1528" fmla="*/ 11272186 w 12191999"/>
                <a:gd name="connsiteY1528" fmla="*/ 728519 h 1190386"/>
                <a:gd name="connsiteX1529" fmla="*/ 11294479 w 12191999"/>
                <a:gd name="connsiteY1529" fmla="*/ 728519 h 1190386"/>
                <a:gd name="connsiteX1530" fmla="*/ 11294479 w 12191999"/>
                <a:gd name="connsiteY1530" fmla="*/ 735005 h 1190386"/>
                <a:gd name="connsiteX1531" fmla="*/ 11314746 w 12191999"/>
                <a:gd name="connsiteY1531" fmla="*/ 735005 h 1190386"/>
                <a:gd name="connsiteX1532" fmla="*/ 11314746 w 12191999"/>
                <a:gd name="connsiteY1532" fmla="*/ 780402 h 1190386"/>
                <a:gd name="connsiteX1533" fmla="*/ 11328933 w 12191999"/>
                <a:gd name="connsiteY1533" fmla="*/ 780402 h 1190386"/>
                <a:gd name="connsiteX1534" fmla="*/ 11328933 w 12191999"/>
                <a:gd name="connsiteY1534" fmla="*/ 767431 h 1190386"/>
                <a:gd name="connsiteX1535" fmla="*/ 11345147 w 12191999"/>
                <a:gd name="connsiteY1535" fmla="*/ 767431 h 1190386"/>
                <a:gd name="connsiteX1536" fmla="*/ 11345147 w 12191999"/>
                <a:gd name="connsiteY1536" fmla="*/ 588004 h 1190386"/>
                <a:gd name="connsiteX1537" fmla="*/ 11351227 w 12191999"/>
                <a:gd name="connsiteY1537" fmla="*/ 581518 h 1190386"/>
                <a:gd name="connsiteX1538" fmla="*/ 11424188 w 12191999"/>
                <a:gd name="connsiteY1538" fmla="*/ 581518 h 1190386"/>
                <a:gd name="connsiteX1539" fmla="*/ 11424188 w 12191999"/>
                <a:gd name="connsiteY1539" fmla="*/ 590166 h 1190386"/>
                <a:gd name="connsiteX1540" fmla="*/ 11434321 w 12191999"/>
                <a:gd name="connsiteY1540" fmla="*/ 590166 h 1190386"/>
                <a:gd name="connsiteX1541" fmla="*/ 11434321 w 12191999"/>
                <a:gd name="connsiteY1541" fmla="*/ 704740 h 1190386"/>
                <a:gd name="connsiteX1542" fmla="*/ 11456615 w 12191999"/>
                <a:gd name="connsiteY1542" fmla="*/ 704740 h 1190386"/>
                <a:gd name="connsiteX1543" fmla="*/ 11456615 w 12191999"/>
                <a:gd name="connsiteY1543" fmla="*/ 637725 h 1190386"/>
                <a:gd name="connsiteX1544" fmla="*/ 11482962 w 12191999"/>
                <a:gd name="connsiteY1544" fmla="*/ 637725 h 1190386"/>
                <a:gd name="connsiteX1545" fmla="*/ 11487015 w 12191999"/>
                <a:gd name="connsiteY1545" fmla="*/ 633401 h 1190386"/>
                <a:gd name="connsiteX1546" fmla="*/ 11495122 w 12191999"/>
                <a:gd name="connsiteY1546" fmla="*/ 633401 h 1190386"/>
                <a:gd name="connsiteX1547" fmla="*/ 11499175 w 12191999"/>
                <a:gd name="connsiteY1547" fmla="*/ 637725 h 1190386"/>
                <a:gd name="connsiteX1548" fmla="*/ 11521469 w 12191999"/>
                <a:gd name="connsiteY1548" fmla="*/ 637725 h 1190386"/>
                <a:gd name="connsiteX1549" fmla="*/ 11521469 w 12191999"/>
                <a:gd name="connsiteY1549" fmla="*/ 520989 h 1190386"/>
                <a:gd name="connsiteX1550" fmla="*/ 11578216 w 12191999"/>
                <a:gd name="connsiteY1550" fmla="*/ 510180 h 1190386"/>
                <a:gd name="connsiteX1551" fmla="*/ 11578216 w 12191999"/>
                <a:gd name="connsiteY1551" fmla="*/ 511261 h 1190386"/>
                <a:gd name="connsiteX1552" fmla="*/ 11578216 w 12191999"/>
                <a:gd name="connsiteY1552" fmla="*/ 518827 h 1190386"/>
                <a:gd name="connsiteX1553" fmla="*/ 11604563 w 12191999"/>
                <a:gd name="connsiteY1553" fmla="*/ 518827 h 1190386"/>
                <a:gd name="connsiteX1554" fmla="*/ 11604563 w 12191999"/>
                <a:gd name="connsiteY1554" fmla="*/ 773917 h 1190386"/>
                <a:gd name="connsiteX1555" fmla="*/ 11626857 w 12191999"/>
                <a:gd name="connsiteY1555" fmla="*/ 773917 h 1190386"/>
                <a:gd name="connsiteX1556" fmla="*/ 11626857 w 12191999"/>
                <a:gd name="connsiteY1556" fmla="*/ 769593 h 1190386"/>
                <a:gd name="connsiteX1557" fmla="*/ 11639017 w 12191999"/>
                <a:gd name="connsiteY1557" fmla="*/ 769593 h 1190386"/>
                <a:gd name="connsiteX1558" fmla="*/ 11639017 w 12191999"/>
                <a:gd name="connsiteY1558" fmla="*/ 773917 h 1190386"/>
                <a:gd name="connsiteX1559" fmla="*/ 11663337 w 12191999"/>
                <a:gd name="connsiteY1559" fmla="*/ 773917 h 1190386"/>
                <a:gd name="connsiteX1560" fmla="*/ 11663337 w 12191999"/>
                <a:gd name="connsiteY1560" fmla="*/ 760946 h 1190386"/>
                <a:gd name="connsiteX1561" fmla="*/ 11691711 w 12191999"/>
                <a:gd name="connsiteY1561" fmla="*/ 760946 h 1190386"/>
                <a:gd name="connsiteX1562" fmla="*/ 11703871 w 12191999"/>
                <a:gd name="connsiteY1562" fmla="*/ 756622 h 1190386"/>
                <a:gd name="connsiteX1563" fmla="*/ 11724138 w 12191999"/>
                <a:gd name="connsiteY1563" fmla="*/ 760946 h 1190386"/>
                <a:gd name="connsiteX1564" fmla="*/ 11724138 w 12191999"/>
                <a:gd name="connsiteY1564" fmla="*/ 743652 h 1190386"/>
                <a:gd name="connsiteX1565" fmla="*/ 11732245 w 12191999"/>
                <a:gd name="connsiteY1565" fmla="*/ 743652 h 1190386"/>
                <a:gd name="connsiteX1566" fmla="*/ 11732245 w 12191999"/>
                <a:gd name="connsiteY1566" fmla="*/ 730681 h 1190386"/>
                <a:gd name="connsiteX1567" fmla="*/ 11788992 w 12191999"/>
                <a:gd name="connsiteY1567" fmla="*/ 730681 h 1190386"/>
                <a:gd name="connsiteX1568" fmla="*/ 11788992 w 12191999"/>
                <a:gd name="connsiteY1568" fmla="*/ 700416 h 1190386"/>
                <a:gd name="connsiteX1569" fmla="*/ 11807232 w 12191999"/>
                <a:gd name="connsiteY1569" fmla="*/ 700416 h 1190386"/>
                <a:gd name="connsiteX1570" fmla="*/ 11807232 w 12191999"/>
                <a:gd name="connsiteY1570" fmla="*/ 693931 h 1190386"/>
                <a:gd name="connsiteX1571" fmla="*/ 11819392 w 12191999"/>
                <a:gd name="connsiteY1571" fmla="*/ 693931 h 1190386"/>
                <a:gd name="connsiteX1572" fmla="*/ 11819392 w 12191999"/>
                <a:gd name="connsiteY1572" fmla="*/ 700416 h 1190386"/>
                <a:gd name="connsiteX1573" fmla="*/ 11835606 w 12191999"/>
                <a:gd name="connsiteY1573" fmla="*/ 700416 h 1190386"/>
                <a:gd name="connsiteX1574" fmla="*/ 11835606 w 12191999"/>
                <a:gd name="connsiteY1574" fmla="*/ 750137 h 1190386"/>
                <a:gd name="connsiteX1575" fmla="*/ 11868033 w 12191999"/>
                <a:gd name="connsiteY1575" fmla="*/ 750137 h 1190386"/>
                <a:gd name="connsiteX1576" fmla="*/ 11868033 w 12191999"/>
                <a:gd name="connsiteY1576" fmla="*/ 724196 h 1190386"/>
                <a:gd name="connsiteX1577" fmla="*/ 11906540 w 12191999"/>
                <a:gd name="connsiteY1577" fmla="*/ 724196 h 1190386"/>
                <a:gd name="connsiteX1578" fmla="*/ 11906540 w 12191999"/>
                <a:gd name="connsiteY1578" fmla="*/ 693931 h 1190386"/>
                <a:gd name="connsiteX1579" fmla="*/ 11955181 w 12191999"/>
                <a:gd name="connsiteY1579" fmla="*/ 693931 h 1190386"/>
                <a:gd name="connsiteX1580" fmla="*/ 11955181 w 12191999"/>
                <a:gd name="connsiteY1580" fmla="*/ 805087 h 1190386"/>
                <a:gd name="connsiteX1581" fmla="*/ 11955181 w 12191999"/>
                <a:gd name="connsiteY1581" fmla="*/ 818866 h 1190386"/>
                <a:gd name="connsiteX1582" fmla="*/ 11964324 w 12191999"/>
                <a:gd name="connsiteY1582" fmla="*/ 818866 h 1190386"/>
                <a:gd name="connsiteX1583" fmla="*/ 11964324 w 12191999"/>
                <a:gd name="connsiteY1583" fmla="*/ 762555 h 1190386"/>
                <a:gd name="connsiteX1584" fmla="*/ 11967661 w 12191999"/>
                <a:gd name="connsiteY1584" fmla="*/ 756622 h 1190386"/>
                <a:gd name="connsiteX1585" fmla="*/ 11967661 w 12191999"/>
                <a:gd name="connsiteY1585" fmla="*/ 758514 h 1190386"/>
                <a:gd name="connsiteX1586" fmla="*/ 11967661 w 12191999"/>
                <a:gd name="connsiteY1586" fmla="*/ 771755 h 1190386"/>
                <a:gd name="connsiteX1587" fmla="*/ 11971714 w 12191999"/>
                <a:gd name="connsiteY1587" fmla="*/ 726358 h 1190386"/>
                <a:gd name="connsiteX1588" fmla="*/ 11972474 w 12191999"/>
                <a:gd name="connsiteY1588" fmla="*/ 726358 h 1190386"/>
                <a:gd name="connsiteX1589" fmla="*/ 11977794 w 12191999"/>
                <a:gd name="connsiteY1589" fmla="*/ 726358 h 1190386"/>
                <a:gd name="connsiteX1590" fmla="*/ 11977794 w 12191999"/>
                <a:gd name="connsiteY1590" fmla="*/ 661504 h 1190386"/>
                <a:gd name="connsiteX1591" fmla="*/ 11978808 w 12191999"/>
                <a:gd name="connsiteY1591" fmla="*/ 661504 h 1190386"/>
                <a:gd name="connsiteX1592" fmla="*/ 11985901 w 12191999"/>
                <a:gd name="connsiteY1592" fmla="*/ 661504 h 1190386"/>
                <a:gd name="connsiteX1593" fmla="*/ 11998061 w 12191999"/>
                <a:gd name="connsiteY1593" fmla="*/ 618269 h 1190386"/>
                <a:gd name="connsiteX1594" fmla="*/ 11999328 w 12191999"/>
                <a:gd name="connsiteY1594" fmla="*/ 618269 h 1190386"/>
                <a:gd name="connsiteX1595" fmla="*/ 12008195 w 12191999"/>
                <a:gd name="connsiteY1595" fmla="*/ 618269 h 1190386"/>
                <a:gd name="connsiteX1596" fmla="*/ 12018328 w 12191999"/>
                <a:gd name="connsiteY1596" fmla="*/ 661504 h 1190386"/>
                <a:gd name="connsiteX1597" fmla="*/ 12019341 w 12191999"/>
                <a:gd name="connsiteY1597" fmla="*/ 661504 h 1190386"/>
                <a:gd name="connsiteX1598" fmla="*/ 12026435 w 12191999"/>
                <a:gd name="connsiteY1598" fmla="*/ 661504 h 1190386"/>
                <a:gd name="connsiteX1599" fmla="*/ 12026435 w 12191999"/>
                <a:gd name="connsiteY1599" fmla="*/ 700416 h 1190386"/>
                <a:gd name="connsiteX1600" fmla="*/ 12028208 w 12191999"/>
                <a:gd name="connsiteY1600" fmla="*/ 700416 h 1190386"/>
                <a:gd name="connsiteX1601" fmla="*/ 12040622 w 12191999"/>
                <a:gd name="connsiteY1601" fmla="*/ 700416 h 1190386"/>
                <a:gd name="connsiteX1602" fmla="*/ 12040622 w 12191999"/>
                <a:gd name="connsiteY1602" fmla="*/ 702578 h 1190386"/>
                <a:gd name="connsiteX1603" fmla="*/ 12040622 w 12191999"/>
                <a:gd name="connsiteY1603" fmla="*/ 717710 h 1190386"/>
                <a:gd name="connsiteX1604" fmla="*/ 12044675 w 12191999"/>
                <a:gd name="connsiteY1604" fmla="*/ 715549 h 1190386"/>
                <a:gd name="connsiteX1605" fmla="*/ 12044675 w 12191999"/>
                <a:gd name="connsiteY1605" fmla="*/ 700416 h 1190386"/>
                <a:gd name="connsiteX1606" fmla="*/ 12046195 w 12191999"/>
                <a:gd name="connsiteY1606" fmla="*/ 700416 h 1190386"/>
                <a:gd name="connsiteX1607" fmla="*/ 12056835 w 12191999"/>
                <a:gd name="connsiteY1607" fmla="*/ 700416 h 1190386"/>
                <a:gd name="connsiteX1608" fmla="*/ 12056835 w 12191999"/>
                <a:gd name="connsiteY1608" fmla="*/ 702037 h 1190386"/>
                <a:gd name="connsiteX1609" fmla="*/ 12056835 w 12191999"/>
                <a:gd name="connsiteY1609" fmla="*/ 713387 h 1190386"/>
                <a:gd name="connsiteX1610" fmla="*/ 12087236 w 12191999"/>
                <a:gd name="connsiteY1610" fmla="*/ 713387 h 1190386"/>
                <a:gd name="connsiteX1611" fmla="*/ 12087236 w 12191999"/>
                <a:gd name="connsiteY1611" fmla="*/ 676637 h 1190386"/>
                <a:gd name="connsiteX1612" fmla="*/ 12088502 w 12191999"/>
                <a:gd name="connsiteY1612" fmla="*/ 676637 h 1190386"/>
                <a:gd name="connsiteX1613" fmla="*/ 12097369 w 12191999"/>
                <a:gd name="connsiteY1613" fmla="*/ 676637 h 1190386"/>
                <a:gd name="connsiteX1614" fmla="*/ 12097369 w 12191999"/>
                <a:gd name="connsiteY1614" fmla="*/ 698254 h 1190386"/>
                <a:gd name="connsiteX1615" fmla="*/ 12099396 w 12191999"/>
                <a:gd name="connsiteY1615" fmla="*/ 665828 h 1190386"/>
                <a:gd name="connsiteX1616" fmla="*/ 12121689 w 12191999"/>
                <a:gd name="connsiteY1616" fmla="*/ 665828 h 1190386"/>
                <a:gd name="connsiteX1617" fmla="*/ 12121689 w 12191999"/>
                <a:gd name="connsiteY1617" fmla="*/ 664206 h 1190386"/>
                <a:gd name="connsiteX1618" fmla="*/ 12121689 w 12191999"/>
                <a:gd name="connsiteY1618" fmla="*/ 652857 h 1190386"/>
                <a:gd name="connsiteX1619" fmla="*/ 12122449 w 12191999"/>
                <a:gd name="connsiteY1619" fmla="*/ 652857 h 1190386"/>
                <a:gd name="connsiteX1620" fmla="*/ 12127769 w 12191999"/>
                <a:gd name="connsiteY1620" fmla="*/ 652857 h 1190386"/>
                <a:gd name="connsiteX1621" fmla="*/ 12127769 w 12191999"/>
                <a:gd name="connsiteY1621" fmla="*/ 650966 h 1190386"/>
                <a:gd name="connsiteX1622" fmla="*/ 12127769 w 12191999"/>
                <a:gd name="connsiteY1622" fmla="*/ 637725 h 1190386"/>
                <a:gd name="connsiteX1623" fmla="*/ 12131823 w 12191999"/>
                <a:gd name="connsiteY1623" fmla="*/ 644210 h 1190386"/>
                <a:gd name="connsiteX1624" fmla="*/ 12134103 w 12191999"/>
                <a:gd name="connsiteY1624" fmla="*/ 644210 h 1190386"/>
                <a:gd name="connsiteX1625" fmla="*/ 12150063 w 12191999"/>
                <a:gd name="connsiteY1625" fmla="*/ 644210 h 1190386"/>
                <a:gd name="connsiteX1626" fmla="*/ 12150063 w 12191999"/>
                <a:gd name="connsiteY1626" fmla="*/ 643399 h 1190386"/>
                <a:gd name="connsiteX1627" fmla="*/ 12150063 w 12191999"/>
                <a:gd name="connsiteY1627" fmla="*/ 637725 h 1190386"/>
                <a:gd name="connsiteX1628" fmla="*/ 12150823 w 12191999"/>
                <a:gd name="connsiteY1628" fmla="*/ 637725 h 1190386"/>
                <a:gd name="connsiteX1629" fmla="*/ 12156143 w 12191999"/>
                <a:gd name="connsiteY1629" fmla="*/ 637725 h 1190386"/>
                <a:gd name="connsiteX1630" fmla="*/ 12156143 w 12191999"/>
                <a:gd name="connsiteY1630" fmla="*/ 639076 h 1190386"/>
                <a:gd name="connsiteX1631" fmla="*/ 12156143 w 12191999"/>
                <a:gd name="connsiteY1631" fmla="*/ 648534 h 1190386"/>
                <a:gd name="connsiteX1632" fmla="*/ 12191999 w 12191999"/>
                <a:gd name="connsiteY1632" fmla="*/ 648534 h 1190386"/>
                <a:gd name="connsiteX1633" fmla="*/ 12191999 w 12191999"/>
                <a:gd name="connsiteY1633" fmla="*/ 1159457 h 1190386"/>
                <a:gd name="connsiteX1634" fmla="*/ 12027744 w 12191999"/>
                <a:gd name="connsiteY1634" fmla="*/ 1159331 h 1190386"/>
                <a:gd name="connsiteX1635" fmla="*/ 12027731 w 12191999"/>
                <a:gd name="connsiteY1635" fmla="*/ 1160647 h 1190386"/>
                <a:gd name="connsiteX1636" fmla="*/ 9008590 w 12191999"/>
                <a:gd name="connsiteY1636" fmla="*/ 1158322 h 1190386"/>
                <a:gd name="connsiteX1637" fmla="*/ 9008602 w 12191999"/>
                <a:gd name="connsiteY1637" fmla="*/ 1160647 h 1190386"/>
                <a:gd name="connsiteX1638" fmla="*/ 3031543 w 12191999"/>
                <a:gd name="connsiteY1638" fmla="*/ 1158318 h 1190386"/>
                <a:gd name="connsiteX1639" fmla="*/ 2054 w 12191999"/>
                <a:gd name="connsiteY1639" fmla="*/ 1158314 h 1190386"/>
                <a:gd name="connsiteX1640" fmla="*/ 0 w 12191999"/>
                <a:gd name="connsiteY1640" fmla="*/ 724196 h 1190386"/>
                <a:gd name="connsiteX1641" fmla="*/ 20267 w 12191999"/>
                <a:gd name="connsiteY1641" fmla="*/ 724196 h 1190386"/>
                <a:gd name="connsiteX1642" fmla="*/ 20774 w 12191999"/>
                <a:gd name="connsiteY1642" fmla="*/ 723115 h 1190386"/>
                <a:gd name="connsiteX1643" fmla="*/ 24320 w 12191999"/>
                <a:gd name="connsiteY1643" fmla="*/ 715549 h 1190386"/>
                <a:gd name="connsiteX1644" fmla="*/ 26095 w 12191999"/>
                <a:gd name="connsiteY1644" fmla="*/ 715819 h 1190386"/>
                <a:gd name="connsiteX1645" fmla="*/ 38507 w 12191999"/>
                <a:gd name="connsiteY1645" fmla="*/ 717710 h 1190386"/>
                <a:gd name="connsiteX1646" fmla="*/ 39014 w 12191999"/>
                <a:gd name="connsiteY1646" fmla="*/ 719062 h 1190386"/>
                <a:gd name="connsiteX1647" fmla="*/ 42560 w 12191999"/>
                <a:gd name="connsiteY1647" fmla="*/ 728519 h 1190386"/>
                <a:gd name="connsiteX1648" fmla="*/ 68907 w 12191999"/>
                <a:gd name="connsiteY1648" fmla="*/ 730681 h 1190386"/>
                <a:gd name="connsiteX1649" fmla="*/ 68907 w 12191999"/>
                <a:gd name="connsiteY1649" fmla="*/ 607460 h 1190386"/>
                <a:gd name="connsiteX1650" fmla="*/ 70934 w 12191999"/>
                <a:gd name="connsiteY1650" fmla="*/ 607460 h 1190386"/>
                <a:gd name="connsiteX1651" fmla="*/ 85121 w 12191999"/>
                <a:gd name="connsiteY1651" fmla="*/ 607460 h 1190386"/>
                <a:gd name="connsiteX1652" fmla="*/ 85121 w 12191999"/>
                <a:gd name="connsiteY1652" fmla="*/ 471268 h 1190386"/>
                <a:gd name="connsiteX1653" fmla="*/ 86894 w 12191999"/>
                <a:gd name="connsiteY1653" fmla="*/ 471268 h 1190386"/>
                <a:gd name="connsiteX1654" fmla="*/ 99308 w 12191999"/>
                <a:gd name="connsiteY1654" fmla="*/ 471268 h 1190386"/>
                <a:gd name="connsiteX1655" fmla="*/ 99308 w 12191999"/>
                <a:gd name="connsiteY1655" fmla="*/ 356694 h 1190386"/>
                <a:gd name="connsiteX1656" fmla="*/ 103361 w 12191999"/>
                <a:gd name="connsiteY1656" fmla="*/ 328590 h 1190386"/>
                <a:gd name="connsiteX1657" fmla="*/ 105388 w 12191999"/>
                <a:gd name="connsiteY1657" fmla="*/ 328590 h 1190386"/>
                <a:gd name="connsiteX1658" fmla="*/ 119575 w 12191999"/>
                <a:gd name="connsiteY1658" fmla="*/ 328590 h 1190386"/>
                <a:gd name="connsiteX1659" fmla="*/ 156055 w 12191999"/>
                <a:gd name="connsiteY1659" fmla="*/ 246443 h 1190386"/>
                <a:gd name="connsiteX1660" fmla="*/ 160109 w 12191999"/>
                <a:gd name="connsiteY1660" fmla="*/ 0 h 1190386"/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9008590 w 12191999"/>
                <a:gd name="connsiteY1636" fmla="*/ 1158322 h 1160647"/>
                <a:gd name="connsiteX1637" fmla="*/ 9008602 w 12191999"/>
                <a:gd name="connsiteY1637" fmla="*/ 1160647 h 1160647"/>
                <a:gd name="connsiteX1638" fmla="*/ 2054 w 12191999"/>
                <a:gd name="connsiteY1638" fmla="*/ 1158314 h 1160647"/>
                <a:gd name="connsiteX1639" fmla="*/ 0 w 12191999"/>
                <a:gd name="connsiteY1639" fmla="*/ 724196 h 1160647"/>
                <a:gd name="connsiteX1640" fmla="*/ 20267 w 12191999"/>
                <a:gd name="connsiteY1640" fmla="*/ 724196 h 1160647"/>
                <a:gd name="connsiteX1641" fmla="*/ 20774 w 12191999"/>
                <a:gd name="connsiteY1641" fmla="*/ 723115 h 1160647"/>
                <a:gd name="connsiteX1642" fmla="*/ 24320 w 12191999"/>
                <a:gd name="connsiteY1642" fmla="*/ 715549 h 1160647"/>
                <a:gd name="connsiteX1643" fmla="*/ 26095 w 12191999"/>
                <a:gd name="connsiteY1643" fmla="*/ 715819 h 1160647"/>
                <a:gd name="connsiteX1644" fmla="*/ 38507 w 12191999"/>
                <a:gd name="connsiteY1644" fmla="*/ 717710 h 1160647"/>
                <a:gd name="connsiteX1645" fmla="*/ 39014 w 12191999"/>
                <a:gd name="connsiteY1645" fmla="*/ 719062 h 1160647"/>
                <a:gd name="connsiteX1646" fmla="*/ 42560 w 12191999"/>
                <a:gd name="connsiteY1646" fmla="*/ 728519 h 1160647"/>
                <a:gd name="connsiteX1647" fmla="*/ 68907 w 12191999"/>
                <a:gd name="connsiteY1647" fmla="*/ 730681 h 1160647"/>
                <a:gd name="connsiteX1648" fmla="*/ 68907 w 12191999"/>
                <a:gd name="connsiteY1648" fmla="*/ 607460 h 1160647"/>
                <a:gd name="connsiteX1649" fmla="*/ 70934 w 12191999"/>
                <a:gd name="connsiteY1649" fmla="*/ 607460 h 1160647"/>
                <a:gd name="connsiteX1650" fmla="*/ 85121 w 12191999"/>
                <a:gd name="connsiteY1650" fmla="*/ 607460 h 1160647"/>
                <a:gd name="connsiteX1651" fmla="*/ 85121 w 12191999"/>
                <a:gd name="connsiteY1651" fmla="*/ 471268 h 1160647"/>
                <a:gd name="connsiteX1652" fmla="*/ 86894 w 12191999"/>
                <a:gd name="connsiteY1652" fmla="*/ 471268 h 1160647"/>
                <a:gd name="connsiteX1653" fmla="*/ 99308 w 12191999"/>
                <a:gd name="connsiteY1653" fmla="*/ 471268 h 1160647"/>
                <a:gd name="connsiteX1654" fmla="*/ 99308 w 12191999"/>
                <a:gd name="connsiteY1654" fmla="*/ 356694 h 1160647"/>
                <a:gd name="connsiteX1655" fmla="*/ 103361 w 12191999"/>
                <a:gd name="connsiteY1655" fmla="*/ 328590 h 1160647"/>
                <a:gd name="connsiteX1656" fmla="*/ 105388 w 12191999"/>
                <a:gd name="connsiteY1656" fmla="*/ 328590 h 1160647"/>
                <a:gd name="connsiteX1657" fmla="*/ 119575 w 12191999"/>
                <a:gd name="connsiteY1657" fmla="*/ 328590 h 1160647"/>
                <a:gd name="connsiteX1658" fmla="*/ 156055 w 12191999"/>
                <a:gd name="connsiteY1658" fmla="*/ 246443 h 1160647"/>
                <a:gd name="connsiteX1659" fmla="*/ 160109 w 12191999"/>
                <a:gd name="connsiteY1659" fmla="*/ 0 h 1160647"/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9008590 w 12191999"/>
                <a:gd name="connsiteY1636" fmla="*/ 1158322 h 1160647"/>
                <a:gd name="connsiteX1637" fmla="*/ 2054 w 12191999"/>
                <a:gd name="connsiteY1637" fmla="*/ 1158314 h 1160647"/>
                <a:gd name="connsiteX1638" fmla="*/ 0 w 12191999"/>
                <a:gd name="connsiteY1638" fmla="*/ 724196 h 1160647"/>
                <a:gd name="connsiteX1639" fmla="*/ 20267 w 12191999"/>
                <a:gd name="connsiteY1639" fmla="*/ 724196 h 1160647"/>
                <a:gd name="connsiteX1640" fmla="*/ 20774 w 12191999"/>
                <a:gd name="connsiteY1640" fmla="*/ 723115 h 1160647"/>
                <a:gd name="connsiteX1641" fmla="*/ 24320 w 12191999"/>
                <a:gd name="connsiteY1641" fmla="*/ 715549 h 1160647"/>
                <a:gd name="connsiteX1642" fmla="*/ 26095 w 12191999"/>
                <a:gd name="connsiteY1642" fmla="*/ 715819 h 1160647"/>
                <a:gd name="connsiteX1643" fmla="*/ 38507 w 12191999"/>
                <a:gd name="connsiteY1643" fmla="*/ 717710 h 1160647"/>
                <a:gd name="connsiteX1644" fmla="*/ 39014 w 12191999"/>
                <a:gd name="connsiteY1644" fmla="*/ 719062 h 1160647"/>
                <a:gd name="connsiteX1645" fmla="*/ 42560 w 12191999"/>
                <a:gd name="connsiteY1645" fmla="*/ 728519 h 1160647"/>
                <a:gd name="connsiteX1646" fmla="*/ 68907 w 12191999"/>
                <a:gd name="connsiteY1646" fmla="*/ 730681 h 1160647"/>
                <a:gd name="connsiteX1647" fmla="*/ 68907 w 12191999"/>
                <a:gd name="connsiteY1647" fmla="*/ 607460 h 1160647"/>
                <a:gd name="connsiteX1648" fmla="*/ 70934 w 12191999"/>
                <a:gd name="connsiteY1648" fmla="*/ 607460 h 1160647"/>
                <a:gd name="connsiteX1649" fmla="*/ 85121 w 12191999"/>
                <a:gd name="connsiteY1649" fmla="*/ 607460 h 1160647"/>
                <a:gd name="connsiteX1650" fmla="*/ 85121 w 12191999"/>
                <a:gd name="connsiteY1650" fmla="*/ 471268 h 1160647"/>
                <a:gd name="connsiteX1651" fmla="*/ 86894 w 12191999"/>
                <a:gd name="connsiteY1651" fmla="*/ 471268 h 1160647"/>
                <a:gd name="connsiteX1652" fmla="*/ 99308 w 12191999"/>
                <a:gd name="connsiteY1652" fmla="*/ 471268 h 1160647"/>
                <a:gd name="connsiteX1653" fmla="*/ 99308 w 12191999"/>
                <a:gd name="connsiteY1653" fmla="*/ 356694 h 1160647"/>
                <a:gd name="connsiteX1654" fmla="*/ 103361 w 12191999"/>
                <a:gd name="connsiteY1654" fmla="*/ 328590 h 1160647"/>
                <a:gd name="connsiteX1655" fmla="*/ 105388 w 12191999"/>
                <a:gd name="connsiteY1655" fmla="*/ 328590 h 1160647"/>
                <a:gd name="connsiteX1656" fmla="*/ 119575 w 12191999"/>
                <a:gd name="connsiteY1656" fmla="*/ 328590 h 1160647"/>
                <a:gd name="connsiteX1657" fmla="*/ 156055 w 12191999"/>
                <a:gd name="connsiteY1657" fmla="*/ 246443 h 1160647"/>
                <a:gd name="connsiteX1658" fmla="*/ 160109 w 12191999"/>
                <a:gd name="connsiteY1658" fmla="*/ 0 h 1160647"/>
                <a:gd name="connsiteX0" fmla="*/ 160109 w 12191999"/>
                <a:gd name="connsiteY0" fmla="*/ 0 h 1160647"/>
                <a:gd name="connsiteX1" fmla="*/ 162135 w 12191999"/>
                <a:gd name="connsiteY1" fmla="*/ 246443 h 1160647"/>
                <a:gd name="connsiteX2" fmla="*/ 200643 w 12191999"/>
                <a:gd name="connsiteY2" fmla="*/ 326429 h 1160647"/>
                <a:gd name="connsiteX3" fmla="*/ 202669 w 12191999"/>
                <a:gd name="connsiteY3" fmla="*/ 326429 h 1160647"/>
                <a:gd name="connsiteX4" fmla="*/ 216856 w 12191999"/>
                <a:gd name="connsiteY4" fmla="*/ 326429 h 1160647"/>
                <a:gd name="connsiteX5" fmla="*/ 216856 w 12191999"/>
                <a:gd name="connsiteY5" fmla="*/ 350208 h 1160647"/>
                <a:gd name="connsiteX6" fmla="*/ 217363 w 12191999"/>
                <a:gd name="connsiteY6" fmla="*/ 351019 h 1160647"/>
                <a:gd name="connsiteX7" fmla="*/ 220909 w 12191999"/>
                <a:gd name="connsiteY7" fmla="*/ 356694 h 1160647"/>
                <a:gd name="connsiteX8" fmla="*/ 220909 w 12191999"/>
                <a:gd name="connsiteY8" fmla="*/ 471268 h 1160647"/>
                <a:gd name="connsiteX9" fmla="*/ 223189 w 12191999"/>
                <a:gd name="connsiteY9" fmla="*/ 471268 h 1160647"/>
                <a:gd name="connsiteX10" fmla="*/ 239151 w 12191999"/>
                <a:gd name="connsiteY10" fmla="*/ 471268 h 1160647"/>
                <a:gd name="connsiteX11" fmla="*/ 239151 w 12191999"/>
                <a:gd name="connsiteY11" fmla="*/ 611783 h 1160647"/>
                <a:gd name="connsiteX12" fmla="*/ 240670 w 12191999"/>
                <a:gd name="connsiteY12" fmla="*/ 611513 h 1160647"/>
                <a:gd name="connsiteX13" fmla="*/ 251310 w 12191999"/>
                <a:gd name="connsiteY13" fmla="*/ 609622 h 1160647"/>
                <a:gd name="connsiteX14" fmla="*/ 249283 w 12191999"/>
                <a:gd name="connsiteY14" fmla="*/ 698254 h 1160647"/>
                <a:gd name="connsiteX15" fmla="*/ 250804 w 12191999"/>
                <a:gd name="connsiteY15" fmla="*/ 698525 h 1160647"/>
                <a:gd name="connsiteX16" fmla="*/ 261444 w 12191999"/>
                <a:gd name="connsiteY16" fmla="*/ 700416 h 1160647"/>
                <a:gd name="connsiteX17" fmla="*/ 261696 w 12191999"/>
                <a:gd name="connsiteY17" fmla="*/ 701227 h 1160647"/>
                <a:gd name="connsiteX18" fmla="*/ 263470 w 12191999"/>
                <a:gd name="connsiteY18" fmla="*/ 706902 h 1160647"/>
                <a:gd name="connsiteX19" fmla="*/ 264230 w 12191999"/>
                <a:gd name="connsiteY19" fmla="*/ 704470 h 1160647"/>
                <a:gd name="connsiteX20" fmla="*/ 269550 w 12191999"/>
                <a:gd name="connsiteY20" fmla="*/ 687446 h 1160647"/>
                <a:gd name="connsiteX21" fmla="*/ 271323 w 12191999"/>
                <a:gd name="connsiteY21" fmla="*/ 687446 h 1160647"/>
                <a:gd name="connsiteX22" fmla="*/ 283737 w 12191999"/>
                <a:gd name="connsiteY22" fmla="*/ 687446 h 1160647"/>
                <a:gd name="connsiteX23" fmla="*/ 283737 w 12191999"/>
                <a:gd name="connsiteY23" fmla="*/ 719872 h 1160647"/>
                <a:gd name="connsiteX24" fmla="*/ 284750 w 12191999"/>
                <a:gd name="connsiteY24" fmla="*/ 720413 h 1160647"/>
                <a:gd name="connsiteX25" fmla="*/ 291844 w 12191999"/>
                <a:gd name="connsiteY25" fmla="*/ 724196 h 1160647"/>
                <a:gd name="connsiteX26" fmla="*/ 291844 w 12191999"/>
                <a:gd name="connsiteY26" fmla="*/ 725547 h 1160647"/>
                <a:gd name="connsiteX27" fmla="*/ 291844 w 12191999"/>
                <a:gd name="connsiteY27" fmla="*/ 735005 h 1160647"/>
                <a:gd name="connsiteX28" fmla="*/ 336431 w 12191999"/>
                <a:gd name="connsiteY28" fmla="*/ 735005 h 1160647"/>
                <a:gd name="connsiteX29" fmla="*/ 336431 w 12191999"/>
                <a:gd name="connsiteY29" fmla="*/ 736086 h 1160647"/>
                <a:gd name="connsiteX30" fmla="*/ 336431 w 12191999"/>
                <a:gd name="connsiteY30" fmla="*/ 743652 h 1160647"/>
                <a:gd name="connsiteX31" fmla="*/ 338457 w 12191999"/>
                <a:gd name="connsiteY31" fmla="*/ 743652 h 1160647"/>
                <a:gd name="connsiteX32" fmla="*/ 352644 w 12191999"/>
                <a:gd name="connsiteY32" fmla="*/ 743652 h 1160647"/>
                <a:gd name="connsiteX33" fmla="*/ 352644 w 12191999"/>
                <a:gd name="connsiteY33" fmla="*/ 713387 h 1160647"/>
                <a:gd name="connsiteX34" fmla="*/ 397231 w 12191999"/>
                <a:gd name="connsiteY34" fmla="*/ 713387 h 1160647"/>
                <a:gd name="connsiteX35" fmla="*/ 397231 w 12191999"/>
                <a:gd name="connsiteY35" fmla="*/ 712036 h 1160647"/>
                <a:gd name="connsiteX36" fmla="*/ 397231 w 12191999"/>
                <a:gd name="connsiteY36" fmla="*/ 702578 h 1160647"/>
                <a:gd name="connsiteX37" fmla="*/ 398245 w 12191999"/>
                <a:gd name="connsiteY37" fmla="*/ 702578 h 1160647"/>
                <a:gd name="connsiteX38" fmla="*/ 405338 w 12191999"/>
                <a:gd name="connsiteY38" fmla="*/ 702578 h 1160647"/>
                <a:gd name="connsiteX39" fmla="*/ 405338 w 12191999"/>
                <a:gd name="connsiteY39" fmla="*/ 700687 h 1160647"/>
                <a:gd name="connsiteX40" fmla="*/ 405338 w 12191999"/>
                <a:gd name="connsiteY40" fmla="*/ 687446 h 1160647"/>
                <a:gd name="connsiteX41" fmla="*/ 406099 w 12191999"/>
                <a:gd name="connsiteY41" fmla="*/ 687446 h 1160647"/>
                <a:gd name="connsiteX42" fmla="*/ 411418 w 12191999"/>
                <a:gd name="connsiteY42" fmla="*/ 687446 h 1160647"/>
                <a:gd name="connsiteX43" fmla="*/ 411418 w 12191999"/>
                <a:gd name="connsiteY43" fmla="*/ 686365 h 1160647"/>
                <a:gd name="connsiteX44" fmla="*/ 411418 w 12191999"/>
                <a:gd name="connsiteY44" fmla="*/ 678798 h 1160647"/>
                <a:gd name="connsiteX45" fmla="*/ 413445 w 12191999"/>
                <a:gd name="connsiteY45" fmla="*/ 678798 h 1160647"/>
                <a:gd name="connsiteX46" fmla="*/ 427632 w 12191999"/>
                <a:gd name="connsiteY46" fmla="*/ 678798 h 1160647"/>
                <a:gd name="connsiteX47" fmla="*/ 427632 w 12191999"/>
                <a:gd name="connsiteY47" fmla="*/ 679879 h 1160647"/>
                <a:gd name="connsiteX48" fmla="*/ 427632 w 12191999"/>
                <a:gd name="connsiteY48" fmla="*/ 687446 h 1160647"/>
                <a:gd name="connsiteX49" fmla="*/ 449925 w 12191999"/>
                <a:gd name="connsiteY49" fmla="*/ 687446 h 1160647"/>
                <a:gd name="connsiteX50" fmla="*/ 449925 w 12191999"/>
                <a:gd name="connsiteY50" fmla="*/ 685554 h 1160647"/>
                <a:gd name="connsiteX51" fmla="*/ 449925 w 12191999"/>
                <a:gd name="connsiteY51" fmla="*/ 672313 h 1160647"/>
                <a:gd name="connsiteX52" fmla="*/ 451700 w 12191999"/>
                <a:gd name="connsiteY52" fmla="*/ 672313 h 1160647"/>
                <a:gd name="connsiteX53" fmla="*/ 464112 w 12191999"/>
                <a:gd name="connsiteY53" fmla="*/ 672313 h 1160647"/>
                <a:gd name="connsiteX54" fmla="*/ 464112 w 12191999"/>
                <a:gd name="connsiteY54" fmla="*/ 696093 h 1160647"/>
                <a:gd name="connsiteX55" fmla="*/ 465126 w 12191999"/>
                <a:gd name="connsiteY55" fmla="*/ 696093 h 1160647"/>
                <a:gd name="connsiteX56" fmla="*/ 472219 w 12191999"/>
                <a:gd name="connsiteY56" fmla="*/ 696093 h 1160647"/>
                <a:gd name="connsiteX57" fmla="*/ 472219 w 12191999"/>
                <a:gd name="connsiteY57" fmla="*/ 695012 h 1160647"/>
                <a:gd name="connsiteX58" fmla="*/ 472219 w 12191999"/>
                <a:gd name="connsiteY58" fmla="*/ 687446 h 1160647"/>
                <a:gd name="connsiteX59" fmla="*/ 473992 w 12191999"/>
                <a:gd name="connsiteY59" fmla="*/ 687446 h 1160647"/>
                <a:gd name="connsiteX60" fmla="*/ 486407 w 12191999"/>
                <a:gd name="connsiteY60" fmla="*/ 687446 h 1160647"/>
                <a:gd name="connsiteX61" fmla="*/ 486407 w 12191999"/>
                <a:gd name="connsiteY61" fmla="*/ 713387 h 1160647"/>
                <a:gd name="connsiteX62" fmla="*/ 488433 w 12191999"/>
                <a:gd name="connsiteY62" fmla="*/ 713387 h 1160647"/>
                <a:gd name="connsiteX63" fmla="*/ 502619 w 12191999"/>
                <a:gd name="connsiteY63" fmla="*/ 713387 h 1160647"/>
                <a:gd name="connsiteX64" fmla="*/ 502619 w 12191999"/>
                <a:gd name="connsiteY64" fmla="*/ 715008 h 1160647"/>
                <a:gd name="connsiteX65" fmla="*/ 502619 w 12191999"/>
                <a:gd name="connsiteY65" fmla="*/ 726358 h 1160647"/>
                <a:gd name="connsiteX66" fmla="*/ 503379 w 12191999"/>
                <a:gd name="connsiteY66" fmla="*/ 726358 h 1160647"/>
                <a:gd name="connsiteX67" fmla="*/ 508700 w 12191999"/>
                <a:gd name="connsiteY67" fmla="*/ 726358 h 1160647"/>
                <a:gd name="connsiteX68" fmla="*/ 508700 w 12191999"/>
                <a:gd name="connsiteY68" fmla="*/ 725547 h 1160647"/>
                <a:gd name="connsiteX69" fmla="*/ 508700 w 12191999"/>
                <a:gd name="connsiteY69" fmla="*/ 719872 h 1160647"/>
                <a:gd name="connsiteX70" fmla="*/ 539100 w 12191999"/>
                <a:gd name="connsiteY70" fmla="*/ 719872 h 1160647"/>
                <a:gd name="connsiteX71" fmla="*/ 539100 w 12191999"/>
                <a:gd name="connsiteY71" fmla="*/ 743652 h 1160647"/>
                <a:gd name="connsiteX72" fmla="*/ 540113 w 12191999"/>
                <a:gd name="connsiteY72" fmla="*/ 743652 h 1160647"/>
                <a:gd name="connsiteX73" fmla="*/ 547207 w 12191999"/>
                <a:gd name="connsiteY73" fmla="*/ 743652 h 1160647"/>
                <a:gd name="connsiteX74" fmla="*/ 547207 w 12191999"/>
                <a:gd name="connsiteY74" fmla="*/ 744733 h 1160647"/>
                <a:gd name="connsiteX75" fmla="*/ 547207 w 12191999"/>
                <a:gd name="connsiteY75" fmla="*/ 752299 h 1160647"/>
                <a:gd name="connsiteX76" fmla="*/ 547967 w 12191999"/>
                <a:gd name="connsiteY76" fmla="*/ 752299 h 1160647"/>
                <a:gd name="connsiteX77" fmla="*/ 553287 w 12191999"/>
                <a:gd name="connsiteY77" fmla="*/ 752299 h 1160647"/>
                <a:gd name="connsiteX78" fmla="*/ 553287 w 12191999"/>
                <a:gd name="connsiteY78" fmla="*/ 750137 h 1160647"/>
                <a:gd name="connsiteX79" fmla="*/ 553287 w 12191999"/>
                <a:gd name="connsiteY79" fmla="*/ 735005 h 1160647"/>
                <a:gd name="connsiteX80" fmla="*/ 554300 w 12191999"/>
                <a:gd name="connsiteY80" fmla="*/ 735005 h 1160647"/>
                <a:gd name="connsiteX81" fmla="*/ 561394 w 12191999"/>
                <a:gd name="connsiteY81" fmla="*/ 735005 h 1160647"/>
                <a:gd name="connsiteX82" fmla="*/ 561394 w 12191999"/>
                <a:gd name="connsiteY82" fmla="*/ 736086 h 1160647"/>
                <a:gd name="connsiteX83" fmla="*/ 561394 w 12191999"/>
                <a:gd name="connsiteY83" fmla="*/ 743652 h 1160647"/>
                <a:gd name="connsiteX84" fmla="*/ 566714 w 12191999"/>
                <a:gd name="connsiteY84" fmla="*/ 741659 h 1160647"/>
                <a:gd name="connsiteX85" fmla="*/ 567474 w 12191999"/>
                <a:gd name="connsiteY85" fmla="*/ 740679 h 1160647"/>
                <a:gd name="connsiteX86" fmla="*/ 567474 w 12191999"/>
                <a:gd name="connsiteY86" fmla="*/ 735005 h 1160647"/>
                <a:gd name="connsiteX87" fmla="*/ 605982 w 12191999"/>
                <a:gd name="connsiteY87" fmla="*/ 735005 h 1160647"/>
                <a:gd name="connsiteX88" fmla="*/ 605982 w 12191999"/>
                <a:gd name="connsiteY88" fmla="*/ 758784 h 1160647"/>
                <a:gd name="connsiteX89" fmla="*/ 608008 w 12191999"/>
                <a:gd name="connsiteY89" fmla="*/ 758784 h 1160647"/>
                <a:gd name="connsiteX90" fmla="*/ 622194 w 12191999"/>
                <a:gd name="connsiteY90" fmla="*/ 758784 h 1160647"/>
                <a:gd name="connsiteX91" fmla="*/ 622194 w 12191999"/>
                <a:gd name="connsiteY91" fmla="*/ 759865 h 1160647"/>
                <a:gd name="connsiteX92" fmla="*/ 622194 w 12191999"/>
                <a:gd name="connsiteY92" fmla="*/ 767431 h 1160647"/>
                <a:gd name="connsiteX93" fmla="*/ 623968 w 12191999"/>
                <a:gd name="connsiteY93" fmla="*/ 767431 h 1160647"/>
                <a:gd name="connsiteX94" fmla="*/ 636381 w 12191999"/>
                <a:gd name="connsiteY94" fmla="*/ 767431 h 1160647"/>
                <a:gd name="connsiteX95" fmla="*/ 636381 w 12191999"/>
                <a:gd name="connsiteY95" fmla="*/ 743652 h 1160647"/>
                <a:gd name="connsiteX96" fmla="*/ 637394 w 12191999"/>
                <a:gd name="connsiteY96" fmla="*/ 743652 h 1160647"/>
                <a:gd name="connsiteX97" fmla="*/ 644488 w 12191999"/>
                <a:gd name="connsiteY97" fmla="*/ 743652 h 1160647"/>
                <a:gd name="connsiteX98" fmla="*/ 644488 w 12191999"/>
                <a:gd name="connsiteY98" fmla="*/ 711225 h 1160647"/>
                <a:gd name="connsiteX99" fmla="*/ 645501 w 12191999"/>
                <a:gd name="connsiteY99" fmla="*/ 711225 h 1160647"/>
                <a:gd name="connsiteX100" fmla="*/ 652595 w 12191999"/>
                <a:gd name="connsiteY100" fmla="*/ 711225 h 1160647"/>
                <a:gd name="connsiteX101" fmla="*/ 652595 w 12191999"/>
                <a:gd name="connsiteY101" fmla="*/ 709334 h 1160647"/>
                <a:gd name="connsiteX102" fmla="*/ 652595 w 12191999"/>
                <a:gd name="connsiteY102" fmla="*/ 696093 h 1160647"/>
                <a:gd name="connsiteX103" fmla="*/ 651328 w 12191999"/>
                <a:gd name="connsiteY103" fmla="*/ 694471 h 1160647"/>
                <a:gd name="connsiteX104" fmla="*/ 656648 w 12191999"/>
                <a:gd name="connsiteY104" fmla="*/ 683122 h 1160647"/>
                <a:gd name="connsiteX105" fmla="*/ 664755 w 12191999"/>
                <a:gd name="connsiteY105" fmla="*/ 711225 h 1160647"/>
                <a:gd name="connsiteX106" fmla="*/ 665515 w 12191999"/>
                <a:gd name="connsiteY106" fmla="*/ 711225 h 1160647"/>
                <a:gd name="connsiteX107" fmla="*/ 670835 w 12191999"/>
                <a:gd name="connsiteY107" fmla="*/ 711225 h 1160647"/>
                <a:gd name="connsiteX108" fmla="*/ 670835 w 12191999"/>
                <a:gd name="connsiteY108" fmla="*/ 605298 h 1160647"/>
                <a:gd name="connsiteX109" fmla="*/ 672356 w 12191999"/>
                <a:gd name="connsiteY109" fmla="*/ 605298 h 1160647"/>
                <a:gd name="connsiteX110" fmla="*/ 682996 w 12191999"/>
                <a:gd name="connsiteY110" fmla="*/ 605298 h 1160647"/>
                <a:gd name="connsiteX111" fmla="*/ 682996 w 12191999"/>
                <a:gd name="connsiteY111" fmla="*/ 557739 h 1160647"/>
                <a:gd name="connsiteX112" fmla="*/ 709342 w 12191999"/>
                <a:gd name="connsiteY112" fmla="*/ 557739 h 1160647"/>
                <a:gd name="connsiteX113" fmla="*/ 709342 w 12191999"/>
                <a:gd name="connsiteY113" fmla="*/ 536121 h 1160647"/>
                <a:gd name="connsiteX114" fmla="*/ 743796 w 12191999"/>
                <a:gd name="connsiteY114" fmla="*/ 536121 h 1160647"/>
                <a:gd name="connsiteX115" fmla="*/ 743796 w 12191999"/>
                <a:gd name="connsiteY115" fmla="*/ 538553 h 1160647"/>
                <a:gd name="connsiteX116" fmla="*/ 743796 w 12191999"/>
                <a:gd name="connsiteY116" fmla="*/ 555577 h 1160647"/>
                <a:gd name="connsiteX117" fmla="*/ 746077 w 12191999"/>
                <a:gd name="connsiteY117" fmla="*/ 555577 h 1160647"/>
                <a:gd name="connsiteX118" fmla="*/ 762036 w 12191999"/>
                <a:gd name="connsiteY118" fmla="*/ 555577 h 1160647"/>
                <a:gd name="connsiteX119" fmla="*/ 762036 w 12191999"/>
                <a:gd name="connsiteY119" fmla="*/ 603136 h 1160647"/>
                <a:gd name="connsiteX120" fmla="*/ 763049 w 12191999"/>
                <a:gd name="connsiteY120" fmla="*/ 603136 h 1160647"/>
                <a:gd name="connsiteX121" fmla="*/ 770144 w 12191999"/>
                <a:gd name="connsiteY121" fmla="*/ 603136 h 1160647"/>
                <a:gd name="connsiteX122" fmla="*/ 784330 w 12191999"/>
                <a:gd name="connsiteY122" fmla="*/ 607460 h 1160647"/>
                <a:gd name="connsiteX123" fmla="*/ 784330 w 12191999"/>
                <a:gd name="connsiteY123" fmla="*/ 646372 h 1160647"/>
                <a:gd name="connsiteX124" fmla="*/ 785344 w 12191999"/>
                <a:gd name="connsiteY124" fmla="*/ 646372 h 1160647"/>
                <a:gd name="connsiteX125" fmla="*/ 792436 w 12191999"/>
                <a:gd name="connsiteY125" fmla="*/ 646372 h 1160647"/>
                <a:gd name="connsiteX126" fmla="*/ 792436 w 12191999"/>
                <a:gd name="connsiteY126" fmla="*/ 647993 h 1160647"/>
                <a:gd name="connsiteX127" fmla="*/ 792436 w 12191999"/>
                <a:gd name="connsiteY127" fmla="*/ 659342 h 1160647"/>
                <a:gd name="connsiteX128" fmla="*/ 794463 w 12191999"/>
                <a:gd name="connsiteY128" fmla="*/ 659342 h 1160647"/>
                <a:gd name="connsiteX129" fmla="*/ 808650 w 12191999"/>
                <a:gd name="connsiteY129" fmla="*/ 659342 h 1160647"/>
                <a:gd name="connsiteX130" fmla="*/ 814730 w 12191999"/>
                <a:gd name="connsiteY130" fmla="*/ 665828 h 1160647"/>
                <a:gd name="connsiteX131" fmla="*/ 814730 w 12191999"/>
                <a:gd name="connsiteY131" fmla="*/ 687446 h 1160647"/>
                <a:gd name="connsiteX132" fmla="*/ 817010 w 12191999"/>
                <a:gd name="connsiteY132" fmla="*/ 687446 h 1160647"/>
                <a:gd name="connsiteX133" fmla="*/ 832971 w 12191999"/>
                <a:gd name="connsiteY133" fmla="*/ 687446 h 1160647"/>
                <a:gd name="connsiteX134" fmla="*/ 832971 w 12191999"/>
                <a:gd name="connsiteY134" fmla="*/ 688526 h 1160647"/>
                <a:gd name="connsiteX135" fmla="*/ 832971 w 12191999"/>
                <a:gd name="connsiteY135" fmla="*/ 696093 h 1160647"/>
                <a:gd name="connsiteX136" fmla="*/ 834238 w 12191999"/>
                <a:gd name="connsiteY136" fmla="*/ 696093 h 1160647"/>
                <a:gd name="connsiteX137" fmla="*/ 843105 w 12191999"/>
                <a:gd name="connsiteY137" fmla="*/ 696093 h 1160647"/>
                <a:gd name="connsiteX138" fmla="*/ 843105 w 12191999"/>
                <a:gd name="connsiteY138" fmla="*/ 698254 h 1160647"/>
                <a:gd name="connsiteX139" fmla="*/ 843105 w 12191999"/>
                <a:gd name="connsiteY139" fmla="*/ 713387 h 1160647"/>
                <a:gd name="connsiteX140" fmla="*/ 847158 w 12191999"/>
                <a:gd name="connsiteY140" fmla="*/ 711495 h 1160647"/>
                <a:gd name="connsiteX141" fmla="*/ 847158 w 12191999"/>
                <a:gd name="connsiteY141" fmla="*/ 698254 h 1160647"/>
                <a:gd name="connsiteX142" fmla="*/ 848170 w 12191999"/>
                <a:gd name="connsiteY142" fmla="*/ 698254 h 1160647"/>
                <a:gd name="connsiteX143" fmla="*/ 855264 w 12191999"/>
                <a:gd name="connsiteY143" fmla="*/ 698254 h 1160647"/>
                <a:gd name="connsiteX144" fmla="*/ 855264 w 12191999"/>
                <a:gd name="connsiteY144" fmla="*/ 699876 h 1160647"/>
                <a:gd name="connsiteX145" fmla="*/ 855264 w 12191999"/>
                <a:gd name="connsiteY145" fmla="*/ 711225 h 1160647"/>
                <a:gd name="connsiteX146" fmla="*/ 856025 w 12191999"/>
                <a:gd name="connsiteY146" fmla="*/ 711225 h 1160647"/>
                <a:gd name="connsiteX147" fmla="*/ 861344 w 12191999"/>
                <a:gd name="connsiteY147" fmla="*/ 711225 h 1160647"/>
                <a:gd name="connsiteX148" fmla="*/ 909984 w 12191999"/>
                <a:gd name="connsiteY148" fmla="*/ 706902 h 1160647"/>
                <a:gd name="connsiteX149" fmla="*/ 909984 w 12191999"/>
                <a:gd name="connsiteY149" fmla="*/ 708253 h 1160647"/>
                <a:gd name="connsiteX150" fmla="*/ 909984 w 12191999"/>
                <a:gd name="connsiteY150" fmla="*/ 717710 h 1160647"/>
                <a:gd name="connsiteX151" fmla="*/ 910744 w 12191999"/>
                <a:gd name="connsiteY151" fmla="*/ 717710 h 1160647"/>
                <a:gd name="connsiteX152" fmla="*/ 916065 w 12191999"/>
                <a:gd name="connsiteY152" fmla="*/ 717710 h 1160647"/>
                <a:gd name="connsiteX153" fmla="*/ 916065 w 12191999"/>
                <a:gd name="connsiteY153" fmla="*/ 719872 h 1160647"/>
                <a:gd name="connsiteX154" fmla="*/ 916065 w 12191999"/>
                <a:gd name="connsiteY154" fmla="*/ 735005 h 1160647"/>
                <a:gd name="connsiteX155" fmla="*/ 918091 w 12191999"/>
                <a:gd name="connsiteY155" fmla="*/ 733654 h 1160647"/>
                <a:gd name="connsiteX156" fmla="*/ 932278 w 12191999"/>
                <a:gd name="connsiteY156" fmla="*/ 724196 h 1160647"/>
                <a:gd name="connsiteX157" fmla="*/ 938359 w 12191999"/>
                <a:gd name="connsiteY157" fmla="*/ 683122 h 1160647"/>
                <a:gd name="connsiteX158" fmla="*/ 939118 w 12191999"/>
                <a:gd name="connsiteY158" fmla="*/ 682852 h 1160647"/>
                <a:gd name="connsiteX159" fmla="*/ 944438 w 12191999"/>
                <a:gd name="connsiteY159" fmla="*/ 680960 h 1160647"/>
                <a:gd name="connsiteX160" fmla="*/ 946466 w 12191999"/>
                <a:gd name="connsiteY160" fmla="*/ 611783 h 1160647"/>
                <a:gd name="connsiteX161" fmla="*/ 948492 w 12191999"/>
                <a:gd name="connsiteY161" fmla="*/ 680960 h 1160647"/>
                <a:gd name="connsiteX162" fmla="*/ 949252 w 12191999"/>
                <a:gd name="connsiteY162" fmla="*/ 681230 h 1160647"/>
                <a:gd name="connsiteX163" fmla="*/ 954572 w 12191999"/>
                <a:gd name="connsiteY163" fmla="*/ 683122 h 1160647"/>
                <a:gd name="connsiteX164" fmla="*/ 954572 w 12191999"/>
                <a:gd name="connsiteY164" fmla="*/ 596651 h 1160647"/>
                <a:gd name="connsiteX165" fmla="*/ 958625 w 12191999"/>
                <a:gd name="connsiteY165" fmla="*/ 564224 h 1160647"/>
                <a:gd name="connsiteX166" fmla="*/ 997133 w 12191999"/>
                <a:gd name="connsiteY166" fmla="*/ 564224 h 1160647"/>
                <a:gd name="connsiteX167" fmla="*/ 997133 w 12191999"/>
                <a:gd name="connsiteY167" fmla="*/ 596651 h 1160647"/>
                <a:gd name="connsiteX168" fmla="*/ 997893 w 12191999"/>
                <a:gd name="connsiteY168" fmla="*/ 596651 h 1160647"/>
                <a:gd name="connsiteX169" fmla="*/ 1003212 w 12191999"/>
                <a:gd name="connsiteY169" fmla="*/ 596651 h 1160647"/>
                <a:gd name="connsiteX170" fmla="*/ 1003212 w 12191999"/>
                <a:gd name="connsiteY170" fmla="*/ 514503 h 1160647"/>
                <a:gd name="connsiteX171" fmla="*/ 1004987 w 12191999"/>
                <a:gd name="connsiteY171" fmla="*/ 514503 h 1160647"/>
                <a:gd name="connsiteX172" fmla="*/ 1017399 w 12191999"/>
                <a:gd name="connsiteY172" fmla="*/ 514503 h 1160647"/>
                <a:gd name="connsiteX173" fmla="*/ 1017399 w 12191999"/>
                <a:gd name="connsiteY173" fmla="*/ 512612 h 1160647"/>
                <a:gd name="connsiteX174" fmla="*/ 1017399 w 12191999"/>
                <a:gd name="connsiteY174" fmla="*/ 499371 h 1160647"/>
                <a:gd name="connsiteX175" fmla="*/ 1039693 w 12191999"/>
                <a:gd name="connsiteY175" fmla="*/ 499371 h 1160647"/>
                <a:gd name="connsiteX176" fmla="*/ 1039693 w 12191999"/>
                <a:gd name="connsiteY176" fmla="*/ 498290 h 1160647"/>
                <a:gd name="connsiteX177" fmla="*/ 1039693 w 12191999"/>
                <a:gd name="connsiteY177" fmla="*/ 490724 h 1160647"/>
                <a:gd name="connsiteX178" fmla="*/ 1041467 w 12191999"/>
                <a:gd name="connsiteY178" fmla="*/ 490724 h 1160647"/>
                <a:gd name="connsiteX179" fmla="*/ 1053881 w 12191999"/>
                <a:gd name="connsiteY179" fmla="*/ 490724 h 1160647"/>
                <a:gd name="connsiteX180" fmla="*/ 1053881 w 12191999"/>
                <a:gd name="connsiteY180" fmla="*/ 491805 h 1160647"/>
                <a:gd name="connsiteX181" fmla="*/ 1053881 w 12191999"/>
                <a:gd name="connsiteY181" fmla="*/ 499371 h 1160647"/>
                <a:gd name="connsiteX182" fmla="*/ 1054641 w 12191999"/>
                <a:gd name="connsiteY182" fmla="*/ 499371 h 1160647"/>
                <a:gd name="connsiteX183" fmla="*/ 1059960 w 12191999"/>
                <a:gd name="connsiteY183" fmla="*/ 499371 h 1160647"/>
                <a:gd name="connsiteX184" fmla="*/ 1070093 w 12191999"/>
                <a:gd name="connsiteY184" fmla="*/ 495047 h 1160647"/>
                <a:gd name="connsiteX185" fmla="*/ 1074146 w 12191999"/>
                <a:gd name="connsiteY185" fmla="*/ 498290 h 1160647"/>
                <a:gd name="connsiteX186" fmla="*/ 1074146 w 12191999"/>
                <a:gd name="connsiteY186" fmla="*/ 490724 h 1160647"/>
                <a:gd name="connsiteX187" fmla="*/ 1076426 w 12191999"/>
                <a:gd name="connsiteY187" fmla="*/ 490724 h 1160647"/>
                <a:gd name="connsiteX188" fmla="*/ 1092387 w 12191999"/>
                <a:gd name="connsiteY188" fmla="*/ 490724 h 1160647"/>
                <a:gd name="connsiteX189" fmla="*/ 1092387 w 12191999"/>
                <a:gd name="connsiteY189" fmla="*/ 491805 h 1160647"/>
                <a:gd name="connsiteX190" fmla="*/ 1092387 w 12191999"/>
                <a:gd name="connsiteY190" fmla="*/ 499371 h 1160647"/>
                <a:gd name="connsiteX191" fmla="*/ 1122788 w 12191999"/>
                <a:gd name="connsiteY191" fmla="*/ 499371 h 1160647"/>
                <a:gd name="connsiteX192" fmla="*/ 1122788 w 12191999"/>
                <a:gd name="connsiteY192" fmla="*/ 500992 h 1160647"/>
                <a:gd name="connsiteX193" fmla="*/ 1122788 w 12191999"/>
                <a:gd name="connsiteY193" fmla="*/ 512342 h 1160647"/>
                <a:gd name="connsiteX194" fmla="*/ 1149135 w 12191999"/>
                <a:gd name="connsiteY194" fmla="*/ 512342 h 1160647"/>
                <a:gd name="connsiteX195" fmla="*/ 1149135 w 12191999"/>
                <a:gd name="connsiteY195" fmla="*/ 542606 h 1160647"/>
                <a:gd name="connsiteX196" fmla="*/ 1149895 w 12191999"/>
                <a:gd name="connsiteY196" fmla="*/ 542606 h 1160647"/>
                <a:gd name="connsiteX197" fmla="*/ 1155214 w 12191999"/>
                <a:gd name="connsiteY197" fmla="*/ 542606 h 1160647"/>
                <a:gd name="connsiteX198" fmla="*/ 1155214 w 12191999"/>
                <a:gd name="connsiteY198" fmla="*/ 543687 h 1160647"/>
                <a:gd name="connsiteX199" fmla="*/ 1155214 w 12191999"/>
                <a:gd name="connsiteY199" fmla="*/ 551254 h 1160647"/>
                <a:gd name="connsiteX200" fmla="*/ 1159269 w 12191999"/>
                <a:gd name="connsiteY200" fmla="*/ 581518 h 1160647"/>
                <a:gd name="connsiteX201" fmla="*/ 1160029 w 12191999"/>
                <a:gd name="connsiteY201" fmla="*/ 581518 h 1160647"/>
                <a:gd name="connsiteX202" fmla="*/ 1165349 w 12191999"/>
                <a:gd name="connsiteY202" fmla="*/ 581518 h 1160647"/>
                <a:gd name="connsiteX203" fmla="*/ 1165349 w 12191999"/>
                <a:gd name="connsiteY203" fmla="*/ 582329 h 1160647"/>
                <a:gd name="connsiteX204" fmla="*/ 1165349 w 12191999"/>
                <a:gd name="connsiteY204" fmla="*/ 588004 h 1160647"/>
                <a:gd name="connsiteX205" fmla="*/ 1166362 w 12191999"/>
                <a:gd name="connsiteY205" fmla="*/ 588004 h 1160647"/>
                <a:gd name="connsiteX206" fmla="*/ 1173454 w 12191999"/>
                <a:gd name="connsiteY206" fmla="*/ 588004 h 1160647"/>
                <a:gd name="connsiteX207" fmla="*/ 1173454 w 12191999"/>
                <a:gd name="connsiteY207" fmla="*/ 618269 h 1160647"/>
                <a:gd name="connsiteX208" fmla="*/ 1175481 w 12191999"/>
                <a:gd name="connsiteY208" fmla="*/ 618269 h 1160647"/>
                <a:gd name="connsiteX209" fmla="*/ 1189668 w 12191999"/>
                <a:gd name="connsiteY209" fmla="*/ 618269 h 1160647"/>
                <a:gd name="connsiteX210" fmla="*/ 1189668 w 12191999"/>
                <a:gd name="connsiteY210" fmla="*/ 642048 h 1160647"/>
                <a:gd name="connsiteX211" fmla="*/ 1191695 w 12191999"/>
                <a:gd name="connsiteY211" fmla="*/ 643669 h 1160647"/>
                <a:gd name="connsiteX212" fmla="*/ 1191695 w 12191999"/>
                <a:gd name="connsiteY212" fmla="*/ 655019 h 1160647"/>
                <a:gd name="connsiteX213" fmla="*/ 1192455 w 12191999"/>
                <a:gd name="connsiteY213" fmla="*/ 655019 h 1160647"/>
                <a:gd name="connsiteX214" fmla="*/ 1197775 w 12191999"/>
                <a:gd name="connsiteY214" fmla="*/ 655019 h 1160647"/>
                <a:gd name="connsiteX215" fmla="*/ 1197775 w 12191999"/>
                <a:gd name="connsiteY215" fmla="*/ 678798 h 1160647"/>
                <a:gd name="connsiteX216" fmla="*/ 1199042 w 12191999"/>
                <a:gd name="connsiteY216" fmla="*/ 678798 h 1160647"/>
                <a:gd name="connsiteX217" fmla="*/ 1207908 w 12191999"/>
                <a:gd name="connsiteY217" fmla="*/ 678798 h 1160647"/>
                <a:gd name="connsiteX218" fmla="*/ 1209936 w 12191999"/>
                <a:gd name="connsiteY218" fmla="*/ 682852 h 1160647"/>
                <a:gd name="connsiteX219" fmla="*/ 1209936 w 12191999"/>
                <a:gd name="connsiteY219" fmla="*/ 696093 h 1160647"/>
                <a:gd name="connsiteX220" fmla="*/ 1211455 w 12191999"/>
                <a:gd name="connsiteY220" fmla="*/ 694201 h 1160647"/>
                <a:gd name="connsiteX221" fmla="*/ 1222096 w 12191999"/>
                <a:gd name="connsiteY221" fmla="*/ 680960 h 1160647"/>
                <a:gd name="connsiteX222" fmla="*/ 1250470 w 12191999"/>
                <a:gd name="connsiteY222" fmla="*/ 680960 h 1160647"/>
                <a:gd name="connsiteX223" fmla="*/ 1250470 w 12191999"/>
                <a:gd name="connsiteY223" fmla="*/ 767431 h 1160647"/>
                <a:gd name="connsiteX224" fmla="*/ 1251230 w 12191999"/>
                <a:gd name="connsiteY224" fmla="*/ 767431 h 1160647"/>
                <a:gd name="connsiteX225" fmla="*/ 1256550 w 12191999"/>
                <a:gd name="connsiteY225" fmla="*/ 767431 h 1160647"/>
                <a:gd name="connsiteX226" fmla="*/ 1257309 w 12191999"/>
                <a:gd name="connsiteY226" fmla="*/ 766080 h 1160647"/>
                <a:gd name="connsiteX227" fmla="*/ 1262629 w 12191999"/>
                <a:gd name="connsiteY227" fmla="*/ 756622 h 1160647"/>
                <a:gd name="connsiteX228" fmla="*/ 1262629 w 12191999"/>
                <a:gd name="connsiteY228" fmla="*/ 758514 h 1160647"/>
                <a:gd name="connsiteX229" fmla="*/ 1262629 w 12191999"/>
                <a:gd name="connsiteY229" fmla="*/ 771755 h 1160647"/>
                <a:gd name="connsiteX230" fmla="*/ 1266682 w 12191999"/>
                <a:gd name="connsiteY230" fmla="*/ 726358 h 1160647"/>
                <a:gd name="connsiteX231" fmla="*/ 1267443 w 12191999"/>
                <a:gd name="connsiteY231" fmla="*/ 726358 h 1160647"/>
                <a:gd name="connsiteX232" fmla="*/ 1272763 w 12191999"/>
                <a:gd name="connsiteY232" fmla="*/ 726358 h 1160647"/>
                <a:gd name="connsiteX233" fmla="*/ 1272763 w 12191999"/>
                <a:gd name="connsiteY233" fmla="*/ 661504 h 1160647"/>
                <a:gd name="connsiteX234" fmla="*/ 1273776 w 12191999"/>
                <a:gd name="connsiteY234" fmla="*/ 661504 h 1160647"/>
                <a:gd name="connsiteX235" fmla="*/ 1280869 w 12191999"/>
                <a:gd name="connsiteY235" fmla="*/ 661504 h 1160647"/>
                <a:gd name="connsiteX236" fmla="*/ 1293029 w 12191999"/>
                <a:gd name="connsiteY236" fmla="*/ 618269 h 1160647"/>
                <a:gd name="connsiteX237" fmla="*/ 1294296 w 12191999"/>
                <a:gd name="connsiteY237" fmla="*/ 618269 h 1160647"/>
                <a:gd name="connsiteX238" fmla="*/ 1303163 w 12191999"/>
                <a:gd name="connsiteY238" fmla="*/ 618269 h 1160647"/>
                <a:gd name="connsiteX239" fmla="*/ 1313297 w 12191999"/>
                <a:gd name="connsiteY239" fmla="*/ 661504 h 1160647"/>
                <a:gd name="connsiteX240" fmla="*/ 1314309 w 12191999"/>
                <a:gd name="connsiteY240" fmla="*/ 661504 h 1160647"/>
                <a:gd name="connsiteX241" fmla="*/ 1321404 w 12191999"/>
                <a:gd name="connsiteY241" fmla="*/ 661504 h 1160647"/>
                <a:gd name="connsiteX242" fmla="*/ 1321404 w 12191999"/>
                <a:gd name="connsiteY242" fmla="*/ 700416 h 1160647"/>
                <a:gd name="connsiteX243" fmla="*/ 1323176 w 12191999"/>
                <a:gd name="connsiteY243" fmla="*/ 700416 h 1160647"/>
                <a:gd name="connsiteX244" fmla="*/ 1335590 w 12191999"/>
                <a:gd name="connsiteY244" fmla="*/ 700416 h 1160647"/>
                <a:gd name="connsiteX245" fmla="*/ 1335590 w 12191999"/>
                <a:gd name="connsiteY245" fmla="*/ 702578 h 1160647"/>
                <a:gd name="connsiteX246" fmla="*/ 1335590 w 12191999"/>
                <a:gd name="connsiteY246" fmla="*/ 717710 h 1160647"/>
                <a:gd name="connsiteX247" fmla="*/ 1339643 w 12191999"/>
                <a:gd name="connsiteY247" fmla="*/ 715549 h 1160647"/>
                <a:gd name="connsiteX248" fmla="*/ 1339643 w 12191999"/>
                <a:gd name="connsiteY248" fmla="*/ 700416 h 1160647"/>
                <a:gd name="connsiteX249" fmla="*/ 1341164 w 12191999"/>
                <a:gd name="connsiteY249" fmla="*/ 700416 h 1160647"/>
                <a:gd name="connsiteX250" fmla="*/ 1351803 w 12191999"/>
                <a:gd name="connsiteY250" fmla="*/ 700416 h 1160647"/>
                <a:gd name="connsiteX251" fmla="*/ 1351803 w 12191999"/>
                <a:gd name="connsiteY251" fmla="*/ 702037 h 1160647"/>
                <a:gd name="connsiteX252" fmla="*/ 1351803 w 12191999"/>
                <a:gd name="connsiteY252" fmla="*/ 713387 h 1160647"/>
                <a:gd name="connsiteX253" fmla="*/ 1382204 w 12191999"/>
                <a:gd name="connsiteY253" fmla="*/ 713387 h 1160647"/>
                <a:gd name="connsiteX254" fmla="*/ 1382204 w 12191999"/>
                <a:gd name="connsiteY254" fmla="*/ 676637 h 1160647"/>
                <a:gd name="connsiteX255" fmla="*/ 1383471 w 12191999"/>
                <a:gd name="connsiteY255" fmla="*/ 676637 h 1160647"/>
                <a:gd name="connsiteX256" fmla="*/ 1392338 w 12191999"/>
                <a:gd name="connsiteY256" fmla="*/ 676637 h 1160647"/>
                <a:gd name="connsiteX257" fmla="*/ 1392338 w 12191999"/>
                <a:gd name="connsiteY257" fmla="*/ 698254 h 1160647"/>
                <a:gd name="connsiteX258" fmla="*/ 1394364 w 12191999"/>
                <a:gd name="connsiteY258" fmla="*/ 665828 h 1160647"/>
                <a:gd name="connsiteX259" fmla="*/ 1416657 w 12191999"/>
                <a:gd name="connsiteY259" fmla="*/ 665828 h 1160647"/>
                <a:gd name="connsiteX260" fmla="*/ 1416657 w 12191999"/>
                <a:gd name="connsiteY260" fmla="*/ 664206 h 1160647"/>
                <a:gd name="connsiteX261" fmla="*/ 1416657 w 12191999"/>
                <a:gd name="connsiteY261" fmla="*/ 652857 h 1160647"/>
                <a:gd name="connsiteX262" fmla="*/ 1417418 w 12191999"/>
                <a:gd name="connsiteY262" fmla="*/ 652857 h 1160647"/>
                <a:gd name="connsiteX263" fmla="*/ 1422738 w 12191999"/>
                <a:gd name="connsiteY263" fmla="*/ 652857 h 1160647"/>
                <a:gd name="connsiteX264" fmla="*/ 1422738 w 12191999"/>
                <a:gd name="connsiteY264" fmla="*/ 650966 h 1160647"/>
                <a:gd name="connsiteX265" fmla="*/ 1422738 w 12191999"/>
                <a:gd name="connsiteY265" fmla="*/ 637725 h 1160647"/>
                <a:gd name="connsiteX266" fmla="*/ 1426791 w 12191999"/>
                <a:gd name="connsiteY266" fmla="*/ 644210 h 1160647"/>
                <a:gd name="connsiteX267" fmla="*/ 1429071 w 12191999"/>
                <a:gd name="connsiteY267" fmla="*/ 644210 h 1160647"/>
                <a:gd name="connsiteX268" fmla="*/ 1445032 w 12191999"/>
                <a:gd name="connsiteY268" fmla="*/ 644210 h 1160647"/>
                <a:gd name="connsiteX269" fmla="*/ 1445032 w 12191999"/>
                <a:gd name="connsiteY269" fmla="*/ 643399 h 1160647"/>
                <a:gd name="connsiteX270" fmla="*/ 1445032 w 12191999"/>
                <a:gd name="connsiteY270" fmla="*/ 637725 h 1160647"/>
                <a:gd name="connsiteX271" fmla="*/ 1445792 w 12191999"/>
                <a:gd name="connsiteY271" fmla="*/ 637725 h 1160647"/>
                <a:gd name="connsiteX272" fmla="*/ 1451112 w 12191999"/>
                <a:gd name="connsiteY272" fmla="*/ 637725 h 1160647"/>
                <a:gd name="connsiteX273" fmla="*/ 1451112 w 12191999"/>
                <a:gd name="connsiteY273" fmla="*/ 639076 h 1160647"/>
                <a:gd name="connsiteX274" fmla="*/ 1451112 w 12191999"/>
                <a:gd name="connsiteY274" fmla="*/ 648534 h 1160647"/>
                <a:gd name="connsiteX275" fmla="*/ 1489618 w 12191999"/>
                <a:gd name="connsiteY275" fmla="*/ 648534 h 1160647"/>
                <a:gd name="connsiteX276" fmla="*/ 1489618 w 12191999"/>
                <a:gd name="connsiteY276" fmla="*/ 786887 h 1160647"/>
                <a:gd name="connsiteX277" fmla="*/ 1491139 w 12191999"/>
                <a:gd name="connsiteY277" fmla="*/ 786887 h 1160647"/>
                <a:gd name="connsiteX278" fmla="*/ 1501779 w 12191999"/>
                <a:gd name="connsiteY278" fmla="*/ 786887 h 1160647"/>
                <a:gd name="connsiteX279" fmla="*/ 1501779 w 12191999"/>
                <a:gd name="connsiteY279" fmla="*/ 773917 h 1160647"/>
                <a:gd name="connsiteX280" fmla="*/ 1505832 w 12191999"/>
                <a:gd name="connsiteY280" fmla="*/ 773917 h 1160647"/>
                <a:gd name="connsiteX281" fmla="*/ 1505832 w 12191999"/>
                <a:gd name="connsiteY281" fmla="*/ 786887 h 1160647"/>
                <a:gd name="connsiteX282" fmla="*/ 1536232 w 12191999"/>
                <a:gd name="connsiteY282" fmla="*/ 786887 h 1160647"/>
                <a:gd name="connsiteX283" fmla="*/ 1536232 w 12191999"/>
                <a:gd name="connsiteY283" fmla="*/ 756622 h 1160647"/>
                <a:gd name="connsiteX284" fmla="*/ 1548392 w 12191999"/>
                <a:gd name="connsiteY284" fmla="*/ 756622 h 1160647"/>
                <a:gd name="connsiteX285" fmla="*/ 1560553 w 12191999"/>
                <a:gd name="connsiteY285" fmla="*/ 754461 h 1160647"/>
                <a:gd name="connsiteX286" fmla="*/ 1564606 w 12191999"/>
                <a:gd name="connsiteY286" fmla="*/ 756622 h 1160647"/>
                <a:gd name="connsiteX287" fmla="*/ 1574740 w 12191999"/>
                <a:gd name="connsiteY287" fmla="*/ 756622 h 1160647"/>
                <a:gd name="connsiteX288" fmla="*/ 1574740 w 12191999"/>
                <a:gd name="connsiteY288" fmla="*/ 786887 h 1160647"/>
                <a:gd name="connsiteX289" fmla="*/ 1582846 w 12191999"/>
                <a:gd name="connsiteY289" fmla="*/ 786887 h 1160647"/>
                <a:gd name="connsiteX290" fmla="*/ 1582846 w 12191999"/>
                <a:gd name="connsiteY290" fmla="*/ 804182 h 1160647"/>
                <a:gd name="connsiteX291" fmla="*/ 1592182 w 12191999"/>
                <a:gd name="connsiteY291" fmla="*/ 805087 h 1160647"/>
                <a:gd name="connsiteX292" fmla="*/ 1605140 w 12191999"/>
                <a:gd name="connsiteY292" fmla="*/ 805087 h 1160647"/>
                <a:gd name="connsiteX293" fmla="*/ 1605140 w 12191999"/>
                <a:gd name="connsiteY293" fmla="*/ 789049 h 1160647"/>
                <a:gd name="connsiteX294" fmla="*/ 1673097 w 12191999"/>
                <a:gd name="connsiteY294" fmla="*/ 789049 h 1160647"/>
                <a:gd name="connsiteX295" fmla="*/ 1673097 w 12191999"/>
                <a:gd name="connsiteY295" fmla="*/ 703796 h 1160647"/>
                <a:gd name="connsiteX296" fmla="*/ 1745104 w 12191999"/>
                <a:gd name="connsiteY296" fmla="*/ 703796 h 1160647"/>
                <a:gd name="connsiteX297" fmla="*/ 1745104 w 12191999"/>
                <a:gd name="connsiteY297" fmla="*/ 782564 h 1160647"/>
                <a:gd name="connsiteX298" fmla="*/ 1747008 w 12191999"/>
                <a:gd name="connsiteY298" fmla="*/ 782564 h 1160647"/>
                <a:gd name="connsiteX299" fmla="*/ 1748251 w 12191999"/>
                <a:gd name="connsiteY299" fmla="*/ 805087 h 1160647"/>
                <a:gd name="connsiteX300" fmla="*/ 1757926 w 12191999"/>
                <a:gd name="connsiteY300" fmla="*/ 805087 h 1160647"/>
                <a:gd name="connsiteX301" fmla="*/ 1759168 w 12191999"/>
                <a:gd name="connsiteY301" fmla="*/ 782564 h 1160647"/>
                <a:gd name="connsiteX302" fmla="*/ 1765248 w 12191999"/>
                <a:gd name="connsiteY302" fmla="*/ 782564 h 1160647"/>
                <a:gd name="connsiteX303" fmla="*/ 1766490 w 12191999"/>
                <a:gd name="connsiteY303" fmla="*/ 805087 h 1160647"/>
                <a:gd name="connsiteX304" fmla="*/ 1817112 w 12191999"/>
                <a:gd name="connsiteY304" fmla="*/ 805087 h 1160647"/>
                <a:gd name="connsiteX305" fmla="*/ 1817112 w 12191999"/>
                <a:gd name="connsiteY305" fmla="*/ 642059 h 1160647"/>
                <a:gd name="connsiteX306" fmla="*/ 2014440 w 12191999"/>
                <a:gd name="connsiteY306" fmla="*/ 642059 h 1160647"/>
                <a:gd name="connsiteX307" fmla="*/ 2014440 w 12191999"/>
                <a:gd name="connsiteY307" fmla="*/ 805087 h 1160647"/>
                <a:gd name="connsiteX308" fmla="*/ 2033136 w 12191999"/>
                <a:gd name="connsiteY308" fmla="*/ 805087 h 1160647"/>
                <a:gd name="connsiteX309" fmla="*/ 2033136 w 12191999"/>
                <a:gd name="connsiteY309" fmla="*/ 722394 h 1160647"/>
                <a:gd name="connsiteX310" fmla="*/ 2128257 w 12191999"/>
                <a:gd name="connsiteY310" fmla="*/ 722394 h 1160647"/>
                <a:gd name="connsiteX311" fmla="*/ 2140186 w 12191999"/>
                <a:gd name="connsiteY311" fmla="*/ 404253 h 1160647"/>
                <a:gd name="connsiteX312" fmla="*/ 2128027 w 12191999"/>
                <a:gd name="connsiteY312" fmla="*/ 382635 h 1160647"/>
                <a:gd name="connsiteX313" fmla="*/ 2121946 w 12191999"/>
                <a:gd name="connsiteY313" fmla="*/ 378311 h 1160647"/>
                <a:gd name="connsiteX314" fmla="*/ 2130054 w 12191999"/>
                <a:gd name="connsiteY314" fmla="*/ 354532 h 1160647"/>
                <a:gd name="connsiteX315" fmla="*/ 2130054 w 12191999"/>
                <a:gd name="connsiteY315" fmla="*/ 337238 h 1160647"/>
                <a:gd name="connsiteX316" fmla="*/ 2144240 w 12191999"/>
                <a:gd name="connsiteY316" fmla="*/ 337238 h 1160647"/>
                <a:gd name="connsiteX317" fmla="*/ 2144240 w 12191999"/>
                <a:gd name="connsiteY317" fmla="*/ 315620 h 1160647"/>
                <a:gd name="connsiteX318" fmla="*/ 2146267 w 12191999"/>
                <a:gd name="connsiteY318" fmla="*/ 311296 h 1160647"/>
                <a:gd name="connsiteX319" fmla="*/ 2146267 w 12191999"/>
                <a:gd name="connsiteY319" fmla="*/ 233472 h 1160647"/>
                <a:gd name="connsiteX320" fmla="*/ 2144240 w 12191999"/>
                <a:gd name="connsiteY320" fmla="*/ 226987 h 1160647"/>
                <a:gd name="connsiteX321" fmla="*/ 2150321 w 12191999"/>
                <a:gd name="connsiteY321" fmla="*/ 220501 h 1160647"/>
                <a:gd name="connsiteX322" fmla="*/ 2150321 w 12191999"/>
                <a:gd name="connsiteY322" fmla="*/ 162133 h 1160647"/>
                <a:gd name="connsiteX323" fmla="*/ 2152347 w 12191999"/>
                <a:gd name="connsiteY323" fmla="*/ 157810 h 1160647"/>
                <a:gd name="connsiteX324" fmla="*/ 2152347 w 12191999"/>
                <a:gd name="connsiteY324" fmla="*/ 101604 h 1160647"/>
                <a:gd name="connsiteX325" fmla="*/ 2154373 w 12191999"/>
                <a:gd name="connsiteY325" fmla="*/ 82148 h 1160647"/>
                <a:gd name="connsiteX326" fmla="*/ 2158427 w 12191999"/>
                <a:gd name="connsiteY326" fmla="*/ 99442 h 1160647"/>
                <a:gd name="connsiteX327" fmla="*/ 2160454 w 12191999"/>
                <a:gd name="connsiteY327" fmla="*/ 157810 h 1160647"/>
                <a:gd name="connsiteX328" fmla="*/ 2162481 w 12191999"/>
                <a:gd name="connsiteY328" fmla="*/ 220501 h 1160647"/>
                <a:gd name="connsiteX329" fmla="*/ 2168560 w 12191999"/>
                <a:gd name="connsiteY329" fmla="*/ 226987 h 1160647"/>
                <a:gd name="connsiteX330" fmla="*/ 2166533 w 12191999"/>
                <a:gd name="connsiteY330" fmla="*/ 233472 h 1160647"/>
                <a:gd name="connsiteX331" fmla="*/ 2166533 w 12191999"/>
                <a:gd name="connsiteY331" fmla="*/ 311296 h 1160647"/>
                <a:gd name="connsiteX332" fmla="*/ 2168560 w 12191999"/>
                <a:gd name="connsiteY332" fmla="*/ 315620 h 1160647"/>
                <a:gd name="connsiteX333" fmla="*/ 2168560 w 12191999"/>
                <a:gd name="connsiteY333" fmla="*/ 337238 h 1160647"/>
                <a:gd name="connsiteX334" fmla="*/ 2182747 w 12191999"/>
                <a:gd name="connsiteY334" fmla="*/ 337238 h 1160647"/>
                <a:gd name="connsiteX335" fmla="*/ 2182747 w 12191999"/>
                <a:gd name="connsiteY335" fmla="*/ 354532 h 1160647"/>
                <a:gd name="connsiteX336" fmla="*/ 2190855 w 12191999"/>
                <a:gd name="connsiteY336" fmla="*/ 378311 h 1160647"/>
                <a:gd name="connsiteX337" fmla="*/ 2184775 w 12191999"/>
                <a:gd name="connsiteY337" fmla="*/ 382635 h 1160647"/>
                <a:gd name="connsiteX338" fmla="*/ 2172613 w 12191999"/>
                <a:gd name="connsiteY338" fmla="*/ 404253 h 1160647"/>
                <a:gd name="connsiteX339" fmla="*/ 2180720 w 12191999"/>
                <a:gd name="connsiteY339" fmla="*/ 657181 h 1160647"/>
                <a:gd name="connsiteX340" fmla="*/ 2245574 w 12191999"/>
                <a:gd name="connsiteY340" fmla="*/ 657181 h 1160647"/>
                <a:gd name="connsiteX341" fmla="*/ 2245574 w 12191999"/>
                <a:gd name="connsiteY341" fmla="*/ 732843 h 1160647"/>
                <a:gd name="connsiteX342" fmla="*/ 2253682 w 12191999"/>
                <a:gd name="connsiteY342" fmla="*/ 732843 h 1160647"/>
                <a:gd name="connsiteX343" fmla="*/ 2255708 w 12191999"/>
                <a:gd name="connsiteY343" fmla="*/ 726358 h 1160647"/>
                <a:gd name="connsiteX344" fmla="*/ 2261789 w 12191999"/>
                <a:gd name="connsiteY344" fmla="*/ 726358 h 1160647"/>
                <a:gd name="connsiteX345" fmla="*/ 2263816 w 12191999"/>
                <a:gd name="connsiteY345" fmla="*/ 735005 h 1160647"/>
                <a:gd name="connsiteX346" fmla="*/ 2275976 w 12191999"/>
                <a:gd name="connsiteY346" fmla="*/ 735005 h 1160647"/>
                <a:gd name="connsiteX347" fmla="*/ 2275976 w 12191999"/>
                <a:gd name="connsiteY347" fmla="*/ 728519 h 1160647"/>
                <a:gd name="connsiteX348" fmla="*/ 2298269 w 12191999"/>
                <a:gd name="connsiteY348" fmla="*/ 728519 h 1160647"/>
                <a:gd name="connsiteX349" fmla="*/ 2298269 w 12191999"/>
                <a:gd name="connsiteY349" fmla="*/ 735005 h 1160647"/>
                <a:gd name="connsiteX350" fmla="*/ 2318535 w 12191999"/>
                <a:gd name="connsiteY350" fmla="*/ 735005 h 1160647"/>
                <a:gd name="connsiteX351" fmla="*/ 2318535 w 12191999"/>
                <a:gd name="connsiteY351" fmla="*/ 780402 h 1160647"/>
                <a:gd name="connsiteX352" fmla="*/ 2332723 w 12191999"/>
                <a:gd name="connsiteY352" fmla="*/ 780402 h 1160647"/>
                <a:gd name="connsiteX353" fmla="*/ 2332723 w 12191999"/>
                <a:gd name="connsiteY353" fmla="*/ 767431 h 1160647"/>
                <a:gd name="connsiteX354" fmla="*/ 2348937 w 12191999"/>
                <a:gd name="connsiteY354" fmla="*/ 767431 h 1160647"/>
                <a:gd name="connsiteX355" fmla="*/ 2348937 w 12191999"/>
                <a:gd name="connsiteY355" fmla="*/ 588004 h 1160647"/>
                <a:gd name="connsiteX356" fmla="*/ 2355017 w 12191999"/>
                <a:gd name="connsiteY356" fmla="*/ 581518 h 1160647"/>
                <a:gd name="connsiteX357" fmla="*/ 2427978 w 12191999"/>
                <a:gd name="connsiteY357" fmla="*/ 581518 h 1160647"/>
                <a:gd name="connsiteX358" fmla="*/ 2427978 w 12191999"/>
                <a:gd name="connsiteY358" fmla="*/ 590166 h 1160647"/>
                <a:gd name="connsiteX359" fmla="*/ 2438110 w 12191999"/>
                <a:gd name="connsiteY359" fmla="*/ 590166 h 1160647"/>
                <a:gd name="connsiteX360" fmla="*/ 2438110 w 12191999"/>
                <a:gd name="connsiteY360" fmla="*/ 704740 h 1160647"/>
                <a:gd name="connsiteX361" fmla="*/ 2460405 w 12191999"/>
                <a:gd name="connsiteY361" fmla="*/ 704740 h 1160647"/>
                <a:gd name="connsiteX362" fmla="*/ 2460405 w 12191999"/>
                <a:gd name="connsiteY362" fmla="*/ 637725 h 1160647"/>
                <a:gd name="connsiteX363" fmla="*/ 2486752 w 12191999"/>
                <a:gd name="connsiteY363" fmla="*/ 637725 h 1160647"/>
                <a:gd name="connsiteX364" fmla="*/ 2490804 w 12191999"/>
                <a:gd name="connsiteY364" fmla="*/ 633401 h 1160647"/>
                <a:gd name="connsiteX365" fmla="*/ 2498911 w 12191999"/>
                <a:gd name="connsiteY365" fmla="*/ 633401 h 1160647"/>
                <a:gd name="connsiteX366" fmla="*/ 2502965 w 12191999"/>
                <a:gd name="connsiteY366" fmla="*/ 637725 h 1160647"/>
                <a:gd name="connsiteX367" fmla="*/ 2525259 w 12191999"/>
                <a:gd name="connsiteY367" fmla="*/ 637725 h 1160647"/>
                <a:gd name="connsiteX368" fmla="*/ 2525259 w 12191999"/>
                <a:gd name="connsiteY368" fmla="*/ 520989 h 1160647"/>
                <a:gd name="connsiteX369" fmla="*/ 2582006 w 12191999"/>
                <a:gd name="connsiteY369" fmla="*/ 510180 h 1160647"/>
                <a:gd name="connsiteX370" fmla="*/ 2582006 w 12191999"/>
                <a:gd name="connsiteY370" fmla="*/ 511261 h 1160647"/>
                <a:gd name="connsiteX371" fmla="*/ 2582006 w 12191999"/>
                <a:gd name="connsiteY371" fmla="*/ 518827 h 1160647"/>
                <a:gd name="connsiteX372" fmla="*/ 2608353 w 12191999"/>
                <a:gd name="connsiteY372" fmla="*/ 518827 h 1160647"/>
                <a:gd name="connsiteX373" fmla="*/ 2608353 w 12191999"/>
                <a:gd name="connsiteY373" fmla="*/ 773917 h 1160647"/>
                <a:gd name="connsiteX374" fmla="*/ 2630646 w 12191999"/>
                <a:gd name="connsiteY374" fmla="*/ 773917 h 1160647"/>
                <a:gd name="connsiteX375" fmla="*/ 2630646 w 12191999"/>
                <a:gd name="connsiteY375" fmla="*/ 769593 h 1160647"/>
                <a:gd name="connsiteX376" fmla="*/ 2642806 w 12191999"/>
                <a:gd name="connsiteY376" fmla="*/ 769593 h 1160647"/>
                <a:gd name="connsiteX377" fmla="*/ 2642806 w 12191999"/>
                <a:gd name="connsiteY377" fmla="*/ 773917 h 1160647"/>
                <a:gd name="connsiteX378" fmla="*/ 2667127 w 12191999"/>
                <a:gd name="connsiteY378" fmla="*/ 773917 h 1160647"/>
                <a:gd name="connsiteX379" fmla="*/ 2667127 w 12191999"/>
                <a:gd name="connsiteY379" fmla="*/ 760946 h 1160647"/>
                <a:gd name="connsiteX380" fmla="*/ 2695500 w 12191999"/>
                <a:gd name="connsiteY380" fmla="*/ 760946 h 1160647"/>
                <a:gd name="connsiteX381" fmla="*/ 2707661 w 12191999"/>
                <a:gd name="connsiteY381" fmla="*/ 756622 h 1160647"/>
                <a:gd name="connsiteX382" fmla="*/ 2727927 w 12191999"/>
                <a:gd name="connsiteY382" fmla="*/ 760946 h 1160647"/>
                <a:gd name="connsiteX383" fmla="*/ 2727927 w 12191999"/>
                <a:gd name="connsiteY383" fmla="*/ 743652 h 1160647"/>
                <a:gd name="connsiteX384" fmla="*/ 2736035 w 12191999"/>
                <a:gd name="connsiteY384" fmla="*/ 743652 h 1160647"/>
                <a:gd name="connsiteX385" fmla="*/ 2736035 w 12191999"/>
                <a:gd name="connsiteY385" fmla="*/ 730681 h 1160647"/>
                <a:gd name="connsiteX386" fmla="*/ 2792781 w 12191999"/>
                <a:gd name="connsiteY386" fmla="*/ 730681 h 1160647"/>
                <a:gd name="connsiteX387" fmla="*/ 2792781 w 12191999"/>
                <a:gd name="connsiteY387" fmla="*/ 700416 h 1160647"/>
                <a:gd name="connsiteX388" fmla="*/ 2811022 w 12191999"/>
                <a:gd name="connsiteY388" fmla="*/ 700416 h 1160647"/>
                <a:gd name="connsiteX389" fmla="*/ 2811022 w 12191999"/>
                <a:gd name="connsiteY389" fmla="*/ 693931 h 1160647"/>
                <a:gd name="connsiteX390" fmla="*/ 2823181 w 12191999"/>
                <a:gd name="connsiteY390" fmla="*/ 693931 h 1160647"/>
                <a:gd name="connsiteX391" fmla="*/ 2823181 w 12191999"/>
                <a:gd name="connsiteY391" fmla="*/ 700416 h 1160647"/>
                <a:gd name="connsiteX392" fmla="*/ 2839395 w 12191999"/>
                <a:gd name="connsiteY392" fmla="*/ 700416 h 1160647"/>
                <a:gd name="connsiteX393" fmla="*/ 2839395 w 12191999"/>
                <a:gd name="connsiteY393" fmla="*/ 750137 h 1160647"/>
                <a:gd name="connsiteX394" fmla="*/ 2871823 w 12191999"/>
                <a:gd name="connsiteY394" fmla="*/ 750137 h 1160647"/>
                <a:gd name="connsiteX395" fmla="*/ 2871823 w 12191999"/>
                <a:gd name="connsiteY395" fmla="*/ 724196 h 1160647"/>
                <a:gd name="connsiteX396" fmla="*/ 2910330 w 12191999"/>
                <a:gd name="connsiteY396" fmla="*/ 724196 h 1160647"/>
                <a:gd name="connsiteX397" fmla="*/ 2910330 w 12191999"/>
                <a:gd name="connsiteY397" fmla="*/ 693931 h 1160647"/>
                <a:gd name="connsiteX398" fmla="*/ 2958971 w 12191999"/>
                <a:gd name="connsiteY398" fmla="*/ 693931 h 1160647"/>
                <a:gd name="connsiteX399" fmla="*/ 2958971 w 12191999"/>
                <a:gd name="connsiteY399" fmla="*/ 805087 h 1160647"/>
                <a:gd name="connsiteX400" fmla="*/ 2958971 w 12191999"/>
                <a:gd name="connsiteY400" fmla="*/ 818866 h 1160647"/>
                <a:gd name="connsiteX401" fmla="*/ 3025292 w 12191999"/>
                <a:gd name="connsiteY401" fmla="*/ 818866 h 1160647"/>
                <a:gd name="connsiteX402" fmla="*/ 3024845 w 12191999"/>
                <a:gd name="connsiteY402" fmla="*/ 724196 h 1160647"/>
                <a:gd name="connsiteX403" fmla="*/ 3045111 w 12191999"/>
                <a:gd name="connsiteY403" fmla="*/ 724196 h 1160647"/>
                <a:gd name="connsiteX404" fmla="*/ 3045618 w 12191999"/>
                <a:gd name="connsiteY404" fmla="*/ 723115 h 1160647"/>
                <a:gd name="connsiteX405" fmla="*/ 3049165 w 12191999"/>
                <a:gd name="connsiteY405" fmla="*/ 715549 h 1160647"/>
                <a:gd name="connsiteX406" fmla="*/ 3050938 w 12191999"/>
                <a:gd name="connsiteY406" fmla="*/ 715819 h 1160647"/>
                <a:gd name="connsiteX407" fmla="*/ 3063352 w 12191999"/>
                <a:gd name="connsiteY407" fmla="*/ 717710 h 1160647"/>
                <a:gd name="connsiteX408" fmla="*/ 3063859 w 12191999"/>
                <a:gd name="connsiteY408" fmla="*/ 719062 h 1160647"/>
                <a:gd name="connsiteX409" fmla="*/ 3067404 w 12191999"/>
                <a:gd name="connsiteY409" fmla="*/ 728519 h 1160647"/>
                <a:gd name="connsiteX410" fmla="*/ 3093751 w 12191999"/>
                <a:gd name="connsiteY410" fmla="*/ 730681 h 1160647"/>
                <a:gd name="connsiteX411" fmla="*/ 3093751 w 12191999"/>
                <a:gd name="connsiteY411" fmla="*/ 607460 h 1160647"/>
                <a:gd name="connsiteX412" fmla="*/ 3095778 w 12191999"/>
                <a:gd name="connsiteY412" fmla="*/ 607460 h 1160647"/>
                <a:gd name="connsiteX413" fmla="*/ 3109965 w 12191999"/>
                <a:gd name="connsiteY413" fmla="*/ 607460 h 1160647"/>
                <a:gd name="connsiteX414" fmla="*/ 3109965 w 12191999"/>
                <a:gd name="connsiteY414" fmla="*/ 471268 h 1160647"/>
                <a:gd name="connsiteX415" fmla="*/ 3111739 w 12191999"/>
                <a:gd name="connsiteY415" fmla="*/ 471268 h 1160647"/>
                <a:gd name="connsiteX416" fmla="*/ 3124152 w 12191999"/>
                <a:gd name="connsiteY416" fmla="*/ 471268 h 1160647"/>
                <a:gd name="connsiteX417" fmla="*/ 3245754 w 12191999"/>
                <a:gd name="connsiteY417" fmla="*/ 471268 h 1160647"/>
                <a:gd name="connsiteX418" fmla="*/ 3248034 w 12191999"/>
                <a:gd name="connsiteY418" fmla="*/ 471268 h 1160647"/>
                <a:gd name="connsiteX419" fmla="*/ 3263995 w 12191999"/>
                <a:gd name="connsiteY419" fmla="*/ 471268 h 1160647"/>
                <a:gd name="connsiteX420" fmla="*/ 3263995 w 12191999"/>
                <a:gd name="connsiteY420" fmla="*/ 611783 h 1160647"/>
                <a:gd name="connsiteX421" fmla="*/ 3265514 w 12191999"/>
                <a:gd name="connsiteY421" fmla="*/ 611513 h 1160647"/>
                <a:gd name="connsiteX422" fmla="*/ 3276155 w 12191999"/>
                <a:gd name="connsiteY422" fmla="*/ 609622 h 1160647"/>
                <a:gd name="connsiteX423" fmla="*/ 3274128 w 12191999"/>
                <a:gd name="connsiteY423" fmla="*/ 698254 h 1160647"/>
                <a:gd name="connsiteX424" fmla="*/ 3275648 w 12191999"/>
                <a:gd name="connsiteY424" fmla="*/ 698525 h 1160647"/>
                <a:gd name="connsiteX425" fmla="*/ 3286288 w 12191999"/>
                <a:gd name="connsiteY425" fmla="*/ 700416 h 1160647"/>
                <a:gd name="connsiteX426" fmla="*/ 3286541 w 12191999"/>
                <a:gd name="connsiteY426" fmla="*/ 701227 h 1160647"/>
                <a:gd name="connsiteX427" fmla="*/ 3288315 w 12191999"/>
                <a:gd name="connsiteY427" fmla="*/ 706902 h 1160647"/>
                <a:gd name="connsiteX428" fmla="*/ 3289074 w 12191999"/>
                <a:gd name="connsiteY428" fmla="*/ 704470 h 1160647"/>
                <a:gd name="connsiteX429" fmla="*/ 3294394 w 12191999"/>
                <a:gd name="connsiteY429" fmla="*/ 687446 h 1160647"/>
                <a:gd name="connsiteX430" fmla="*/ 3296167 w 12191999"/>
                <a:gd name="connsiteY430" fmla="*/ 687446 h 1160647"/>
                <a:gd name="connsiteX431" fmla="*/ 3308581 w 12191999"/>
                <a:gd name="connsiteY431" fmla="*/ 687446 h 1160647"/>
                <a:gd name="connsiteX432" fmla="*/ 3308581 w 12191999"/>
                <a:gd name="connsiteY432" fmla="*/ 719872 h 1160647"/>
                <a:gd name="connsiteX433" fmla="*/ 3309594 w 12191999"/>
                <a:gd name="connsiteY433" fmla="*/ 720413 h 1160647"/>
                <a:gd name="connsiteX434" fmla="*/ 3316689 w 12191999"/>
                <a:gd name="connsiteY434" fmla="*/ 724196 h 1160647"/>
                <a:gd name="connsiteX435" fmla="*/ 3316689 w 12191999"/>
                <a:gd name="connsiteY435" fmla="*/ 725547 h 1160647"/>
                <a:gd name="connsiteX436" fmla="*/ 3316689 w 12191999"/>
                <a:gd name="connsiteY436" fmla="*/ 735005 h 1160647"/>
                <a:gd name="connsiteX437" fmla="*/ 3361276 w 12191999"/>
                <a:gd name="connsiteY437" fmla="*/ 735005 h 1160647"/>
                <a:gd name="connsiteX438" fmla="*/ 3361276 w 12191999"/>
                <a:gd name="connsiteY438" fmla="*/ 736086 h 1160647"/>
                <a:gd name="connsiteX439" fmla="*/ 3361276 w 12191999"/>
                <a:gd name="connsiteY439" fmla="*/ 743652 h 1160647"/>
                <a:gd name="connsiteX440" fmla="*/ 3363302 w 12191999"/>
                <a:gd name="connsiteY440" fmla="*/ 743652 h 1160647"/>
                <a:gd name="connsiteX441" fmla="*/ 3377488 w 12191999"/>
                <a:gd name="connsiteY441" fmla="*/ 743652 h 1160647"/>
                <a:gd name="connsiteX442" fmla="*/ 3377488 w 12191999"/>
                <a:gd name="connsiteY442" fmla="*/ 713387 h 1160647"/>
                <a:gd name="connsiteX443" fmla="*/ 3422076 w 12191999"/>
                <a:gd name="connsiteY443" fmla="*/ 713387 h 1160647"/>
                <a:gd name="connsiteX444" fmla="*/ 3422076 w 12191999"/>
                <a:gd name="connsiteY444" fmla="*/ 712036 h 1160647"/>
                <a:gd name="connsiteX445" fmla="*/ 3422076 w 12191999"/>
                <a:gd name="connsiteY445" fmla="*/ 702578 h 1160647"/>
                <a:gd name="connsiteX446" fmla="*/ 3423089 w 12191999"/>
                <a:gd name="connsiteY446" fmla="*/ 702578 h 1160647"/>
                <a:gd name="connsiteX447" fmla="*/ 3430182 w 12191999"/>
                <a:gd name="connsiteY447" fmla="*/ 702578 h 1160647"/>
                <a:gd name="connsiteX448" fmla="*/ 3430182 w 12191999"/>
                <a:gd name="connsiteY448" fmla="*/ 700687 h 1160647"/>
                <a:gd name="connsiteX449" fmla="*/ 3430182 w 12191999"/>
                <a:gd name="connsiteY449" fmla="*/ 687446 h 1160647"/>
                <a:gd name="connsiteX450" fmla="*/ 3430943 w 12191999"/>
                <a:gd name="connsiteY450" fmla="*/ 687446 h 1160647"/>
                <a:gd name="connsiteX451" fmla="*/ 3436263 w 12191999"/>
                <a:gd name="connsiteY451" fmla="*/ 687446 h 1160647"/>
                <a:gd name="connsiteX452" fmla="*/ 3436263 w 12191999"/>
                <a:gd name="connsiteY452" fmla="*/ 686365 h 1160647"/>
                <a:gd name="connsiteX453" fmla="*/ 3436263 w 12191999"/>
                <a:gd name="connsiteY453" fmla="*/ 678798 h 1160647"/>
                <a:gd name="connsiteX454" fmla="*/ 3438290 w 12191999"/>
                <a:gd name="connsiteY454" fmla="*/ 678798 h 1160647"/>
                <a:gd name="connsiteX455" fmla="*/ 3452477 w 12191999"/>
                <a:gd name="connsiteY455" fmla="*/ 678798 h 1160647"/>
                <a:gd name="connsiteX456" fmla="*/ 3452477 w 12191999"/>
                <a:gd name="connsiteY456" fmla="*/ 679879 h 1160647"/>
                <a:gd name="connsiteX457" fmla="*/ 3452477 w 12191999"/>
                <a:gd name="connsiteY457" fmla="*/ 687446 h 1160647"/>
                <a:gd name="connsiteX458" fmla="*/ 3474769 w 12191999"/>
                <a:gd name="connsiteY458" fmla="*/ 687446 h 1160647"/>
                <a:gd name="connsiteX459" fmla="*/ 3474769 w 12191999"/>
                <a:gd name="connsiteY459" fmla="*/ 685554 h 1160647"/>
                <a:gd name="connsiteX460" fmla="*/ 3474769 w 12191999"/>
                <a:gd name="connsiteY460" fmla="*/ 672313 h 1160647"/>
                <a:gd name="connsiteX461" fmla="*/ 3476544 w 12191999"/>
                <a:gd name="connsiteY461" fmla="*/ 672313 h 1160647"/>
                <a:gd name="connsiteX462" fmla="*/ 3488956 w 12191999"/>
                <a:gd name="connsiteY462" fmla="*/ 672313 h 1160647"/>
                <a:gd name="connsiteX463" fmla="*/ 3488956 w 12191999"/>
                <a:gd name="connsiteY463" fmla="*/ 696093 h 1160647"/>
                <a:gd name="connsiteX464" fmla="*/ 3489970 w 12191999"/>
                <a:gd name="connsiteY464" fmla="*/ 696093 h 1160647"/>
                <a:gd name="connsiteX465" fmla="*/ 3497064 w 12191999"/>
                <a:gd name="connsiteY465" fmla="*/ 696093 h 1160647"/>
                <a:gd name="connsiteX466" fmla="*/ 3497064 w 12191999"/>
                <a:gd name="connsiteY466" fmla="*/ 695012 h 1160647"/>
                <a:gd name="connsiteX467" fmla="*/ 3497064 w 12191999"/>
                <a:gd name="connsiteY467" fmla="*/ 687446 h 1160647"/>
                <a:gd name="connsiteX468" fmla="*/ 3498837 w 12191999"/>
                <a:gd name="connsiteY468" fmla="*/ 687446 h 1160647"/>
                <a:gd name="connsiteX469" fmla="*/ 3511251 w 12191999"/>
                <a:gd name="connsiteY469" fmla="*/ 687446 h 1160647"/>
                <a:gd name="connsiteX470" fmla="*/ 3511251 w 12191999"/>
                <a:gd name="connsiteY470" fmla="*/ 713387 h 1160647"/>
                <a:gd name="connsiteX471" fmla="*/ 3513278 w 12191999"/>
                <a:gd name="connsiteY471" fmla="*/ 713387 h 1160647"/>
                <a:gd name="connsiteX472" fmla="*/ 3527463 w 12191999"/>
                <a:gd name="connsiteY472" fmla="*/ 713387 h 1160647"/>
                <a:gd name="connsiteX473" fmla="*/ 3527463 w 12191999"/>
                <a:gd name="connsiteY473" fmla="*/ 715008 h 1160647"/>
                <a:gd name="connsiteX474" fmla="*/ 3527463 w 12191999"/>
                <a:gd name="connsiteY474" fmla="*/ 726358 h 1160647"/>
                <a:gd name="connsiteX475" fmla="*/ 3528224 w 12191999"/>
                <a:gd name="connsiteY475" fmla="*/ 726358 h 1160647"/>
                <a:gd name="connsiteX476" fmla="*/ 3533544 w 12191999"/>
                <a:gd name="connsiteY476" fmla="*/ 726358 h 1160647"/>
                <a:gd name="connsiteX477" fmla="*/ 3533544 w 12191999"/>
                <a:gd name="connsiteY477" fmla="*/ 725547 h 1160647"/>
                <a:gd name="connsiteX478" fmla="*/ 3533544 w 12191999"/>
                <a:gd name="connsiteY478" fmla="*/ 719872 h 1160647"/>
                <a:gd name="connsiteX479" fmla="*/ 3563945 w 12191999"/>
                <a:gd name="connsiteY479" fmla="*/ 719872 h 1160647"/>
                <a:gd name="connsiteX480" fmla="*/ 3563945 w 12191999"/>
                <a:gd name="connsiteY480" fmla="*/ 743652 h 1160647"/>
                <a:gd name="connsiteX481" fmla="*/ 3564957 w 12191999"/>
                <a:gd name="connsiteY481" fmla="*/ 743652 h 1160647"/>
                <a:gd name="connsiteX482" fmla="*/ 3572052 w 12191999"/>
                <a:gd name="connsiteY482" fmla="*/ 743652 h 1160647"/>
                <a:gd name="connsiteX483" fmla="*/ 3572052 w 12191999"/>
                <a:gd name="connsiteY483" fmla="*/ 744733 h 1160647"/>
                <a:gd name="connsiteX484" fmla="*/ 3572052 w 12191999"/>
                <a:gd name="connsiteY484" fmla="*/ 752299 h 1160647"/>
                <a:gd name="connsiteX485" fmla="*/ 3572811 w 12191999"/>
                <a:gd name="connsiteY485" fmla="*/ 752299 h 1160647"/>
                <a:gd name="connsiteX486" fmla="*/ 3578132 w 12191999"/>
                <a:gd name="connsiteY486" fmla="*/ 752299 h 1160647"/>
                <a:gd name="connsiteX487" fmla="*/ 3578132 w 12191999"/>
                <a:gd name="connsiteY487" fmla="*/ 750137 h 1160647"/>
                <a:gd name="connsiteX488" fmla="*/ 3578132 w 12191999"/>
                <a:gd name="connsiteY488" fmla="*/ 735005 h 1160647"/>
                <a:gd name="connsiteX489" fmla="*/ 3579144 w 12191999"/>
                <a:gd name="connsiteY489" fmla="*/ 735005 h 1160647"/>
                <a:gd name="connsiteX490" fmla="*/ 3586239 w 12191999"/>
                <a:gd name="connsiteY490" fmla="*/ 735005 h 1160647"/>
                <a:gd name="connsiteX491" fmla="*/ 3586239 w 12191999"/>
                <a:gd name="connsiteY491" fmla="*/ 736086 h 1160647"/>
                <a:gd name="connsiteX492" fmla="*/ 3586239 w 12191999"/>
                <a:gd name="connsiteY492" fmla="*/ 743652 h 1160647"/>
                <a:gd name="connsiteX493" fmla="*/ 3591559 w 12191999"/>
                <a:gd name="connsiteY493" fmla="*/ 741659 h 1160647"/>
                <a:gd name="connsiteX494" fmla="*/ 3592318 w 12191999"/>
                <a:gd name="connsiteY494" fmla="*/ 740679 h 1160647"/>
                <a:gd name="connsiteX495" fmla="*/ 3592318 w 12191999"/>
                <a:gd name="connsiteY495" fmla="*/ 735005 h 1160647"/>
                <a:gd name="connsiteX496" fmla="*/ 3630825 w 12191999"/>
                <a:gd name="connsiteY496" fmla="*/ 735005 h 1160647"/>
                <a:gd name="connsiteX497" fmla="*/ 3630825 w 12191999"/>
                <a:gd name="connsiteY497" fmla="*/ 758784 h 1160647"/>
                <a:gd name="connsiteX498" fmla="*/ 3632852 w 12191999"/>
                <a:gd name="connsiteY498" fmla="*/ 758784 h 1160647"/>
                <a:gd name="connsiteX499" fmla="*/ 3647039 w 12191999"/>
                <a:gd name="connsiteY499" fmla="*/ 758784 h 1160647"/>
                <a:gd name="connsiteX500" fmla="*/ 3647039 w 12191999"/>
                <a:gd name="connsiteY500" fmla="*/ 759865 h 1160647"/>
                <a:gd name="connsiteX501" fmla="*/ 3647039 w 12191999"/>
                <a:gd name="connsiteY501" fmla="*/ 767431 h 1160647"/>
                <a:gd name="connsiteX502" fmla="*/ 3648813 w 12191999"/>
                <a:gd name="connsiteY502" fmla="*/ 767431 h 1160647"/>
                <a:gd name="connsiteX503" fmla="*/ 3661226 w 12191999"/>
                <a:gd name="connsiteY503" fmla="*/ 767431 h 1160647"/>
                <a:gd name="connsiteX504" fmla="*/ 3661226 w 12191999"/>
                <a:gd name="connsiteY504" fmla="*/ 743652 h 1160647"/>
                <a:gd name="connsiteX505" fmla="*/ 3662239 w 12191999"/>
                <a:gd name="connsiteY505" fmla="*/ 743652 h 1160647"/>
                <a:gd name="connsiteX506" fmla="*/ 3669332 w 12191999"/>
                <a:gd name="connsiteY506" fmla="*/ 743652 h 1160647"/>
                <a:gd name="connsiteX507" fmla="*/ 3669332 w 12191999"/>
                <a:gd name="connsiteY507" fmla="*/ 711225 h 1160647"/>
                <a:gd name="connsiteX508" fmla="*/ 3670345 w 12191999"/>
                <a:gd name="connsiteY508" fmla="*/ 711225 h 1160647"/>
                <a:gd name="connsiteX509" fmla="*/ 3677440 w 12191999"/>
                <a:gd name="connsiteY509" fmla="*/ 711225 h 1160647"/>
                <a:gd name="connsiteX510" fmla="*/ 3677440 w 12191999"/>
                <a:gd name="connsiteY510" fmla="*/ 709334 h 1160647"/>
                <a:gd name="connsiteX511" fmla="*/ 3677440 w 12191999"/>
                <a:gd name="connsiteY511" fmla="*/ 696093 h 1160647"/>
                <a:gd name="connsiteX512" fmla="*/ 3676172 w 12191999"/>
                <a:gd name="connsiteY512" fmla="*/ 694471 h 1160647"/>
                <a:gd name="connsiteX513" fmla="*/ 3681492 w 12191999"/>
                <a:gd name="connsiteY513" fmla="*/ 683122 h 1160647"/>
                <a:gd name="connsiteX514" fmla="*/ 3689600 w 12191999"/>
                <a:gd name="connsiteY514" fmla="*/ 711225 h 1160647"/>
                <a:gd name="connsiteX515" fmla="*/ 3690359 w 12191999"/>
                <a:gd name="connsiteY515" fmla="*/ 711225 h 1160647"/>
                <a:gd name="connsiteX516" fmla="*/ 3695680 w 12191999"/>
                <a:gd name="connsiteY516" fmla="*/ 711225 h 1160647"/>
                <a:gd name="connsiteX517" fmla="*/ 3695680 w 12191999"/>
                <a:gd name="connsiteY517" fmla="*/ 605298 h 1160647"/>
                <a:gd name="connsiteX518" fmla="*/ 3697199 w 12191999"/>
                <a:gd name="connsiteY518" fmla="*/ 605298 h 1160647"/>
                <a:gd name="connsiteX519" fmla="*/ 3707840 w 12191999"/>
                <a:gd name="connsiteY519" fmla="*/ 605298 h 1160647"/>
                <a:gd name="connsiteX520" fmla="*/ 3707840 w 12191999"/>
                <a:gd name="connsiteY520" fmla="*/ 557739 h 1160647"/>
                <a:gd name="connsiteX521" fmla="*/ 3734187 w 12191999"/>
                <a:gd name="connsiteY521" fmla="*/ 557739 h 1160647"/>
                <a:gd name="connsiteX522" fmla="*/ 3734187 w 12191999"/>
                <a:gd name="connsiteY522" fmla="*/ 536121 h 1160647"/>
                <a:gd name="connsiteX523" fmla="*/ 3768640 w 12191999"/>
                <a:gd name="connsiteY523" fmla="*/ 536121 h 1160647"/>
                <a:gd name="connsiteX524" fmla="*/ 3768640 w 12191999"/>
                <a:gd name="connsiteY524" fmla="*/ 538553 h 1160647"/>
                <a:gd name="connsiteX525" fmla="*/ 3768640 w 12191999"/>
                <a:gd name="connsiteY525" fmla="*/ 555577 h 1160647"/>
                <a:gd name="connsiteX526" fmla="*/ 3770921 w 12191999"/>
                <a:gd name="connsiteY526" fmla="*/ 555577 h 1160647"/>
                <a:gd name="connsiteX527" fmla="*/ 3786881 w 12191999"/>
                <a:gd name="connsiteY527" fmla="*/ 555577 h 1160647"/>
                <a:gd name="connsiteX528" fmla="*/ 3786881 w 12191999"/>
                <a:gd name="connsiteY528" fmla="*/ 603136 h 1160647"/>
                <a:gd name="connsiteX529" fmla="*/ 3787894 w 12191999"/>
                <a:gd name="connsiteY529" fmla="*/ 603136 h 1160647"/>
                <a:gd name="connsiteX530" fmla="*/ 3794988 w 12191999"/>
                <a:gd name="connsiteY530" fmla="*/ 603136 h 1160647"/>
                <a:gd name="connsiteX531" fmla="*/ 3809175 w 12191999"/>
                <a:gd name="connsiteY531" fmla="*/ 607460 h 1160647"/>
                <a:gd name="connsiteX532" fmla="*/ 3809175 w 12191999"/>
                <a:gd name="connsiteY532" fmla="*/ 646372 h 1160647"/>
                <a:gd name="connsiteX533" fmla="*/ 3810187 w 12191999"/>
                <a:gd name="connsiteY533" fmla="*/ 646372 h 1160647"/>
                <a:gd name="connsiteX534" fmla="*/ 3817281 w 12191999"/>
                <a:gd name="connsiteY534" fmla="*/ 646372 h 1160647"/>
                <a:gd name="connsiteX535" fmla="*/ 3817281 w 12191999"/>
                <a:gd name="connsiteY535" fmla="*/ 647993 h 1160647"/>
                <a:gd name="connsiteX536" fmla="*/ 3817281 w 12191999"/>
                <a:gd name="connsiteY536" fmla="*/ 659342 h 1160647"/>
                <a:gd name="connsiteX537" fmla="*/ 3819307 w 12191999"/>
                <a:gd name="connsiteY537" fmla="*/ 659342 h 1160647"/>
                <a:gd name="connsiteX538" fmla="*/ 3833494 w 12191999"/>
                <a:gd name="connsiteY538" fmla="*/ 659342 h 1160647"/>
                <a:gd name="connsiteX539" fmla="*/ 3839574 w 12191999"/>
                <a:gd name="connsiteY539" fmla="*/ 665828 h 1160647"/>
                <a:gd name="connsiteX540" fmla="*/ 3839574 w 12191999"/>
                <a:gd name="connsiteY540" fmla="*/ 687446 h 1160647"/>
                <a:gd name="connsiteX541" fmla="*/ 3841855 w 12191999"/>
                <a:gd name="connsiteY541" fmla="*/ 687446 h 1160647"/>
                <a:gd name="connsiteX542" fmla="*/ 3857815 w 12191999"/>
                <a:gd name="connsiteY542" fmla="*/ 687446 h 1160647"/>
                <a:gd name="connsiteX543" fmla="*/ 3857815 w 12191999"/>
                <a:gd name="connsiteY543" fmla="*/ 688526 h 1160647"/>
                <a:gd name="connsiteX544" fmla="*/ 3857815 w 12191999"/>
                <a:gd name="connsiteY544" fmla="*/ 696093 h 1160647"/>
                <a:gd name="connsiteX545" fmla="*/ 3859081 w 12191999"/>
                <a:gd name="connsiteY545" fmla="*/ 696093 h 1160647"/>
                <a:gd name="connsiteX546" fmla="*/ 3867948 w 12191999"/>
                <a:gd name="connsiteY546" fmla="*/ 696093 h 1160647"/>
                <a:gd name="connsiteX547" fmla="*/ 3867948 w 12191999"/>
                <a:gd name="connsiteY547" fmla="*/ 698254 h 1160647"/>
                <a:gd name="connsiteX548" fmla="*/ 3867948 w 12191999"/>
                <a:gd name="connsiteY548" fmla="*/ 713387 h 1160647"/>
                <a:gd name="connsiteX549" fmla="*/ 3872002 w 12191999"/>
                <a:gd name="connsiteY549" fmla="*/ 711495 h 1160647"/>
                <a:gd name="connsiteX550" fmla="*/ 3872002 w 12191999"/>
                <a:gd name="connsiteY550" fmla="*/ 698254 h 1160647"/>
                <a:gd name="connsiteX551" fmla="*/ 3873015 w 12191999"/>
                <a:gd name="connsiteY551" fmla="*/ 698254 h 1160647"/>
                <a:gd name="connsiteX552" fmla="*/ 3880108 w 12191999"/>
                <a:gd name="connsiteY552" fmla="*/ 698254 h 1160647"/>
                <a:gd name="connsiteX553" fmla="*/ 3880108 w 12191999"/>
                <a:gd name="connsiteY553" fmla="*/ 699876 h 1160647"/>
                <a:gd name="connsiteX554" fmla="*/ 3880108 w 12191999"/>
                <a:gd name="connsiteY554" fmla="*/ 711225 h 1160647"/>
                <a:gd name="connsiteX555" fmla="*/ 3880869 w 12191999"/>
                <a:gd name="connsiteY555" fmla="*/ 711225 h 1160647"/>
                <a:gd name="connsiteX556" fmla="*/ 3886189 w 12191999"/>
                <a:gd name="connsiteY556" fmla="*/ 711225 h 1160647"/>
                <a:gd name="connsiteX557" fmla="*/ 3934828 w 12191999"/>
                <a:gd name="connsiteY557" fmla="*/ 706902 h 1160647"/>
                <a:gd name="connsiteX558" fmla="*/ 3934828 w 12191999"/>
                <a:gd name="connsiteY558" fmla="*/ 708253 h 1160647"/>
                <a:gd name="connsiteX559" fmla="*/ 3934828 w 12191999"/>
                <a:gd name="connsiteY559" fmla="*/ 717710 h 1160647"/>
                <a:gd name="connsiteX560" fmla="*/ 3935589 w 12191999"/>
                <a:gd name="connsiteY560" fmla="*/ 717710 h 1160647"/>
                <a:gd name="connsiteX561" fmla="*/ 3940909 w 12191999"/>
                <a:gd name="connsiteY561" fmla="*/ 717710 h 1160647"/>
                <a:gd name="connsiteX562" fmla="*/ 3940909 w 12191999"/>
                <a:gd name="connsiteY562" fmla="*/ 719872 h 1160647"/>
                <a:gd name="connsiteX563" fmla="*/ 3940909 w 12191999"/>
                <a:gd name="connsiteY563" fmla="*/ 735005 h 1160647"/>
                <a:gd name="connsiteX564" fmla="*/ 3942936 w 12191999"/>
                <a:gd name="connsiteY564" fmla="*/ 733654 h 1160647"/>
                <a:gd name="connsiteX565" fmla="*/ 3957123 w 12191999"/>
                <a:gd name="connsiteY565" fmla="*/ 724196 h 1160647"/>
                <a:gd name="connsiteX566" fmla="*/ 3963202 w 12191999"/>
                <a:gd name="connsiteY566" fmla="*/ 683122 h 1160647"/>
                <a:gd name="connsiteX567" fmla="*/ 3963963 w 12191999"/>
                <a:gd name="connsiteY567" fmla="*/ 682852 h 1160647"/>
                <a:gd name="connsiteX568" fmla="*/ 3969283 w 12191999"/>
                <a:gd name="connsiteY568" fmla="*/ 680960 h 1160647"/>
                <a:gd name="connsiteX569" fmla="*/ 3971310 w 12191999"/>
                <a:gd name="connsiteY569" fmla="*/ 611783 h 1160647"/>
                <a:gd name="connsiteX570" fmla="*/ 3973337 w 12191999"/>
                <a:gd name="connsiteY570" fmla="*/ 680960 h 1160647"/>
                <a:gd name="connsiteX571" fmla="*/ 3974096 w 12191999"/>
                <a:gd name="connsiteY571" fmla="*/ 681230 h 1160647"/>
                <a:gd name="connsiteX572" fmla="*/ 3979416 w 12191999"/>
                <a:gd name="connsiteY572" fmla="*/ 683122 h 1160647"/>
                <a:gd name="connsiteX573" fmla="*/ 3979416 w 12191999"/>
                <a:gd name="connsiteY573" fmla="*/ 596651 h 1160647"/>
                <a:gd name="connsiteX574" fmla="*/ 3983470 w 12191999"/>
                <a:gd name="connsiteY574" fmla="*/ 564224 h 1160647"/>
                <a:gd name="connsiteX575" fmla="*/ 4021977 w 12191999"/>
                <a:gd name="connsiteY575" fmla="*/ 564224 h 1160647"/>
                <a:gd name="connsiteX576" fmla="*/ 4021977 w 12191999"/>
                <a:gd name="connsiteY576" fmla="*/ 596651 h 1160647"/>
                <a:gd name="connsiteX577" fmla="*/ 4022736 w 12191999"/>
                <a:gd name="connsiteY577" fmla="*/ 596651 h 1160647"/>
                <a:gd name="connsiteX578" fmla="*/ 4028057 w 12191999"/>
                <a:gd name="connsiteY578" fmla="*/ 596651 h 1160647"/>
                <a:gd name="connsiteX579" fmla="*/ 4028057 w 12191999"/>
                <a:gd name="connsiteY579" fmla="*/ 514503 h 1160647"/>
                <a:gd name="connsiteX580" fmla="*/ 4029830 w 12191999"/>
                <a:gd name="connsiteY580" fmla="*/ 514503 h 1160647"/>
                <a:gd name="connsiteX581" fmla="*/ 4042244 w 12191999"/>
                <a:gd name="connsiteY581" fmla="*/ 514503 h 1160647"/>
                <a:gd name="connsiteX582" fmla="*/ 4042244 w 12191999"/>
                <a:gd name="connsiteY582" fmla="*/ 512612 h 1160647"/>
                <a:gd name="connsiteX583" fmla="*/ 4042244 w 12191999"/>
                <a:gd name="connsiteY583" fmla="*/ 499371 h 1160647"/>
                <a:gd name="connsiteX584" fmla="*/ 4064537 w 12191999"/>
                <a:gd name="connsiteY584" fmla="*/ 499371 h 1160647"/>
                <a:gd name="connsiteX585" fmla="*/ 4064537 w 12191999"/>
                <a:gd name="connsiteY585" fmla="*/ 498290 h 1160647"/>
                <a:gd name="connsiteX586" fmla="*/ 4064537 w 12191999"/>
                <a:gd name="connsiteY586" fmla="*/ 490724 h 1160647"/>
                <a:gd name="connsiteX587" fmla="*/ 4066310 w 12191999"/>
                <a:gd name="connsiteY587" fmla="*/ 490724 h 1160647"/>
                <a:gd name="connsiteX588" fmla="*/ 4078724 w 12191999"/>
                <a:gd name="connsiteY588" fmla="*/ 490724 h 1160647"/>
                <a:gd name="connsiteX589" fmla="*/ 4078724 w 12191999"/>
                <a:gd name="connsiteY589" fmla="*/ 491805 h 1160647"/>
                <a:gd name="connsiteX590" fmla="*/ 4078724 w 12191999"/>
                <a:gd name="connsiteY590" fmla="*/ 499371 h 1160647"/>
                <a:gd name="connsiteX591" fmla="*/ 4079485 w 12191999"/>
                <a:gd name="connsiteY591" fmla="*/ 499371 h 1160647"/>
                <a:gd name="connsiteX592" fmla="*/ 4084805 w 12191999"/>
                <a:gd name="connsiteY592" fmla="*/ 499371 h 1160647"/>
                <a:gd name="connsiteX593" fmla="*/ 4094938 w 12191999"/>
                <a:gd name="connsiteY593" fmla="*/ 495047 h 1160647"/>
                <a:gd name="connsiteX594" fmla="*/ 4098990 w 12191999"/>
                <a:gd name="connsiteY594" fmla="*/ 498290 h 1160647"/>
                <a:gd name="connsiteX595" fmla="*/ 4098990 w 12191999"/>
                <a:gd name="connsiteY595" fmla="*/ 490724 h 1160647"/>
                <a:gd name="connsiteX596" fmla="*/ 4101271 w 12191999"/>
                <a:gd name="connsiteY596" fmla="*/ 490724 h 1160647"/>
                <a:gd name="connsiteX597" fmla="*/ 4117231 w 12191999"/>
                <a:gd name="connsiteY597" fmla="*/ 490724 h 1160647"/>
                <a:gd name="connsiteX598" fmla="*/ 4117231 w 12191999"/>
                <a:gd name="connsiteY598" fmla="*/ 491805 h 1160647"/>
                <a:gd name="connsiteX599" fmla="*/ 4117231 w 12191999"/>
                <a:gd name="connsiteY599" fmla="*/ 499371 h 1160647"/>
                <a:gd name="connsiteX600" fmla="*/ 4147632 w 12191999"/>
                <a:gd name="connsiteY600" fmla="*/ 499371 h 1160647"/>
                <a:gd name="connsiteX601" fmla="*/ 4147632 w 12191999"/>
                <a:gd name="connsiteY601" fmla="*/ 500992 h 1160647"/>
                <a:gd name="connsiteX602" fmla="*/ 4147632 w 12191999"/>
                <a:gd name="connsiteY602" fmla="*/ 512342 h 1160647"/>
                <a:gd name="connsiteX603" fmla="*/ 4173978 w 12191999"/>
                <a:gd name="connsiteY603" fmla="*/ 512342 h 1160647"/>
                <a:gd name="connsiteX604" fmla="*/ 4173978 w 12191999"/>
                <a:gd name="connsiteY604" fmla="*/ 542606 h 1160647"/>
                <a:gd name="connsiteX605" fmla="*/ 4174739 w 12191999"/>
                <a:gd name="connsiteY605" fmla="*/ 542606 h 1160647"/>
                <a:gd name="connsiteX606" fmla="*/ 4180058 w 12191999"/>
                <a:gd name="connsiteY606" fmla="*/ 542606 h 1160647"/>
                <a:gd name="connsiteX607" fmla="*/ 4180058 w 12191999"/>
                <a:gd name="connsiteY607" fmla="*/ 543687 h 1160647"/>
                <a:gd name="connsiteX608" fmla="*/ 4180058 w 12191999"/>
                <a:gd name="connsiteY608" fmla="*/ 551254 h 1160647"/>
                <a:gd name="connsiteX609" fmla="*/ 4184113 w 12191999"/>
                <a:gd name="connsiteY609" fmla="*/ 581518 h 1160647"/>
                <a:gd name="connsiteX610" fmla="*/ 4184872 w 12191999"/>
                <a:gd name="connsiteY610" fmla="*/ 581518 h 1160647"/>
                <a:gd name="connsiteX611" fmla="*/ 4190192 w 12191999"/>
                <a:gd name="connsiteY611" fmla="*/ 581518 h 1160647"/>
                <a:gd name="connsiteX612" fmla="*/ 4190192 w 12191999"/>
                <a:gd name="connsiteY612" fmla="*/ 582329 h 1160647"/>
                <a:gd name="connsiteX613" fmla="*/ 4190192 w 12191999"/>
                <a:gd name="connsiteY613" fmla="*/ 588004 h 1160647"/>
                <a:gd name="connsiteX614" fmla="*/ 4191206 w 12191999"/>
                <a:gd name="connsiteY614" fmla="*/ 588004 h 1160647"/>
                <a:gd name="connsiteX615" fmla="*/ 4198298 w 12191999"/>
                <a:gd name="connsiteY615" fmla="*/ 588004 h 1160647"/>
                <a:gd name="connsiteX616" fmla="*/ 4198298 w 12191999"/>
                <a:gd name="connsiteY616" fmla="*/ 618269 h 1160647"/>
                <a:gd name="connsiteX617" fmla="*/ 4200325 w 12191999"/>
                <a:gd name="connsiteY617" fmla="*/ 618269 h 1160647"/>
                <a:gd name="connsiteX618" fmla="*/ 4214512 w 12191999"/>
                <a:gd name="connsiteY618" fmla="*/ 618269 h 1160647"/>
                <a:gd name="connsiteX619" fmla="*/ 4214512 w 12191999"/>
                <a:gd name="connsiteY619" fmla="*/ 642048 h 1160647"/>
                <a:gd name="connsiteX620" fmla="*/ 4216539 w 12191999"/>
                <a:gd name="connsiteY620" fmla="*/ 643669 h 1160647"/>
                <a:gd name="connsiteX621" fmla="*/ 4216539 w 12191999"/>
                <a:gd name="connsiteY621" fmla="*/ 655019 h 1160647"/>
                <a:gd name="connsiteX622" fmla="*/ 4217299 w 12191999"/>
                <a:gd name="connsiteY622" fmla="*/ 655019 h 1160647"/>
                <a:gd name="connsiteX623" fmla="*/ 4222619 w 12191999"/>
                <a:gd name="connsiteY623" fmla="*/ 655019 h 1160647"/>
                <a:gd name="connsiteX624" fmla="*/ 4222619 w 12191999"/>
                <a:gd name="connsiteY624" fmla="*/ 678798 h 1160647"/>
                <a:gd name="connsiteX625" fmla="*/ 4223886 w 12191999"/>
                <a:gd name="connsiteY625" fmla="*/ 678798 h 1160647"/>
                <a:gd name="connsiteX626" fmla="*/ 4232752 w 12191999"/>
                <a:gd name="connsiteY626" fmla="*/ 678798 h 1160647"/>
                <a:gd name="connsiteX627" fmla="*/ 4234779 w 12191999"/>
                <a:gd name="connsiteY627" fmla="*/ 682852 h 1160647"/>
                <a:gd name="connsiteX628" fmla="*/ 4234779 w 12191999"/>
                <a:gd name="connsiteY628" fmla="*/ 696093 h 1160647"/>
                <a:gd name="connsiteX629" fmla="*/ 4236299 w 12191999"/>
                <a:gd name="connsiteY629" fmla="*/ 694201 h 1160647"/>
                <a:gd name="connsiteX630" fmla="*/ 4246939 w 12191999"/>
                <a:gd name="connsiteY630" fmla="*/ 680960 h 1160647"/>
                <a:gd name="connsiteX631" fmla="*/ 4275314 w 12191999"/>
                <a:gd name="connsiteY631" fmla="*/ 680960 h 1160647"/>
                <a:gd name="connsiteX632" fmla="*/ 4275314 w 12191999"/>
                <a:gd name="connsiteY632" fmla="*/ 767431 h 1160647"/>
                <a:gd name="connsiteX633" fmla="*/ 4276073 w 12191999"/>
                <a:gd name="connsiteY633" fmla="*/ 767431 h 1160647"/>
                <a:gd name="connsiteX634" fmla="*/ 4281393 w 12191999"/>
                <a:gd name="connsiteY634" fmla="*/ 767431 h 1160647"/>
                <a:gd name="connsiteX635" fmla="*/ 4282153 w 12191999"/>
                <a:gd name="connsiteY635" fmla="*/ 766080 h 1160647"/>
                <a:gd name="connsiteX636" fmla="*/ 4287473 w 12191999"/>
                <a:gd name="connsiteY636" fmla="*/ 756622 h 1160647"/>
                <a:gd name="connsiteX637" fmla="*/ 4287473 w 12191999"/>
                <a:gd name="connsiteY637" fmla="*/ 758514 h 1160647"/>
                <a:gd name="connsiteX638" fmla="*/ 4287473 w 12191999"/>
                <a:gd name="connsiteY638" fmla="*/ 771755 h 1160647"/>
                <a:gd name="connsiteX639" fmla="*/ 4291526 w 12191999"/>
                <a:gd name="connsiteY639" fmla="*/ 726358 h 1160647"/>
                <a:gd name="connsiteX640" fmla="*/ 4292286 w 12191999"/>
                <a:gd name="connsiteY640" fmla="*/ 726358 h 1160647"/>
                <a:gd name="connsiteX641" fmla="*/ 4297606 w 12191999"/>
                <a:gd name="connsiteY641" fmla="*/ 726358 h 1160647"/>
                <a:gd name="connsiteX642" fmla="*/ 4297606 w 12191999"/>
                <a:gd name="connsiteY642" fmla="*/ 661504 h 1160647"/>
                <a:gd name="connsiteX643" fmla="*/ 4298620 w 12191999"/>
                <a:gd name="connsiteY643" fmla="*/ 661504 h 1160647"/>
                <a:gd name="connsiteX644" fmla="*/ 4305713 w 12191999"/>
                <a:gd name="connsiteY644" fmla="*/ 661504 h 1160647"/>
                <a:gd name="connsiteX645" fmla="*/ 4317873 w 12191999"/>
                <a:gd name="connsiteY645" fmla="*/ 618269 h 1160647"/>
                <a:gd name="connsiteX646" fmla="*/ 4319140 w 12191999"/>
                <a:gd name="connsiteY646" fmla="*/ 618269 h 1160647"/>
                <a:gd name="connsiteX647" fmla="*/ 4328007 w 12191999"/>
                <a:gd name="connsiteY647" fmla="*/ 618269 h 1160647"/>
                <a:gd name="connsiteX648" fmla="*/ 4338140 w 12191999"/>
                <a:gd name="connsiteY648" fmla="*/ 661504 h 1160647"/>
                <a:gd name="connsiteX649" fmla="*/ 4339153 w 12191999"/>
                <a:gd name="connsiteY649" fmla="*/ 661504 h 1160647"/>
                <a:gd name="connsiteX650" fmla="*/ 4346247 w 12191999"/>
                <a:gd name="connsiteY650" fmla="*/ 661504 h 1160647"/>
                <a:gd name="connsiteX651" fmla="*/ 4346247 w 12191999"/>
                <a:gd name="connsiteY651" fmla="*/ 700416 h 1160647"/>
                <a:gd name="connsiteX652" fmla="*/ 4348020 w 12191999"/>
                <a:gd name="connsiteY652" fmla="*/ 700416 h 1160647"/>
                <a:gd name="connsiteX653" fmla="*/ 4360434 w 12191999"/>
                <a:gd name="connsiteY653" fmla="*/ 700416 h 1160647"/>
                <a:gd name="connsiteX654" fmla="*/ 4360434 w 12191999"/>
                <a:gd name="connsiteY654" fmla="*/ 702578 h 1160647"/>
                <a:gd name="connsiteX655" fmla="*/ 4360434 w 12191999"/>
                <a:gd name="connsiteY655" fmla="*/ 717710 h 1160647"/>
                <a:gd name="connsiteX656" fmla="*/ 4364487 w 12191999"/>
                <a:gd name="connsiteY656" fmla="*/ 715549 h 1160647"/>
                <a:gd name="connsiteX657" fmla="*/ 4364487 w 12191999"/>
                <a:gd name="connsiteY657" fmla="*/ 700416 h 1160647"/>
                <a:gd name="connsiteX658" fmla="*/ 4366007 w 12191999"/>
                <a:gd name="connsiteY658" fmla="*/ 700416 h 1160647"/>
                <a:gd name="connsiteX659" fmla="*/ 4376647 w 12191999"/>
                <a:gd name="connsiteY659" fmla="*/ 700416 h 1160647"/>
                <a:gd name="connsiteX660" fmla="*/ 4376647 w 12191999"/>
                <a:gd name="connsiteY660" fmla="*/ 702037 h 1160647"/>
                <a:gd name="connsiteX661" fmla="*/ 4376647 w 12191999"/>
                <a:gd name="connsiteY661" fmla="*/ 713387 h 1160647"/>
                <a:gd name="connsiteX662" fmla="*/ 4407048 w 12191999"/>
                <a:gd name="connsiteY662" fmla="*/ 713387 h 1160647"/>
                <a:gd name="connsiteX663" fmla="*/ 4407048 w 12191999"/>
                <a:gd name="connsiteY663" fmla="*/ 676637 h 1160647"/>
                <a:gd name="connsiteX664" fmla="*/ 4408314 w 12191999"/>
                <a:gd name="connsiteY664" fmla="*/ 676637 h 1160647"/>
                <a:gd name="connsiteX665" fmla="*/ 4417181 w 12191999"/>
                <a:gd name="connsiteY665" fmla="*/ 676637 h 1160647"/>
                <a:gd name="connsiteX666" fmla="*/ 4417181 w 12191999"/>
                <a:gd name="connsiteY666" fmla="*/ 698254 h 1160647"/>
                <a:gd name="connsiteX667" fmla="*/ 4419208 w 12191999"/>
                <a:gd name="connsiteY667" fmla="*/ 665828 h 1160647"/>
                <a:gd name="connsiteX668" fmla="*/ 4441501 w 12191999"/>
                <a:gd name="connsiteY668" fmla="*/ 665828 h 1160647"/>
                <a:gd name="connsiteX669" fmla="*/ 4441501 w 12191999"/>
                <a:gd name="connsiteY669" fmla="*/ 664206 h 1160647"/>
                <a:gd name="connsiteX670" fmla="*/ 4441501 w 12191999"/>
                <a:gd name="connsiteY670" fmla="*/ 652857 h 1160647"/>
                <a:gd name="connsiteX671" fmla="*/ 4442262 w 12191999"/>
                <a:gd name="connsiteY671" fmla="*/ 652857 h 1160647"/>
                <a:gd name="connsiteX672" fmla="*/ 4447582 w 12191999"/>
                <a:gd name="connsiteY672" fmla="*/ 652857 h 1160647"/>
                <a:gd name="connsiteX673" fmla="*/ 4447582 w 12191999"/>
                <a:gd name="connsiteY673" fmla="*/ 650966 h 1160647"/>
                <a:gd name="connsiteX674" fmla="*/ 4447582 w 12191999"/>
                <a:gd name="connsiteY674" fmla="*/ 637725 h 1160647"/>
                <a:gd name="connsiteX675" fmla="*/ 4451635 w 12191999"/>
                <a:gd name="connsiteY675" fmla="*/ 644210 h 1160647"/>
                <a:gd name="connsiteX676" fmla="*/ 4453915 w 12191999"/>
                <a:gd name="connsiteY676" fmla="*/ 644210 h 1160647"/>
                <a:gd name="connsiteX677" fmla="*/ 4469875 w 12191999"/>
                <a:gd name="connsiteY677" fmla="*/ 644210 h 1160647"/>
                <a:gd name="connsiteX678" fmla="*/ 4469875 w 12191999"/>
                <a:gd name="connsiteY678" fmla="*/ 643399 h 1160647"/>
                <a:gd name="connsiteX679" fmla="*/ 4469875 w 12191999"/>
                <a:gd name="connsiteY679" fmla="*/ 637725 h 1160647"/>
                <a:gd name="connsiteX680" fmla="*/ 4470636 w 12191999"/>
                <a:gd name="connsiteY680" fmla="*/ 637725 h 1160647"/>
                <a:gd name="connsiteX681" fmla="*/ 4475956 w 12191999"/>
                <a:gd name="connsiteY681" fmla="*/ 637725 h 1160647"/>
                <a:gd name="connsiteX682" fmla="*/ 4475956 w 12191999"/>
                <a:gd name="connsiteY682" fmla="*/ 639076 h 1160647"/>
                <a:gd name="connsiteX683" fmla="*/ 4475956 w 12191999"/>
                <a:gd name="connsiteY683" fmla="*/ 648534 h 1160647"/>
                <a:gd name="connsiteX684" fmla="*/ 4514462 w 12191999"/>
                <a:gd name="connsiteY684" fmla="*/ 648534 h 1160647"/>
                <a:gd name="connsiteX685" fmla="*/ 4514462 w 12191999"/>
                <a:gd name="connsiteY685" fmla="*/ 786887 h 1160647"/>
                <a:gd name="connsiteX686" fmla="*/ 4515982 w 12191999"/>
                <a:gd name="connsiteY686" fmla="*/ 786887 h 1160647"/>
                <a:gd name="connsiteX687" fmla="*/ 4526622 w 12191999"/>
                <a:gd name="connsiteY687" fmla="*/ 786887 h 1160647"/>
                <a:gd name="connsiteX688" fmla="*/ 4526622 w 12191999"/>
                <a:gd name="connsiteY688" fmla="*/ 773917 h 1160647"/>
                <a:gd name="connsiteX689" fmla="*/ 4530676 w 12191999"/>
                <a:gd name="connsiteY689" fmla="*/ 773917 h 1160647"/>
                <a:gd name="connsiteX690" fmla="*/ 4530676 w 12191999"/>
                <a:gd name="connsiteY690" fmla="*/ 786887 h 1160647"/>
                <a:gd name="connsiteX691" fmla="*/ 4561076 w 12191999"/>
                <a:gd name="connsiteY691" fmla="*/ 786887 h 1160647"/>
                <a:gd name="connsiteX692" fmla="*/ 4561076 w 12191999"/>
                <a:gd name="connsiteY692" fmla="*/ 756622 h 1160647"/>
                <a:gd name="connsiteX693" fmla="*/ 4573236 w 12191999"/>
                <a:gd name="connsiteY693" fmla="*/ 756622 h 1160647"/>
                <a:gd name="connsiteX694" fmla="*/ 4585396 w 12191999"/>
                <a:gd name="connsiteY694" fmla="*/ 754461 h 1160647"/>
                <a:gd name="connsiteX695" fmla="*/ 4589450 w 12191999"/>
                <a:gd name="connsiteY695" fmla="*/ 756622 h 1160647"/>
                <a:gd name="connsiteX696" fmla="*/ 4599583 w 12191999"/>
                <a:gd name="connsiteY696" fmla="*/ 756622 h 1160647"/>
                <a:gd name="connsiteX697" fmla="*/ 4599583 w 12191999"/>
                <a:gd name="connsiteY697" fmla="*/ 786887 h 1160647"/>
                <a:gd name="connsiteX698" fmla="*/ 4607690 w 12191999"/>
                <a:gd name="connsiteY698" fmla="*/ 786887 h 1160647"/>
                <a:gd name="connsiteX699" fmla="*/ 4607690 w 12191999"/>
                <a:gd name="connsiteY699" fmla="*/ 804182 h 1160647"/>
                <a:gd name="connsiteX700" fmla="*/ 4617026 w 12191999"/>
                <a:gd name="connsiteY700" fmla="*/ 805087 h 1160647"/>
                <a:gd name="connsiteX701" fmla="*/ 4629984 w 12191999"/>
                <a:gd name="connsiteY701" fmla="*/ 805087 h 1160647"/>
                <a:gd name="connsiteX702" fmla="*/ 4629984 w 12191999"/>
                <a:gd name="connsiteY702" fmla="*/ 789049 h 1160647"/>
                <a:gd name="connsiteX703" fmla="*/ 4697940 w 12191999"/>
                <a:gd name="connsiteY703" fmla="*/ 789049 h 1160647"/>
                <a:gd name="connsiteX704" fmla="*/ 4697940 w 12191999"/>
                <a:gd name="connsiteY704" fmla="*/ 703796 h 1160647"/>
                <a:gd name="connsiteX705" fmla="*/ 4769948 w 12191999"/>
                <a:gd name="connsiteY705" fmla="*/ 703796 h 1160647"/>
                <a:gd name="connsiteX706" fmla="*/ 4769948 w 12191999"/>
                <a:gd name="connsiteY706" fmla="*/ 782564 h 1160647"/>
                <a:gd name="connsiteX707" fmla="*/ 4771852 w 12191999"/>
                <a:gd name="connsiteY707" fmla="*/ 782564 h 1160647"/>
                <a:gd name="connsiteX708" fmla="*/ 4773094 w 12191999"/>
                <a:gd name="connsiteY708" fmla="*/ 805087 h 1160647"/>
                <a:gd name="connsiteX709" fmla="*/ 4782770 w 12191999"/>
                <a:gd name="connsiteY709" fmla="*/ 805087 h 1160647"/>
                <a:gd name="connsiteX710" fmla="*/ 4784012 w 12191999"/>
                <a:gd name="connsiteY710" fmla="*/ 782564 h 1160647"/>
                <a:gd name="connsiteX711" fmla="*/ 4790092 w 12191999"/>
                <a:gd name="connsiteY711" fmla="*/ 782564 h 1160647"/>
                <a:gd name="connsiteX712" fmla="*/ 4791334 w 12191999"/>
                <a:gd name="connsiteY712" fmla="*/ 805087 h 1160647"/>
                <a:gd name="connsiteX713" fmla="*/ 4841956 w 12191999"/>
                <a:gd name="connsiteY713" fmla="*/ 805087 h 1160647"/>
                <a:gd name="connsiteX714" fmla="*/ 4841956 w 12191999"/>
                <a:gd name="connsiteY714" fmla="*/ 642059 h 1160647"/>
                <a:gd name="connsiteX715" fmla="*/ 5039284 w 12191999"/>
                <a:gd name="connsiteY715" fmla="*/ 642059 h 1160647"/>
                <a:gd name="connsiteX716" fmla="*/ 5039284 w 12191999"/>
                <a:gd name="connsiteY716" fmla="*/ 805087 h 1160647"/>
                <a:gd name="connsiteX717" fmla="*/ 5057980 w 12191999"/>
                <a:gd name="connsiteY717" fmla="*/ 805087 h 1160647"/>
                <a:gd name="connsiteX718" fmla="*/ 5057980 w 12191999"/>
                <a:gd name="connsiteY718" fmla="*/ 722394 h 1160647"/>
                <a:gd name="connsiteX719" fmla="*/ 5153101 w 12191999"/>
                <a:gd name="connsiteY719" fmla="*/ 722394 h 1160647"/>
                <a:gd name="connsiteX720" fmla="*/ 5205564 w 12191999"/>
                <a:gd name="connsiteY720" fmla="*/ 657181 h 1160647"/>
                <a:gd name="connsiteX721" fmla="*/ 5270418 w 12191999"/>
                <a:gd name="connsiteY721" fmla="*/ 657181 h 1160647"/>
                <a:gd name="connsiteX722" fmla="*/ 5270418 w 12191999"/>
                <a:gd name="connsiteY722" fmla="*/ 732843 h 1160647"/>
                <a:gd name="connsiteX723" fmla="*/ 5278525 w 12191999"/>
                <a:gd name="connsiteY723" fmla="*/ 732843 h 1160647"/>
                <a:gd name="connsiteX724" fmla="*/ 5280552 w 12191999"/>
                <a:gd name="connsiteY724" fmla="*/ 726358 h 1160647"/>
                <a:gd name="connsiteX725" fmla="*/ 5286632 w 12191999"/>
                <a:gd name="connsiteY725" fmla="*/ 726358 h 1160647"/>
                <a:gd name="connsiteX726" fmla="*/ 5288659 w 12191999"/>
                <a:gd name="connsiteY726" fmla="*/ 735005 h 1160647"/>
                <a:gd name="connsiteX727" fmla="*/ 5300819 w 12191999"/>
                <a:gd name="connsiteY727" fmla="*/ 735005 h 1160647"/>
                <a:gd name="connsiteX728" fmla="*/ 5300819 w 12191999"/>
                <a:gd name="connsiteY728" fmla="*/ 728519 h 1160647"/>
                <a:gd name="connsiteX729" fmla="*/ 5323112 w 12191999"/>
                <a:gd name="connsiteY729" fmla="*/ 728519 h 1160647"/>
                <a:gd name="connsiteX730" fmla="*/ 5323112 w 12191999"/>
                <a:gd name="connsiteY730" fmla="*/ 735005 h 1160647"/>
                <a:gd name="connsiteX731" fmla="*/ 5343379 w 12191999"/>
                <a:gd name="connsiteY731" fmla="*/ 735005 h 1160647"/>
                <a:gd name="connsiteX732" fmla="*/ 5343379 w 12191999"/>
                <a:gd name="connsiteY732" fmla="*/ 780402 h 1160647"/>
                <a:gd name="connsiteX733" fmla="*/ 5357566 w 12191999"/>
                <a:gd name="connsiteY733" fmla="*/ 780402 h 1160647"/>
                <a:gd name="connsiteX734" fmla="*/ 5357566 w 12191999"/>
                <a:gd name="connsiteY734" fmla="*/ 767431 h 1160647"/>
                <a:gd name="connsiteX735" fmla="*/ 5373781 w 12191999"/>
                <a:gd name="connsiteY735" fmla="*/ 767431 h 1160647"/>
                <a:gd name="connsiteX736" fmla="*/ 5373781 w 12191999"/>
                <a:gd name="connsiteY736" fmla="*/ 588004 h 1160647"/>
                <a:gd name="connsiteX737" fmla="*/ 5379860 w 12191999"/>
                <a:gd name="connsiteY737" fmla="*/ 581518 h 1160647"/>
                <a:gd name="connsiteX738" fmla="*/ 5452821 w 12191999"/>
                <a:gd name="connsiteY738" fmla="*/ 581518 h 1160647"/>
                <a:gd name="connsiteX739" fmla="*/ 5452821 w 12191999"/>
                <a:gd name="connsiteY739" fmla="*/ 590166 h 1160647"/>
                <a:gd name="connsiteX740" fmla="*/ 5462954 w 12191999"/>
                <a:gd name="connsiteY740" fmla="*/ 590166 h 1160647"/>
                <a:gd name="connsiteX741" fmla="*/ 5462954 w 12191999"/>
                <a:gd name="connsiteY741" fmla="*/ 704740 h 1160647"/>
                <a:gd name="connsiteX742" fmla="*/ 5485248 w 12191999"/>
                <a:gd name="connsiteY742" fmla="*/ 704740 h 1160647"/>
                <a:gd name="connsiteX743" fmla="*/ 5485248 w 12191999"/>
                <a:gd name="connsiteY743" fmla="*/ 637725 h 1160647"/>
                <a:gd name="connsiteX744" fmla="*/ 5511595 w 12191999"/>
                <a:gd name="connsiteY744" fmla="*/ 637725 h 1160647"/>
                <a:gd name="connsiteX745" fmla="*/ 5515648 w 12191999"/>
                <a:gd name="connsiteY745" fmla="*/ 633401 h 1160647"/>
                <a:gd name="connsiteX746" fmla="*/ 5523755 w 12191999"/>
                <a:gd name="connsiteY746" fmla="*/ 633401 h 1160647"/>
                <a:gd name="connsiteX747" fmla="*/ 5527809 w 12191999"/>
                <a:gd name="connsiteY747" fmla="*/ 637725 h 1160647"/>
                <a:gd name="connsiteX748" fmla="*/ 5550102 w 12191999"/>
                <a:gd name="connsiteY748" fmla="*/ 637725 h 1160647"/>
                <a:gd name="connsiteX749" fmla="*/ 5550102 w 12191999"/>
                <a:gd name="connsiteY749" fmla="*/ 520989 h 1160647"/>
                <a:gd name="connsiteX750" fmla="*/ 5606849 w 12191999"/>
                <a:gd name="connsiteY750" fmla="*/ 510180 h 1160647"/>
                <a:gd name="connsiteX751" fmla="*/ 5606849 w 12191999"/>
                <a:gd name="connsiteY751" fmla="*/ 511261 h 1160647"/>
                <a:gd name="connsiteX752" fmla="*/ 5606849 w 12191999"/>
                <a:gd name="connsiteY752" fmla="*/ 518827 h 1160647"/>
                <a:gd name="connsiteX753" fmla="*/ 5633197 w 12191999"/>
                <a:gd name="connsiteY753" fmla="*/ 518827 h 1160647"/>
                <a:gd name="connsiteX754" fmla="*/ 5633197 w 12191999"/>
                <a:gd name="connsiteY754" fmla="*/ 773917 h 1160647"/>
                <a:gd name="connsiteX755" fmla="*/ 5655490 w 12191999"/>
                <a:gd name="connsiteY755" fmla="*/ 773917 h 1160647"/>
                <a:gd name="connsiteX756" fmla="*/ 5655490 w 12191999"/>
                <a:gd name="connsiteY756" fmla="*/ 769593 h 1160647"/>
                <a:gd name="connsiteX757" fmla="*/ 5667650 w 12191999"/>
                <a:gd name="connsiteY757" fmla="*/ 769593 h 1160647"/>
                <a:gd name="connsiteX758" fmla="*/ 5667650 w 12191999"/>
                <a:gd name="connsiteY758" fmla="*/ 773917 h 1160647"/>
                <a:gd name="connsiteX759" fmla="*/ 5691970 w 12191999"/>
                <a:gd name="connsiteY759" fmla="*/ 773917 h 1160647"/>
                <a:gd name="connsiteX760" fmla="*/ 5691970 w 12191999"/>
                <a:gd name="connsiteY760" fmla="*/ 760946 h 1160647"/>
                <a:gd name="connsiteX761" fmla="*/ 5720344 w 12191999"/>
                <a:gd name="connsiteY761" fmla="*/ 760946 h 1160647"/>
                <a:gd name="connsiteX762" fmla="*/ 5732504 w 12191999"/>
                <a:gd name="connsiteY762" fmla="*/ 756622 h 1160647"/>
                <a:gd name="connsiteX763" fmla="*/ 5752772 w 12191999"/>
                <a:gd name="connsiteY763" fmla="*/ 760946 h 1160647"/>
                <a:gd name="connsiteX764" fmla="*/ 5752772 w 12191999"/>
                <a:gd name="connsiteY764" fmla="*/ 743652 h 1160647"/>
                <a:gd name="connsiteX765" fmla="*/ 5760878 w 12191999"/>
                <a:gd name="connsiteY765" fmla="*/ 743652 h 1160647"/>
                <a:gd name="connsiteX766" fmla="*/ 5760878 w 12191999"/>
                <a:gd name="connsiteY766" fmla="*/ 730681 h 1160647"/>
                <a:gd name="connsiteX767" fmla="*/ 5817625 w 12191999"/>
                <a:gd name="connsiteY767" fmla="*/ 730681 h 1160647"/>
                <a:gd name="connsiteX768" fmla="*/ 5817625 w 12191999"/>
                <a:gd name="connsiteY768" fmla="*/ 700416 h 1160647"/>
                <a:gd name="connsiteX769" fmla="*/ 5835865 w 12191999"/>
                <a:gd name="connsiteY769" fmla="*/ 700416 h 1160647"/>
                <a:gd name="connsiteX770" fmla="*/ 5835865 w 12191999"/>
                <a:gd name="connsiteY770" fmla="*/ 693931 h 1160647"/>
                <a:gd name="connsiteX771" fmla="*/ 5848025 w 12191999"/>
                <a:gd name="connsiteY771" fmla="*/ 693931 h 1160647"/>
                <a:gd name="connsiteX772" fmla="*/ 5848025 w 12191999"/>
                <a:gd name="connsiteY772" fmla="*/ 700416 h 1160647"/>
                <a:gd name="connsiteX773" fmla="*/ 5864239 w 12191999"/>
                <a:gd name="connsiteY773" fmla="*/ 700416 h 1160647"/>
                <a:gd name="connsiteX774" fmla="*/ 5864239 w 12191999"/>
                <a:gd name="connsiteY774" fmla="*/ 750137 h 1160647"/>
                <a:gd name="connsiteX775" fmla="*/ 5896666 w 12191999"/>
                <a:gd name="connsiteY775" fmla="*/ 750137 h 1160647"/>
                <a:gd name="connsiteX776" fmla="*/ 5896666 w 12191999"/>
                <a:gd name="connsiteY776" fmla="*/ 724196 h 1160647"/>
                <a:gd name="connsiteX777" fmla="*/ 5935174 w 12191999"/>
                <a:gd name="connsiteY777" fmla="*/ 724196 h 1160647"/>
                <a:gd name="connsiteX778" fmla="*/ 5935174 w 12191999"/>
                <a:gd name="connsiteY778" fmla="*/ 693931 h 1160647"/>
                <a:gd name="connsiteX779" fmla="*/ 5983814 w 12191999"/>
                <a:gd name="connsiteY779" fmla="*/ 693931 h 1160647"/>
                <a:gd name="connsiteX780" fmla="*/ 5983814 w 12191999"/>
                <a:gd name="connsiteY780" fmla="*/ 805087 h 1160647"/>
                <a:gd name="connsiteX781" fmla="*/ 5983814 w 12191999"/>
                <a:gd name="connsiteY781" fmla="*/ 818866 h 1160647"/>
                <a:gd name="connsiteX782" fmla="*/ 6047612 w 12191999"/>
                <a:gd name="connsiteY782" fmla="*/ 818866 h 1160647"/>
                <a:gd name="connsiteX783" fmla="*/ 6047164 w 12191999"/>
                <a:gd name="connsiteY783" fmla="*/ 724196 h 1160647"/>
                <a:gd name="connsiteX784" fmla="*/ 6067431 w 12191999"/>
                <a:gd name="connsiteY784" fmla="*/ 724196 h 1160647"/>
                <a:gd name="connsiteX785" fmla="*/ 6067938 w 12191999"/>
                <a:gd name="connsiteY785" fmla="*/ 723115 h 1160647"/>
                <a:gd name="connsiteX786" fmla="*/ 6071484 w 12191999"/>
                <a:gd name="connsiteY786" fmla="*/ 715549 h 1160647"/>
                <a:gd name="connsiteX787" fmla="*/ 6073258 w 12191999"/>
                <a:gd name="connsiteY787" fmla="*/ 715819 h 1160647"/>
                <a:gd name="connsiteX788" fmla="*/ 6085671 w 12191999"/>
                <a:gd name="connsiteY788" fmla="*/ 717710 h 1160647"/>
                <a:gd name="connsiteX789" fmla="*/ 6086178 w 12191999"/>
                <a:gd name="connsiteY789" fmla="*/ 719062 h 1160647"/>
                <a:gd name="connsiteX790" fmla="*/ 6089724 w 12191999"/>
                <a:gd name="connsiteY790" fmla="*/ 728519 h 1160647"/>
                <a:gd name="connsiteX791" fmla="*/ 6116071 w 12191999"/>
                <a:gd name="connsiteY791" fmla="*/ 730681 h 1160647"/>
                <a:gd name="connsiteX792" fmla="*/ 6116071 w 12191999"/>
                <a:gd name="connsiteY792" fmla="*/ 607460 h 1160647"/>
                <a:gd name="connsiteX793" fmla="*/ 6118098 w 12191999"/>
                <a:gd name="connsiteY793" fmla="*/ 607460 h 1160647"/>
                <a:gd name="connsiteX794" fmla="*/ 6132285 w 12191999"/>
                <a:gd name="connsiteY794" fmla="*/ 607460 h 1160647"/>
                <a:gd name="connsiteX795" fmla="*/ 6132285 w 12191999"/>
                <a:gd name="connsiteY795" fmla="*/ 471268 h 1160647"/>
                <a:gd name="connsiteX796" fmla="*/ 6134058 w 12191999"/>
                <a:gd name="connsiteY796" fmla="*/ 471268 h 1160647"/>
                <a:gd name="connsiteX797" fmla="*/ 6146472 w 12191999"/>
                <a:gd name="connsiteY797" fmla="*/ 471268 h 1160647"/>
                <a:gd name="connsiteX798" fmla="*/ 6268073 w 12191999"/>
                <a:gd name="connsiteY798" fmla="*/ 471268 h 1160647"/>
                <a:gd name="connsiteX799" fmla="*/ 6270353 w 12191999"/>
                <a:gd name="connsiteY799" fmla="*/ 471268 h 1160647"/>
                <a:gd name="connsiteX800" fmla="*/ 6286314 w 12191999"/>
                <a:gd name="connsiteY800" fmla="*/ 471268 h 1160647"/>
                <a:gd name="connsiteX801" fmla="*/ 6286314 w 12191999"/>
                <a:gd name="connsiteY801" fmla="*/ 611783 h 1160647"/>
                <a:gd name="connsiteX802" fmla="*/ 6287834 w 12191999"/>
                <a:gd name="connsiteY802" fmla="*/ 611513 h 1160647"/>
                <a:gd name="connsiteX803" fmla="*/ 6298474 w 12191999"/>
                <a:gd name="connsiteY803" fmla="*/ 609622 h 1160647"/>
                <a:gd name="connsiteX804" fmla="*/ 6296447 w 12191999"/>
                <a:gd name="connsiteY804" fmla="*/ 698254 h 1160647"/>
                <a:gd name="connsiteX805" fmla="*/ 6297967 w 12191999"/>
                <a:gd name="connsiteY805" fmla="*/ 698525 h 1160647"/>
                <a:gd name="connsiteX806" fmla="*/ 6308607 w 12191999"/>
                <a:gd name="connsiteY806" fmla="*/ 700416 h 1160647"/>
                <a:gd name="connsiteX807" fmla="*/ 6308860 w 12191999"/>
                <a:gd name="connsiteY807" fmla="*/ 701227 h 1160647"/>
                <a:gd name="connsiteX808" fmla="*/ 6310634 w 12191999"/>
                <a:gd name="connsiteY808" fmla="*/ 706902 h 1160647"/>
                <a:gd name="connsiteX809" fmla="*/ 6311394 w 12191999"/>
                <a:gd name="connsiteY809" fmla="*/ 704470 h 1160647"/>
                <a:gd name="connsiteX810" fmla="*/ 6316714 w 12191999"/>
                <a:gd name="connsiteY810" fmla="*/ 687446 h 1160647"/>
                <a:gd name="connsiteX811" fmla="*/ 6318487 w 12191999"/>
                <a:gd name="connsiteY811" fmla="*/ 687446 h 1160647"/>
                <a:gd name="connsiteX812" fmla="*/ 6330901 w 12191999"/>
                <a:gd name="connsiteY812" fmla="*/ 687446 h 1160647"/>
                <a:gd name="connsiteX813" fmla="*/ 6330901 w 12191999"/>
                <a:gd name="connsiteY813" fmla="*/ 719872 h 1160647"/>
                <a:gd name="connsiteX814" fmla="*/ 6331914 w 12191999"/>
                <a:gd name="connsiteY814" fmla="*/ 720413 h 1160647"/>
                <a:gd name="connsiteX815" fmla="*/ 6339008 w 12191999"/>
                <a:gd name="connsiteY815" fmla="*/ 724196 h 1160647"/>
                <a:gd name="connsiteX816" fmla="*/ 6339008 w 12191999"/>
                <a:gd name="connsiteY816" fmla="*/ 725547 h 1160647"/>
                <a:gd name="connsiteX817" fmla="*/ 6339008 w 12191999"/>
                <a:gd name="connsiteY817" fmla="*/ 735005 h 1160647"/>
                <a:gd name="connsiteX818" fmla="*/ 6383595 w 12191999"/>
                <a:gd name="connsiteY818" fmla="*/ 735005 h 1160647"/>
                <a:gd name="connsiteX819" fmla="*/ 6383595 w 12191999"/>
                <a:gd name="connsiteY819" fmla="*/ 736086 h 1160647"/>
                <a:gd name="connsiteX820" fmla="*/ 6383595 w 12191999"/>
                <a:gd name="connsiteY820" fmla="*/ 743652 h 1160647"/>
                <a:gd name="connsiteX821" fmla="*/ 6385621 w 12191999"/>
                <a:gd name="connsiteY821" fmla="*/ 743652 h 1160647"/>
                <a:gd name="connsiteX822" fmla="*/ 6399808 w 12191999"/>
                <a:gd name="connsiteY822" fmla="*/ 743652 h 1160647"/>
                <a:gd name="connsiteX823" fmla="*/ 6399808 w 12191999"/>
                <a:gd name="connsiteY823" fmla="*/ 713387 h 1160647"/>
                <a:gd name="connsiteX824" fmla="*/ 6444395 w 12191999"/>
                <a:gd name="connsiteY824" fmla="*/ 713387 h 1160647"/>
                <a:gd name="connsiteX825" fmla="*/ 6444395 w 12191999"/>
                <a:gd name="connsiteY825" fmla="*/ 712036 h 1160647"/>
                <a:gd name="connsiteX826" fmla="*/ 6444395 w 12191999"/>
                <a:gd name="connsiteY826" fmla="*/ 702578 h 1160647"/>
                <a:gd name="connsiteX827" fmla="*/ 6445409 w 12191999"/>
                <a:gd name="connsiteY827" fmla="*/ 702578 h 1160647"/>
                <a:gd name="connsiteX828" fmla="*/ 6452502 w 12191999"/>
                <a:gd name="connsiteY828" fmla="*/ 702578 h 1160647"/>
                <a:gd name="connsiteX829" fmla="*/ 6452502 w 12191999"/>
                <a:gd name="connsiteY829" fmla="*/ 700687 h 1160647"/>
                <a:gd name="connsiteX830" fmla="*/ 6452502 w 12191999"/>
                <a:gd name="connsiteY830" fmla="*/ 687446 h 1160647"/>
                <a:gd name="connsiteX831" fmla="*/ 6453262 w 12191999"/>
                <a:gd name="connsiteY831" fmla="*/ 687446 h 1160647"/>
                <a:gd name="connsiteX832" fmla="*/ 6458582 w 12191999"/>
                <a:gd name="connsiteY832" fmla="*/ 687446 h 1160647"/>
                <a:gd name="connsiteX833" fmla="*/ 6458582 w 12191999"/>
                <a:gd name="connsiteY833" fmla="*/ 686365 h 1160647"/>
                <a:gd name="connsiteX834" fmla="*/ 6458582 w 12191999"/>
                <a:gd name="connsiteY834" fmla="*/ 678798 h 1160647"/>
                <a:gd name="connsiteX835" fmla="*/ 6460609 w 12191999"/>
                <a:gd name="connsiteY835" fmla="*/ 678798 h 1160647"/>
                <a:gd name="connsiteX836" fmla="*/ 6474796 w 12191999"/>
                <a:gd name="connsiteY836" fmla="*/ 678798 h 1160647"/>
                <a:gd name="connsiteX837" fmla="*/ 6474796 w 12191999"/>
                <a:gd name="connsiteY837" fmla="*/ 679879 h 1160647"/>
                <a:gd name="connsiteX838" fmla="*/ 6474796 w 12191999"/>
                <a:gd name="connsiteY838" fmla="*/ 687446 h 1160647"/>
                <a:gd name="connsiteX839" fmla="*/ 6497089 w 12191999"/>
                <a:gd name="connsiteY839" fmla="*/ 687446 h 1160647"/>
                <a:gd name="connsiteX840" fmla="*/ 6497089 w 12191999"/>
                <a:gd name="connsiteY840" fmla="*/ 685554 h 1160647"/>
                <a:gd name="connsiteX841" fmla="*/ 6497089 w 12191999"/>
                <a:gd name="connsiteY841" fmla="*/ 672313 h 1160647"/>
                <a:gd name="connsiteX842" fmla="*/ 6498863 w 12191999"/>
                <a:gd name="connsiteY842" fmla="*/ 672313 h 1160647"/>
                <a:gd name="connsiteX843" fmla="*/ 6511276 w 12191999"/>
                <a:gd name="connsiteY843" fmla="*/ 672313 h 1160647"/>
                <a:gd name="connsiteX844" fmla="*/ 6511276 w 12191999"/>
                <a:gd name="connsiteY844" fmla="*/ 696093 h 1160647"/>
                <a:gd name="connsiteX845" fmla="*/ 6512290 w 12191999"/>
                <a:gd name="connsiteY845" fmla="*/ 696093 h 1160647"/>
                <a:gd name="connsiteX846" fmla="*/ 6519383 w 12191999"/>
                <a:gd name="connsiteY846" fmla="*/ 696093 h 1160647"/>
                <a:gd name="connsiteX847" fmla="*/ 6519383 w 12191999"/>
                <a:gd name="connsiteY847" fmla="*/ 695012 h 1160647"/>
                <a:gd name="connsiteX848" fmla="*/ 6519383 w 12191999"/>
                <a:gd name="connsiteY848" fmla="*/ 687446 h 1160647"/>
                <a:gd name="connsiteX849" fmla="*/ 6521156 w 12191999"/>
                <a:gd name="connsiteY849" fmla="*/ 687446 h 1160647"/>
                <a:gd name="connsiteX850" fmla="*/ 6533570 w 12191999"/>
                <a:gd name="connsiteY850" fmla="*/ 687446 h 1160647"/>
                <a:gd name="connsiteX851" fmla="*/ 6533570 w 12191999"/>
                <a:gd name="connsiteY851" fmla="*/ 713387 h 1160647"/>
                <a:gd name="connsiteX852" fmla="*/ 6535597 w 12191999"/>
                <a:gd name="connsiteY852" fmla="*/ 713387 h 1160647"/>
                <a:gd name="connsiteX853" fmla="*/ 6549783 w 12191999"/>
                <a:gd name="connsiteY853" fmla="*/ 713387 h 1160647"/>
                <a:gd name="connsiteX854" fmla="*/ 6549783 w 12191999"/>
                <a:gd name="connsiteY854" fmla="*/ 715008 h 1160647"/>
                <a:gd name="connsiteX855" fmla="*/ 6549783 w 12191999"/>
                <a:gd name="connsiteY855" fmla="*/ 726358 h 1160647"/>
                <a:gd name="connsiteX856" fmla="*/ 6550543 w 12191999"/>
                <a:gd name="connsiteY856" fmla="*/ 726358 h 1160647"/>
                <a:gd name="connsiteX857" fmla="*/ 6555864 w 12191999"/>
                <a:gd name="connsiteY857" fmla="*/ 726358 h 1160647"/>
                <a:gd name="connsiteX858" fmla="*/ 6555864 w 12191999"/>
                <a:gd name="connsiteY858" fmla="*/ 725547 h 1160647"/>
                <a:gd name="connsiteX859" fmla="*/ 6555864 w 12191999"/>
                <a:gd name="connsiteY859" fmla="*/ 719872 h 1160647"/>
                <a:gd name="connsiteX860" fmla="*/ 6586264 w 12191999"/>
                <a:gd name="connsiteY860" fmla="*/ 719872 h 1160647"/>
                <a:gd name="connsiteX861" fmla="*/ 6586264 w 12191999"/>
                <a:gd name="connsiteY861" fmla="*/ 743652 h 1160647"/>
                <a:gd name="connsiteX862" fmla="*/ 6587277 w 12191999"/>
                <a:gd name="connsiteY862" fmla="*/ 743652 h 1160647"/>
                <a:gd name="connsiteX863" fmla="*/ 6594371 w 12191999"/>
                <a:gd name="connsiteY863" fmla="*/ 743652 h 1160647"/>
                <a:gd name="connsiteX864" fmla="*/ 6594371 w 12191999"/>
                <a:gd name="connsiteY864" fmla="*/ 744733 h 1160647"/>
                <a:gd name="connsiteX865" fmla="*/ 6594371 w 12191999"/>
                <a:gd name="connsiteY865" fmla="*/ 752299 h 1160647"/>
                <a:gd name="connsiteX866" fmla="*/ 6595131 w 12191999"/>
                <a:gd name="connsiteY866" fmla="*/ 752299 h 1160647"/>
                <a:gd name="connsiteX867" fmla="*/ 6600451 w 12191999"/>
                <a:gd name="connsiteY867" fmla="*/ 752299 h 1160647"/>
                <a:gd name="connsiteX868" fmla="*/ 6600451 w 12191999"/>
                <a:gd name="connsiteY868" fmla="*/ 750137 h 1160647"/>
                <a:gd name="connsiteX869" fmla="*/ 6600451 w 12191999"/>
                <a:gd name="connsiteY869" fmla="*/ 735005 h 1160647"/>
                <a:gd name="connsiteX870" fmla="*/ 6601464 w 12191999"/>
                <a:gd name="connsiteY870" fmla="*/ 735005 h 1160647"/>
                <a:gd name="connsiteX871" fmla="*/ 6608558 w 12191999"/>
                <a:gd name="connsiteY871" fmla="*/ 735005 h 1160647"/>
                <a:gd name="connsiteX872" fmla="*/ 6608558 w 12191999"/>
                <a:gd name="connsiteY872" fmla="*/ 736086 h 1160647"/>
                <a:gd name="connsiteX873" fmla="*/ 6608558 w 12191999"/>
                <a:gd name="connsiteY873" fmla="*/ 743652 h 1160647"/>
                <a:gd name="connsiteX874" fmla="*/ 6613878 w 12191999"/>
                <a:gd name="connsiteY874" fmla="*/ 741659 h 1160647"/>
                <a:gd name="connsiteX875" fmla="*/ 6614638 w 12191999"/>
                <a:gd name="connsiteY875" fmla="*/ 740679 h 1160647"/>
                <a:gd name="connsiteX876" fmla="*/ 6614638 w 12191999"/>
                <a:gd name="connsiteY876" fmla="*/ 735005 h 1160647"/>
                <a:gd name="connsiteX877" fmla="*/ 6653145 w 12191999"/>
                <a:gd name="connsiteY877" fmla="*/ 735005 h 1160647"/>
                <a:gd name="connsiteX878" fmla="*/ 6653145 w 12191999"/>
                <a:gd name="connsiteY878" fmla="*/ 758784 h 1160647"/>
                <a:gd name="connsiteX879" fmla="*/ 6655171 w 12191999"/>
                <a:gd name="connsiteY879" fmla="*/ 758784 h 1160647"/>
                <a:gd name="connsiteX880" fmla="*/ 6669358 w 12191999"/>
                <a:gd name="connsiteY880" fmla="*/ 758784 h 1160647"/>
                <a:gd name="connsiteX881" fmla="*/ 6669358 w 12191999"/>
                <a:gd name="connsiteY881" fmla="*/ 759865 h 1160647"/>
                <a:gd name="connsiteX882" fmla="*/ 6669358 w 12191999"/>
                <a:gd name="connsiteY882" fmla="*/ 767431 h 1160647"/>
                <a:gd name="connsiteX883" fmla="*/ 6671132 w 12191999"/>
                <a:gd name="connsiteY883" fmla="*/ 767431 h 1160647"/>
                <a:gd name="connsiteX884" fmla="*/ 6683545 w 12191999"/>
                <a:gd name="connsiteY884" fmla="*/ 767431 h 1160647"/>
                <a:gd name="connsiteX885" fmla="*/ 6683545 w 12191999"/>
                <a:gd name="connsiteY885" fmla="*/ 743652 h 1160647"/>
                <a:gd name="connsiteX886" fmla="*/ 6684558 w 12191999"/>
                <a:gd name="connsiteY886" fmla="*/ 743652 h 1160647"/>
                <a:gd name="connsiteX887" fmla="*/ 6691652 w 12191999"/>
                <a:gd name="connsiteY887" fmla="*/ 743652 h 1160647"/>
                <a:gd name="connsiteX888" fmla="*/ 6691652 w 12191999"/>
                <a:gd name="connsiteY888" fmla="*/ 711225 h 1160647"/>
                <a:gd name="connsiteX889" fmla="*/ 6692665 w 12191999"/>
                <a:gd name="connsiteY889" fmla="*/ 711225 h 1160647"/>
                <a:gd name="connsiteX890" fmla="*/ 6699759 w 12191999"/>
                <a:gd name="connsiteY890" fmla="*/ 711225 h 1160647"/>
                <a:gd name="connsiteX891" fmla="*/ 6699759 w 12191999"/>
                <a:gd name="connsiteY891" fmla="*/ 709334 h 1160647"/>
                <a:gd name="connsiteX892" fmla="*/ 6699759 w 12191999"/>
                <a:gd name="connsiteY892" fmla="*/ 696093 h 1160647"/>
                <a:gd name="connsiteX893" fmla="*/ 6698492 w 12191999"/>
                <a:gd name="connsiteY893" fmla="*/ 694471 h 1160647"/>
                <a:gd name="connsiteX894" fmla="*/ 6703812 w 12191999"/>
                <a:gd name="connsiteY894" fmla="*/ 683122 h 1160647"/>
                <a:gd name="connsiteX895" fmla="*/ 6711919 w 12191999"/>
                <a:gd name="connsiteY895" fmla="*/ 711225 h 1160647"/>
                <a:gd name="connsiteX896" fmla="*/ 6712679 w 12191999"/>
                <a:gd name="connsiteY896" fmla="*/ 711225 h 1160647"/>
                <a:gd name="connsiteX897" fmla="*/ 6717999 w 12191999"/>
                <a:gd name="connsiteY897" fmla="*/ 711225 h 1160647"/>
                <a:gd name="connsiteX898" fmla="*/ 6717999 w 12191999"/>
                <a:gd name="connsiteY898" fmla="*/ 605298 h 1160647"/>
                <a:gd name="connsiteX899" fmla="*/ 6719519 w 12191999"/>
                <a:gd name="connsiteY899" fmla="*/ 605298 h 1160647"/>
                <a:gd name="connsiteX900" fmla="*/ 6730159 w 12191999"/>
                <a:gd name="connsiteY900" fmla="*/ 605298 h 1160647"/>
                <a:gd name="connsiteX901" fmla="*/ 6730159 w 12191999"/>
                <a:gd name="connsiteY901" fmla="*/ 557739 h 1160647"/>
                <a:gd name="connsiteX902" fmla="*/ 6756506 w 12191999"/>
                <a:gd name="connsiteY902" fmla="*/ 557739 h 1160647"/>
                <a:gd name="connsiteX903" fmla="*/ 6756506 w 12191999"/>
                <a:gd name="connsiteY903" fmla="*/ 536121 h 1160647"/>
                <a:gd name="connsiteX904" fmla="*/ 6790960 w 12191999"/>
                <a:gd name="connsiteY904" fmla="*/ 536121 h 1160647"/>
                <a:gd name="connsiteX905" fmla="*/ 6790960 w 12191999"/>
                <a:gd name="connsiteY905" fmla="*/ 538553 h 1160647"/>
                <a:gd name="connsiteX906" fmla="*/ 6790960 w 12191999"/>
                <a:gd name="connsiteY906" fmla="*/ 555577 h 1160647"/>
                <a:gd name="connsiteX907" fmla="*/ 6793240 w 12191999"/>
                <a:gd name="connsiteY907" fmla="*/ 555577 h 1160647"/>
                <a:gd name="connsiteX908" fmla="*/ 6809200 w 12191999"/>
                <a:gd name="connsiteY908" fmla="*/ 555577 h 1160647"/>
                <a:gd name="connsiteX909" fmla="*/ 6809200 w 12191999"/>
                <a:gd name="connsiteY909" fmla="*/ 603136 h 1160647"/>
                <a:gd name="connsiteX910" fmla="*/ 6810213 w 12191999"/>
                <a:gd name="connsiteY910" fmla="*/ 603136 h 1160647"/>
                <a:gd name="connsiteX911" fmla="*/ 6817307 w 12191999"/>
                <a:gd name="connsiteY911" fmla="*/ 603136 h 1160647"/>
                <a:gd name="connsiteX912" fmla="*/ 6831494 w 12191999"/>
                <a:gd name="connsiteY912" fmla="*/ 607460 h 1160647"/>
                <a:gd name="connsiteX913" fmla="*/ 6831494 w 12191999"/>
                <a:gd name="connsiteY913" fmla="*/ 646372 h 1160647"/>
                <a:gd name="connsiteX914" fmla="*/ 6832507 w 12191999"/>
                <a:gd name="connsiteY914" fmla="*/ 646372 h 1160647"/>
                <a:gd name="connsiteX915" fmla="*/ 6839600 w 12191999"/>
                <a:gd name="connsiteY915" fmla="*/ 646372 h 1160647"/>
                <a:gd name="connsiteX916" fmla="*/ 6839600 w 12191999"/>
                <a:gd name="connsiteY916" fmla="*/ 647993 h 1160647"/>
                <a:gd name="connsiteX917" fmla="*/ 6839600 w 12191999"/>
                <a:gd name="connsiteY917" fmla="*/ 659342 h 1160647"/>
                <a:gd name="connsiteX918" fmla="*/ 6841627 w 12191999"/>
                <a:gd name="connsiteY918" fmla="*/ 659342 h 1160647"/>
                <a:gd name="connsiteX919" fmla="*/ 6855814 w 12191999"/>
                <a:gd name="connsiteY919" fmla="*/ 659342 h 1160647"/>
                <a:gd name="connsiteX920" fmla="*/ 6861894 w 12191999"/>
                <a:gd name="connsiteY920" fmla="*/ 665828 h 1160647"/>
                <a:gd name="connsiteX921" fmla="*/ 6861894 w 12191999"/>
                <a:gd name="connsiteY921" fmla="*/ 687446 h 1160647"/>
                <a:gd name="connsiteX922" fmla="*/ 6864174 w 12191999"/>
                <a:gd name="connsiteY922" fmla="*/ 687446 h 1160647"/>
                <a:gd name="connsiteX923" fmla="*/ 6880134 w 12191999"/>
                <a:gd name="connsiteY923" fmla="*/ 687446 h 1160647"/>
                <a:gd name="connsiteX924" fmla="*/ 6880134 w 12191999"/>
                <a:gd name="connsiteY924" fmla="*/ 688526 h 1160647"/>
                <a:gd name="connsiteX925" fmla="*/ 6880134 w 12191999"/>
                <a:gd name="connsiteY925" fmla="*/ 696093 h 1160647"/>
                <a:gd name="connsiteX926" fmla="*/ 6881401 w 12191999"/>
                <a:gd name="connsiteY926" fmla="*/ 696093 h 1160647"/>
                <a:gd name="connsiteX927" fmla="*/ 6890268 w 12191999"/>
                <a:gd name="connsiteY927" fmla="*/ 696093 h 1160647"/>
                <a:gd name="connsiteX928" fmla="*/ 6890268 w 12191999"/>
                <a:gd name="connsiteY928" fmla="*/ 698254 h 1160647"/>
                <a:gd name="connsiteX929" fmla="*/ 6890268 w 12191999"/>
                <a:gd name="connsiteY929" fmla="*/ 713387 h 1160647"/>
                <a:gd name="connsiteX930" fmla="*/ 6894321 w 12191999"/>
                <a:gd name="connsiteY930" fmla="*/ 711495 h 1160647"/>
                <a:gd name="connsiteX931" fmla="*/ 6894321 w 12191999"/>
                <a:gd name="connsiteY931" fmla="*/ 698254 h 1160647"/>
                <a:gd name="connsiteX932" fmla="*/ 6895334 w 12191999"/>
                <a:gd name="connsiteY932" fmla="*/ 698254 h 1160647"/>
                <a:gd name="connsiteX933" fmla="*/ 6902428 w 12191999"/>
                <a:gd name="connsiteY933" fmla="*/ 698254 h 1160647"/>
                <a:gd name="connsiteX934" fmla="*/ 6902428 w 12191999"/>
                <a:gd name="connsiteY934" fmla="*/ 699876 h 1160647"/>
                <a:gd name="connsiteX935" fmla="*/ 6902428 w 12191999"/>
                <a:gd name="connsiteY935" fmla="*/ 711225 h 1160647"/>
                <a:gd name="connsiteX936" fmla="*/ 6903188 w 12191999"/>
                <a:gd name="connsiteY936" fmla="*/ 711225 h 1160647"/>
                <a:gd name="connsiteX937" fmla="*/ 6908508 w 12191999"/>
                <a:gd name="connsiteY937" fmla="*/ 711225 h 1160647"/>
                <a:gd name="connsiteX938" fmla="*/ 6957148 w 12191999"/>
                <a:gd name="connsiteY938" fmla="*/ 706902 h 1160647"/>
                <a:gd name="connsiteX939" fmla="*/ 6957148 w 12191999"/>
                <a:gd name="connsiteY939" fmla="*/ 708253 h 1160647"/>
                <a:gd name="connsiteX940" fmla="*/ 6957148 w 12191999"/>
                <a:gd name="connsiteY940" fmla="*/ 717710 h 1160647"/>
                <a:gd name="connsiteX941" fmla="*/ 6957908 w 12191999"/>
                <a:gd name="connsiteY941" fmla="*/ 717710 h 1160647"/>
                <a:gd name="connsiteX942" fmla="*/ 6963229 w 12191999"/>
                <a:gd name="connsiteY942" fmla="*/ 717710 h 1160647"/>
                <a:gd name="connsiteX943" fmla="*/ 6963229 w 12191999"/>
                <a:gd name="connsiteY943" fmla="*/ 719872 h 1160647"/>
                <a:gd name="connsiteX944" fmla="*/ 6963229 w 12191999"/>
                <a:gd name="connsiteY944" fmla="*/ 735005 h 1160647"/>
                <a:gd name="connsiteX945" fmla="*/ 6965255 w 12191999"/>
                <a:gd name="connsiteY945" fmla="*/ 733654 h 1160647"/>
                <a:gd name="connsiteX946" fmla="*/ 6979442 w 12191999"/>
                <a:gd name="connsiteY946" fmla="*/ 724196 h 1160647"/>
                <a:gd name="connsiteX947" fmla="*/ 6985522 w 12191999"/>
                <a:gd name="connsiteY947" fmla="*/ 683122 h 1160647"/>
                <a:gd name="connsiteX948" fmla="*/ 6986282 w 12191999"/>
                <a:gd name="connsiteY948" fmla="*/ 682852 h 1160647"/>
                <a:gd name="connsiteX949" fmla="*/ 6991602 w 12191999"/>
                <a:gd name="connsiteY949" fmla="*/ 680960 h 1160647"/>
                <a:gd name="connsiteX950" fmla="*/ 6993629 w 12191999"/>
                <a:gd name="connsiteY950" fmla="*/ 611783 h 1160647"/>
                <a:gd name="connsiteX951" fmla="*/ 6995656 w 12191999"/>
                <a:gd name="connsiteY951" fmla="*/ 680960 h 1160647"/>
                <a:gd name="connsiteX952" fmla="*/ 6996416 w 12191999"/>
                <a:gd name="connsiteY952" fmla="*/ 681230 h 1160647"/>
                <a:gd name="connsiteX953" fmla="*/ 7001736 w 12191999"/>
                <a:gd name="connsiteY953" fmla="*/ 683122 h 1160647"/>
                <a:gd name="connsiteX954" fmla="*/ 7001736 w 12191999"/>
                <a:gd name="connsiteY954" fmla="*/ 596651 h 1160647"/>
                <a:gd name="connsiteX955" fmla="*/ 7005789 w 12191999"/>
                <a:gd name="connsiteY955" fmla="*/ 564224 h 1160647"/>
                <a:gd name="connsiteX956" fmla="*/ 7044296 w 12191999"/>
                <a:gd name="connsiteY956" fmla="*/ 564224 h 1160647"/>
                <a:gd name="connsiteX957" fmla="*/ 7044296 w 12191999"/>
                <a:gd name="connsiteY957" fmla="*/ 596651 h 1160647"/>
                <a:gd name="connsiteX958" fmla="*/ 7045056 w 12191999"/>
                <a:gd name="connsiteY958" fmla="*/ 596651 h 1160647"/>
                <a:gd name="connsiteX959" fmla="*/ 7050376 w 12191999"/>
                <a:gd name="connsiteY959" fmla="*/ 596651 h 1160647"/>
                <a:gd name="connsiteX960" fmla="*/ 7050376 w 12191999"/>
                <a:gd name="connsiteY960" fmla="*/ 514503 h 1160647"/>
                <a:gd name="connsiteX961" fmla="*/ 7052150 w 12191999"/>
                <a:gd name="connsiteY961" fmla="*/ 514503 h 1160647"/>
                <a:gd name="connsiteX962" fmla="*/ 7064563 w 12191999"/>
                <a:gd name="connsiteY962" fmla="*/ 514503 h 1160647"/>
                <a:gd name="connsiteX963" fmla="*/ 7064563 w 12191999"/>
                <a:gd name="connsiteY963" fmla="*/ 512612 h 1160647"/>
                <a:gd name="connsiteX964" fmla="*/ 7064563 w 12191999"/>
                <a:gd name="connsiteY964" fmla="*/ 499371 h 1160647"/>
                <a:gd name="connsiteX965" fmla="*/ 7086857 w 12191999"/>
                <a:gd name="connsiteY965" fmla="*/ 499371 h 1160647"/>
                <a:gd name="connsiteX966" fmla="*/ 7086857 w 12191999"/>
                <a:gd name="connsiteY966" fmla="*/ 498290 h 1160647"/>
                <a:gd name="connsiteX967" fmla="*/ 7086857 w 12191999"/>
                <a:gd name="connsiteY967" fmla="*/ 490724 h 1160647"/>
                <a:gd name="connsiteX968" fmla="*/ 7088630 w 12191999"/>
                <a:gd name="connsiteY968" fmla="*/ 490724 h 1160647"/>
                <a:gd name="connsiteX969" fmla="*/ 7101044 w 12191999"/>
                <a:gd name="connsiteY969" fmla="*/ 490724 h 1160647"/>
                <a:gd name="connsiteX970" fmla="*/ 7101044 w 12191999"/>
                <a:gd name="connsiteY970" fmla="*/ 491805 h 1160647"/>
                <a:gd name="connsiteX971" fmla="*/ 7101044 w 12191999"/>
                <a:gd name="connsiteY971" fmla="*/ 499371 h 1160647"/>
                <a:gd name="connsiteX972" fmla="*/ 7101804 w 12191999"/>
                <a:gd name="connsiteY972" fmla="*/ 499371 h 1160647"/>
                <a:gd name="connsiteX973" fmla="*/ 7107124 w 12191999"/>
                <a:gd name="connsiteY973" fmla="*/ 499371 h 1160647"/>
                <a:gd name="connsiteX974" fmla="*/ 7117257 w 12191999"/>
                <a:gd name="connsiteY974" fmla="*/ 495047 h 1160647"/>
                <a:gd name="connsiteX975" fmla="*/ 7121310 w 12191999"/>
                <a:gd name="connsiteY975" fmla="*/ 498290 h 1160647"/>
                <a:gd name="connsiteX976" fmla="*/ 7121310 w 12191999"/>
                <a:gd name="connsiteY976" fmla="*/ 490724 h 1160647"/>
                <a:gd name="connsiteX977" fmla="*/ 7123590 w 12191999"/>
                <a:gd name="connsiteY977" fmla="*/ 490724 h 1160647"/>
                <a:gd name="connsiteX978" fmla="*/ 7139551 w 12191999"/>
                <a:gd name="connsiteY978" fmla="*/ 490724 h 1160647"/>
                <a:gd name="connsiteX979" fmla="*/ 7139551 w 12191999"/>
                <a:gd name="connsiteY979" fmla="*/ 491805 h 1160647"/>
                <a:gd name="connsiteX980" fmla="*/ 7139551 w 12191999"/>
                <a:gd name="connsiteY980" fmla="*/ 499371 h 1160647"/>
                <a:gd name="connsiteX981" fmla="*/ 7169951 w 12191999"/>
                <a:gd name="connsiteY981" fmla="*/ 499371 h 1160647"/>
                <a:gd name="connsiteX982" fmla="*/ 7169951 w 12191999"/>
                <a:gd name="connsiteY982" fmla="*/ 500992 h 1160647"/>
                <a:gd name="connsiteX983" fmla="*/ 7169951 w 12191999"/>
                <a:gd name="connsiteY983" fmla="*/ 512342 h 1160647"/>
                <a:gd name="connsiteX984" fmla="*/ 7196298 w 12191999"/>
                <a:gd name="connsiteY984" fmla="*/ 512342 h 1160647"/>
                <a:gd name="connsiteX985" fmla="*/ 7196298 w 12191999"/>
                <a:gd name="connsiteY985" fmla="*/ 542606 h 1160647"/>
                <a:gd name="connsiteX986" fmla="*/ 7197058 w 12191999"/>
                <a:gd name="connsiteY986" fmla="*/ 542606 h 1160647"/>
                <a:gd name="connsiteX987" fmla="*/ 7202378 w 12191999"/>
                <a:gd name="connsiteY987" fmla="*/ 542606 h 1160647"/>
                <a:gd name="connsiteX988" fmla="*/ 7202378 w 12191999"/>
                <a:gd name="connsiteY988" fmla="*/ 543687 h 1160647"/>
                <a:gd name="connsiteX989" fmla="*/ 7202378 w 12191999"/>
                <a:gd name="connsiteY989" fmla="*/ 551254 h 1160647"/>
                <a:gd name="connsiteX990" fmla="*/ 7206432 w 12191999"/>
                <a:gd name="connsiteY990" fmla="*/ 581518 h 1160647"/>
                <a:gd name="connsiteX991" fmla="*/ 7207192 w 12191999"/>
                <a:gd name="connsiteY991" fmla="*/ 581518 h 1160647"/>
                <a:gd name="connsiteX992" fmla="*/ 7212512 w 12191999"/>
                <a:gd name="connsiteY992" fmla="*/ 581518 h 1160647"/>
                <a:gd name="connsiteX993" fmla="*/ 7212512 w 12191999"/>
                <a:gd name="connsiteY993" fmla="*/ 582329 h 1160647"/>
                <a:gd name="connsiteX994" fmla="*/ 7212512 w 12191999"/>
                <a:gd name="connsiteY994" fmla="*/ 588004 h 1160647"/>
                <a:gd name="connsiteX995" fmla="*/ 7213525 w 12191999"/>
                <a:gd name="connsiteY995" fmla="*/ 588004 h 1160647"/>
                <a:gd name="connsiteX996" fmla="*/ 7220618 w 12191999"/>
                <a:gd name="connsiteY996" fmla="*/ 588004 h 1160647"/>
                <a:gd name="connsiteX997" fmla="*/ 7220618 w 12191999"/>
                <a:gd name="connsiteY997" fmla="*/ 618269 h 1160647"/>
                <a:gd name="connsiteX998" fmla="*/ 7222645 w 12191999"/>
                <a:gd name="connsiteY998" fmla="*/ 618269 h 1160647"/>
                <a:gd name="connsiteX999" fmla="*/ 7236832 w 12191999"/>
                <a:gd name="connsiteY999" fmla="*/ 618269 h 1160647"/>
                <a:gd name="connsiteX1000" fmla="*/ 7236832 w 12191999"/>
                <a:gd name="connsiteY1000" fmla="*/ 642048 h 1160647"/>
                <a:gd name="connsiteX1001" fmla="*/ 7238859 w 12191999"/>
                <a:gd name="connsiteY1001" fmla="*/ 643669 h 1160647"/>
                <a:gd name="connsiteX1002" fmla="*/ 7238859 w 12191999"/>
                <a:gd name="connsiteY1002" fmla="*/ 655019 h 1160647"/>
                <a:gd name="connsiteX1003" fmla="*/ 7239619 w 12191999"/>
                <a:gd name="connsiteY1003" fmla="*/ 655019 h 1160647"/>
                <a:gd name="connsiteX1004" fmla="*/ 7244939 w 12191999"/>
                <a:gd name="connsiteY1004" fmla="*/ 655019 h 1160647"/>
                <a:gd name="connsiteX1005" fmla="*/ 7244939 w 12191999"/>
                <a:gd name="connsiteY1005" fmla="*/ 678798 h 1160647"/>
                <a:gd name="connsiteX1006" fmla="*/ 7246205 w 12191999"/>
                <a:gd name="connsiteY1006" fmla="*/ 678798 h 1160647"/>
                <a:gd name="connsiteX1007" fmla="*/ 7255072 w 12191999"/>
                <a:gd name="connsiteY1007" fmla="*/ 678798 h 1160647"/>
                <a:gd name="connsiteX1008" fmla="*/ 7257099 w 12191999"/>
                <a:gd name="connsiteY1008" fmla="*/ 682852 h 1160647"/>
                <a:gd name="connsiteX1009" fmla="*/ 7257099 w 12191999"/>
                <a:gd name="connsiteY1009" fmla="*/ 696093 h 1160647"/>
                <a:gd name="connsiteX1010" fmla="*/ 7258619 w 12191999"/>
                <a:gd name="connsiteY1010" fmla="*/ 694201 h 1160647"/>
                <a:gd name="connsiteX1011" fmla="*/ 7269259 w 12191999"/>
                <a:gd name="connsiteY1011" fmla="*/ 680960 h 1160647"/>
                <a:gd name="connsiteX1012" fmla="*/ 7297633 w 12191999"/>
                <a:gd name="connsiteY1012" fmla="*/ 680960 h 1160647"/>
                <a:gd name="connsiteX1013" fmla="*/ 7297633 w 12191999"/>
                <a:gd name="connsiteY1013" fmla="*/ 767431 h 1160647"/>
                <a:gd name="connsiteX1014" fmla="*/ 7298393 w 12191999"/>
                <a:gd name="connsiteY1014" fmla="*/ 767431 h 1160647"/>
                <a:gd name="connsiteX1015" fmla="*/ 7303713 w 12191999"/>
                <a:gd name="connsiteY1015" fmla="*/ 767431 h 1160647"/>
                <a:gd name="connsiteX1016" fmla="*/ 7304473 w 12191999"/>
                <a:gd name="connsiteY1016" fmla="*/ 766080 h 1160647"/>
                <a:gd name="connsiteX1017" fmla="*/ 7309793 w 12191999"/>
                <a:gd name="connsiteY1017" fmla="*/ 756622 h 1160647"/>
                <a:gd name="connsiteX1018" fmla="*/ 7309793 w 12191999"/>
                <a:gd name="connsiteY1018" fmla="*/ 758514 h 1160647"/>
                <a:gd name="connsiteX1019" fmla="*/ 7309793 w 12191999"/>
                <a:gd name="connsiteY1019" fmla="*/ 771755 h 1160647"/>
                <a:gd name="connsiteX1020" fmla="*/ 7313846 w 12191999"/>
                <a:gd name="connsiteY1020" fmla="*/ 726358 h 1160647"/>
                <a:gd name="connsiteX1021" fmla="*/ 7314606 w 12191999"/>
                <a:gd name="connsiteY1021" fmla="*/ 726358 h 1160647"/>
                <a:gd name="connsiteX1022" fmla="*/ 7319926 w 12191999"/>
                <a:gd name="connsiteY1022" fmla="*/ 726358 h 1160647"/>
                <a:gd name="connsiteX1023" fmla="*/ 7319926 w 12191999"/>
                <a:gd name="connsiteY1023" fmla="*/ 661504 h 1160647"/>
                <a:gd name="connsiteX1024" fmla="*/ 7320940 w 12191999"/>
                <a:gd name="connsiteY1024" fmla="*/ 661504 h 1160647"/>
                <a:gd name="connsiteX1025" fmla="*/ 7328033 w 12191999"/>
                <a:gd name="connsiteY1025" fmla="*/ 661504 h 1160647"/>
                <a:gd name="connsiteX1026" fmla="*/ 7340193 w 12191999"/>
                <a:gd name="connsiteY1026" fmla="*/ 618269 h 1160647"/>
                <a:gd name="connsiteX1027" fmla="*/ 7341460 w 12191999"/>
                <a:gd name="connsiteY1027" fmla="*/ 618269 h 1160647"/>
                <a:gd name="connsiteX1028" fmla="*/ 7350327 w 12191999"/>
                <a:gd name="connsiteY1028" fmla="*/ 618269 h 1160647"/>
                <a:gd name="connsiteX1029" fmla="*/ 7360460 w 12191999"/>
                <a:gd name="connsiteY1029" fmla="*/ 661504 h 1160647"/>
                <a:gd name="connsiteX1030" fmla="*/ 7361473 w 12191999"/>
                <a:gd name="connsiteY1030" fmla="*/ 661504 h 1160647"/>
                <a:gd name="connsiteX1031" fmla="*/ 7368567 w 12191999"/>
                <a:gd name="connsiteY1031" fmla="*/ 661504 h 1160647"/>
                <a:gd name="connsiteX1032" fmla="*/ 7368567 w 12191999"/>
                <a:gd name="connsiteY1032" fmla="*/ 700416 h 1160647"/>
                <a:gd name="connsiteX1033" fmla="*/ 7370340 w 12191999"/>
                <a:gd name="connsiteY1033" fmla="*/ 700416 h 1160647"/>
                <a:gd name="connsiteX1034" fmla="*/ 7382754 w 12191999"/>
                <a:gd name="connsiteY1034" fmla="*/ 700416 h 1160647"/>
                <a:gd name="connsiteX1035" fmla="*/ 7382754 w 12191999"/>
                <a:gd name="connsiteY1035" fmla="*/ 702578 h 1160647"/>
                <a:gd name="connsiteX1036" fmla="*/ 7382754 w 12191999"/>
                <a:gd name="connsiteY1036" fmla="*/ 717710 h 1160647"/>
                <a:gd name="connsiteX1037" fmla="*/ 7386807 w 12191999"/>
                <a:gd name="connsiteY1037" fmla="*/ 715549 h 1160647"/>
                <a:gd name="connsiteX1038" fmla="*/ 7386807 w 12191999"/>
                <a:gd name="connsiteY1038" fmla="*/ 700416 h 1160647"/>
                <a:gd name="connsiteX1039" fmla="*/ 7388327 w 12191999"/>
                <a:gd name="connsiteY1039" fmla="*/ 700416 h 1160647"/>
                <a:gd name="connsiteX1040" fmla="*/ 7398967 w 12191999"/>
                <a:gd name="connsiteY1040" fmla="*/ 700416 h 1160647"/>
                <a:gd name="connsiteX1041" fmla="*/ 7398967 w 12191999"/>
                <a:gd name="connsiteY1041" fmla="*/ 702037 h 1160647"/>
                <a:gd name="connsiteX1042" fmla="*/ 7398967 w 12191999"/>
                <a:gd name="connsiteY1042" fmla="*/ 713387 h 1160647"/>
                <a:gd name="connsiteX1043" fmla="*/ 7429368 w 12191999"/>
                <a:gd name="connsiteY1043" fmla="*/ 713387 h 1160647"/>
                <a:gd name="connsiteX1044" fmla="*/ 7429368 w 12191999"/>
                <a:gd name="connsiteY1044" fmla="*/ 676637 h 1160647"/>
                <a:gd name="connsiteX1045" fmla="*/ 7430634 w 12191999"/>
                <a:gd name="connsiteY1045" fmla="*/ 676637 h 1160647"/>
                <a:gd name="connsiteX1046" fmla="*/ 7439501 w 12191999"/>
                <a:gd name="connsiteY1046" fmla="*/ 676637 h 1160647"/>
                <a:gd name="connsiteX1047" fmla="*/ 7439501 w 12191999"/>
                <a:gd name="connsiteY1047" fmla="*/ 698254 h 1160647"/>
                <a:gd name="connsiteX1048" fmla="*/ 7441528 w 12191999"/>
                <a:gd name="connsiteY1048" fmla="*/ 665828 h 1160647"/>
                <a:gd name="connsiteX1049" fmla="*/ 7463821 w 12191999"/>
                <a:gd name="connsiteY1049" fmla="*/ 665828 h 1160647"/>
                <a:gd name="connsiteX1050" fmla="*/ 7463821 w 12191999"/>
                <a:gd name="connsiteY1050" fmla="*/ 664206 h 1160647"/>
                <a:gd name="connsiteX1051" fmla="*/ 7463821 w 12191999"/>
                <a:gd name="connsiteY1051" fmla="*/ 652857 h 1160647"/>
                <a:gd name="connsiteX1052" fmla="*/ 7464581 w 12191999"/>
                <a:gd name="connsiteY1052" fmla="*/ 652857 h 1160647"/>
                <a:gd name="connsiteX1053" fmla="*/ 7469901 w 12191999"/>
                <a:gd name="connsiteY1053" fmla="*/ 652857 h 1160647"/>
                <a:gd name="connsiteX1054" fmla="*/ 7469901 w 12191999"/>
                <a:gd name="connsiteY1054" fmla="*/ 650966 h 1160647"/>
                <a:gd name="connsiteX1055" fmla="*/ 7469901 w 12191999"/>
                <a:gd name="connsiteY1055" fmla="*/ 637725 h 1160647"/>
                <a:gd name="connsiteX1056" fmla="*/ 7473955 w 12191999"/>
                <a:gd name="connsiteY1056" fmla="*/ 644210 h 1160647"/>
                <a:gd name="connsiteX1057" fmla="*/ 7476235 w 12191999"/>
                <a:gd name="connsiteY1057" fmla="*/ 644210 h 1160647"/>
                <a:gd name="connsiteX1058" fmla="*/ 7492195 w 12191999"/>
                <a:gd name="connsiteY1058" fmla="*/ 644210 h 1160647"/>
                <a:gd name="connsiteX1059" fmla="*/ 7492195 w 12191999"/>
                <a:gd name="connsiteY1059" fmla="*/ 643399 h 1160647"/>
                <a:gd name="connsiteX1060" fmla="*/ 7492195 w 12191999"/>
                <a:gd name="connsiteY1060" fmla="*/ 637725 h 1160647"/>
                <a:gd name="connsiteX1061" fmla="*/ 7492955 w 12191999"/>
                <a:gd name="connsiteY1061" fmla="*/ 637725 h 1160647"/>
                <a:gd name="connsiteX1062" fmla="*/ 7498275 w 12191999"/>
                <a:gd name="connsiteY1062" fmla="*/ 637725 h 1160647"/>
                <a:gd name="connsiteX1063" fmla="*/ 7498275 w 12191999"/>
                <a:gd name="connsiteY1063" fmla="*/ 639076 h 1160647"/>
                <a:gd name="connsiteX1064" fmla="*/ 7498275 w 12191999"/>
                <a:gd name="connsiteY1064" fmla="*/ 648534 h 1160647"/>
                <a:gd name="connsiteX1065" fmla="*/ 7536782 w 12191999"/>
                <a:gd name="connsiteY1065" fmla="*/ 648534 h 1160647"/>
                <a:gd name="connsiteX1066" fmla="*/ 7536782 w 12191999"/>
                <a:gd name="connsiteY1066" fmla="*/ 786887 h 1160647"/>
                <a:gd name="connsiteX1067" fmla="*/ 7538302 w 12191999"/>
                <a:gd name="connsiteY1067" fmla="*/ 786887 h 1160647"/>
                <a:gd name="connsiteX1068" fmla="*/ 7548942 w 12191999"/>
                <a:gd name="connsiteY1068" fmla="*/ 786887 h 1160647"/>
                <a:gd name="connsiteX1069" fmla="*/ 7548942 w 12191999"/>
                <a:gd name="connsiteY1069" fmla="*/ 773917 h 1160647"/>
                <a:gd name="connsiteX1070" fmla="*/ 7552996 w 12191999"/>
                <a:gd name="connsiteY1070" fmla="*/ 773917 h 1160647"/>
                <a:gd name="connsiteX1071" fmla="*/ 7552996 w 12191999"/>
                <a:gd name="connsiteY1071" fmla="*/ 786887 h 1160647"/>
                <a:gd name="connsiteX1072" fmla="*/ 7583396 w 12191999"/>
                <a:gd name="connsiteY1072" fmla="*/ 786887 h 1160647"/>
                <a:gd name="connsiteX1073" fmla="*/ 7583396 w 12191999"/>
                <a:gd name="connsiteY1073" fmla="*/ 756622 h 1160647"/>
                <a:gd name="connsiteX1074" fmla="*/ 7595556 w 12191999"/>
                <a:gd name="connsiteY1074" fmla="*/ 756622 h 1160647"/>
                <a:gd name="connsiteX1075" fmla="*/ 7607716 w 12191999"/>
                <a:gd name="connsiteY1075" fmla="*/ 754461 h 1160647"/>
                <a:gd name="connsiteX1076" fmla="*/ 7611770 w 12191999"/>
                <a:gd name="connsiteY1076" fmla="*/ 756622 h 1160647"/>
                <a:gd name="connsiteX1077" fmla="*/ 7621903 w 12191999"/>
                <a:gd name="connsiteY1077" fmla="*/ 756622 h 1160647"/>
                <a:gd name="connsiteX1078" fmla="*/ 7621903 w 12191999"/>
                <a:gd name="connsiteY1078" fmla="*/ 786887 h 1160647"/>
                <a:gd name="connsiteX1079" fmla="*/ 7630010 w 12191999"/>
                <a:gd name="connsiteY1079" fmla="*/ 786887 h 1160647"/>
                <a:gd name="connsiteX1080" fmla="*/ 7630010 w 12191999"/>
                <a:gd name="connsiteY1080" fmla="*/ 804182 h 1160647"/>
                <a:gd name="connsiteX1081" fmla="*/ 7639346 w 12191999"/>
                <a:gd name="connsiteY1081" fmla="*/ 805087 h 1160647"/>
                <a:gd name="connsiteX1082" fmla="*/ 7652304 w 12191999"/>
                <a:gd name="connsiteY1082" fmla="*/ 805087 h 1160647"/>
                <a:gd name="connsiteX1083" fmla="*/ 7652304 w 12191999"/>
                <a:gd name="connsiteY1083" fmla="*/ 789049 h 1160647"/>
                <a:gd name="connsiteX1084" fmla="*/ 7720260 w 12191999"/>
                <a:gd name="connsiteY1084" fmla="*/ 789049 h 1160647"/>
                <a:gd name="connsiteX1085" fmla="*/ 7720260 w 12191999"/>
                <a:gd name="connsiteY1085" fmla="*/ 703796 h 1160647"/>
                <a:gd name="connsiteX1086" fmla="*/ 7792268 w 12191999"/>
                <a:gd name="connsiteY1086" fmla="*/ 703796 h 1160647"/>
                <a:gd name="connsiteX1087" fmla="*/ 7792268 w 12191999"/>
                <a:gd name="connsiteY1087" fmla="*/ 782564 h 1160647"/>
                <a:gd name="connsiteX1088" fmla="*/ 7794172 w 12191999"/>
                <a:gd name="connsiteY1088" fmla="*/ 782564 h 1160647"/>
                <a:gd name="connsiteX1089" fmla="*/ 7795414 w 12191999"/>
                <a:gd name="connsiteY1089" fmla="*/ 805087 h 1160647"/>
                <a:gd name="connsiteX1090" fmla="*/ 7805090 w 12191999"/>
                <a:gd name="connsiteY1090" fmla="*/ 805087 h 1160647"/>
                <a:gd name="connsiteX1091" fmla="*/ 7806332 w 12191999"/>
                <a:gd name="connsiteY1091" fmla="*/ 782564 h 1160647"/>
                <a:gd name="connsiteX1092" fmla="*/ 7812412 w 12191999"/>
                <a:gd name="connsiteY1092" fmla="*/ 782564 h 1160647"/>
                <a:gd name="connsiteX1093" fmla="*/ 7813654 w 12191999"/>
                <a:gd name="connsiteY1093" fmla="*/ 805087 h 1160647"/>
                <a:gd name="connsiteX1094" fmla="*/ 7864276 w 12191999"/>
                <a:gd name="connsiteY1094" fmla="*/ 805087 h 1160647"/>
                <a:gd name="connsiteX1095" fmla="*/ 7864276 w 12191999"/>
                <a:gd name="connsiteY1095" fmla="*/ 642059 h 1160647"/>
                <a:gd name="connsiteX1096" fmla="*/ 8061603 w 12191999"/>
                <a:gd name="connsiteY1096" fmla="*/ 642059 h 1160647"/>
                <a:gd name="connsiteX1097" fmla="*/ 8061603 w 12191999"/>
                <a:gd name="connsiteY1097" fmla="*/ 805087 h 1160647"/>
                <a:gd name="connsiteX1098" fmla="*/ 8080300 w 12191999"/>
                <a:gd name="connsiteY1098" fmla="*/ 805087 h 1160647"/>
                <a:gd name="connsiteX1099" fmla="*/ 8080300 w 12191999"/>
                <a:gd name="connsiteY1099" fmla="*/ 722394 h 1160647"/>
                <a:gd name="connsiteX1100" fmla="*/ 8175420 w 12191999"/>
                <a:gd name="connsiteY1100" fmla="*/ 722394 h 1160647"/>
                <a:gd name="connsiteX1101" fmla="*/ 8227884 w 12191999"/>
                <a:gd name="connsiteY1101" fmla="*/ 657181 h 1160647"/>
                <a:gd name="connsiteX1102" fmla="*/ 8292738 w 12191999"/>
                <a:gd name="connsiteY1102" fmla="*/ 657181 h 1160647"/>
                <a:gd name="connsiteX1103" fmla="*/ 8292738 w 12191999"/>
                <a:gd name="connsiteY1103" fmla="*/ 732843 h 1160647"/>
                <a:gd name="connsiteX1104" fmla="*/ 8300845 w 12191999"/>
                <a:gd name="connsiteY1104" fmla="*/ 732843 h 1160647"/>
                <a:gd name="connsiteX1105" fmla="*/ 8302872 w 12191999"/>
                <a:gd name="connsiteY1105" fmla="*/ 726358 h 1160647"/>
                <a:gd name="connsiteX1106" fmla="*/ 8308952 w 12191999"/>
                <a:gd name="connsiteY1106" fmla="*/ 726358 h 1160647"/>
                <a:gd name="connsiteX1107" fmla="*/ 8310979 w 12191999"/>
                <a:gd name="connsiteY1107" fmla="*/ 735005 h 1160647"/>
                <a:gd name="connsiteX1108" fmla="*/ 8323139 w 12191999"/>
                <a:gd name="connsiteY1108" fmla="*/ 735005 h 1160647"/>
                <a:gd name="connsiteX1109" fmla="*/ 8323139 w 12191999"/>
                <a:gd name="connsiteY1109" fmla="*/ 728519 h 1160647"/>
                <a:gd name="connsiteX1110" fmla="*/ 8345432 w 12191999"/>
                <a:gd name="connsiteY1110" fmla="*/ 728519 h 1160647"/>
                <a:gd name="connsiteX1111" fmla="*/ 8345432 w 12191999"/>
                <a:gd name="connsiteY1111" fmla="*/ 735005 h 1160647"/>
                <a:gd name="connsiteX1112" fmla="*/ 8365699 w 12191999"/>
                <a:gd name="connsiteY1112" fmla="*/ 735005 h 1160647"/>
                <a:gd name="connsiteX1113" fmla="*/ 8365699 w 12191999"/>
                <a:gd name="connsiteY1113" fmla="*/ 780402 h 1160647"/>
                <a:gd name="connsiteX1114" fmla="*/ 8379886 w 12191999"/>
                <a:gd name="connsiteY1114" fmla="*/ 780402 h 1160647"/>
                <a:gd name="connsiteX1115" fmla="*/ 8379886 w 12191999"/>
                <a:gd name="connsiteY1115" fmla="*/ 767431 h 1160647"/>
                <a:gd name="connsiteX1116" fmla="*/ 8396100 w 12191999"/>
                <a:gd name="connsiteY1116" fmla="*/ 767431 h 1160647"/>
                <a:gd name="connsiteX1117" fmla="*/ 8396100 w 12191999"/>
                <a:gd name="connsiteY1117" fmla="*/ 588004 h 1160647"/>
                <a:gd name="connsiteX1118" fmla="*/ 8402180 w 12191999"/>
                <a:gd name="connsiteY1118" fmla="*/ 581518 h 1160647"/>
                <a:gd name="connsiteX1119" fmla="*/ 8475141 w 12191999"/>
                <a:gd name="connsiteY1119" fmla="*/ 581518 h 1160647"/>
                <a:gd name="connsiteX1120" fmla="*/ 8475141 w 12191999"/>
                <a:gd name="connsiteY1120" fmla="*/ 590166 h 1160647"/>
                <a:gd name="connsiteX1121" fmla="*/ 8485274 w 12191999"/>
                <a:gd name="connsiteY1121" fmla="*/ 590166 h 1160647"/>
                <a:gd name="connsiteX1122" fmla="*/ 8485274 w 12191999"/>
                <a:gd name="connsiteY1122" fmla="*/ 704740 h 1160647"/>
                <a:gd name="connsiteX1123" fmla="*/ 8507568 w 12191999"/>
                <a:gd name="connsiteY1123" fmla="*/ 704740 h 1160647"/>
                <a:gd name="connsiteX1124" fmla="*/ 8507568 w 12191999"/>
                <a:gd name="connsiteY1124" fmla="*/ 637725 h 1160647"/>
                <a:gd name="connsiteX1125" fmla="*/ 8533915 w 12191999"/>
                <a:gd name="connsiteY1125" fmla="*/ 637725 h 1160647"/>
                <a:gd name="connsiteX1126" fmla="*/ 8537968 w 12191999"/>
                <a:gd name="connsiteY1126" fmla="*/ 633401 h 1160647"/>
                <a:gd name="connsiteX1127" fmla="*/ 8546075 w 12191999"/>
                <a:gd name="connsiteY1127" fmla="*/ 633401 h 1160647"/>
                <a:gd name="connsiteX1128" fmla="*/ 8550128 w 12191999"/>
                <a:gd name="connsiteY1128" fmla="*/ 637725 h 1160647"/>
                <a:gd name="connsiteX1129" fmla="*/ 8572422 w 12191999"/>
                <a:gd name="connsiteY1129" fmla="*/ 637725 h 1160647"/>
                <a:gd name="connsiteX1130" fmla="*/ 8572422 w 12191999"/>
                <a:gd name="connsiteY1130" fmla="*/ 520989 h 1160647"/>
                <a:gd name="connsiteX1131" fmla="*/ 8629169 w 12191999"/>
                <a:gd name="connsiteY1131" fmla="*/ 510180 h 1160647"/>
                <a:gd name="connsiteX1132" fmla="*/ 8629169 w 12191999"/>
                <a:gd name="connsiteY1132" fmla="*/ 511261 h 1160647"/>
                <a:gd name="connsiteX1133" fmla="*/ 8629169 w 12191999"/>
                <a:gd name="connsiteY1133" fmla="*/ 518827 h 1160647"/>
                <a:gd name="connsiteX1134" fmla="*/ 8655516 w 12191999"/>
                <a:gd name="connsiteY1134" fmla="*/ 518827 h 1160647"/>
                <a:gd name="connsiteX1135" fmla="*/ 8655516 w 12191999"/>
                <a:gd name="connsiteY1135" fmla="*/ 773917 h 1160647"/>
                <a:gd name="connsiteX1136" fmla="*/ 8677810 w 12191999"/>
                <a:gd name="connsiteY1136" fmla="*/ 773917 h 1160647"/>
                <a:gd name="connsiteX1137" fmla="*/ 8677810 w 12191999"/>
                <a:gd name="connsiteY1137" fmla="*/ 769593 h 1160647"/>
                <a:gd name="connsiteX1138" fmla="*/ 8689970 w 12191999"/>
                <a:gd name="connsiteY1138" fmla="*/ 769593 h 1160647"/>
                <a:gd name="connsiteX1139" fmla="*/ 8689970 w 12191999"/>
                <a:gd name="connsiteY1139" fmla="*/ 773917 h 1160647"/>
                <a:gd name="connsiteX1140" fmla="*/ 8714290 w 12191999"/>
                <a:gd name="connsiteY1140" fmla="*/ 773917 h 1160647"/>
                <a:gd name="connsiteX1141" fmla="*/ 8714290 w 12191999"/>
                <a:gd name="connsiteY1141" fmla="*/ 760946 h 1160647"/>
                <a:gd name="connsiteX1142" fmla="*/ 8742664 w 12191999"/>
                <a:gd name="connsiteY1142" fmla="*/ 760946 h 1160647"/>
                <a:gd name="connsiteX1143" fmla="*/ 8754824 w 12191999"/>
                <a:gd name="connsiteY1143" fmla="*/ 756622 h 1160647"/>
                <a:gd name="connsiteX1144" fmla="*/ 8775091 w 12191999"/>
                <a:gd name="connsiteY1144" fmla="*/ 760946 h 1160647"/>
                <a:gd name="connsiteX1145" fmla="*/ 8775091 w 12191999"/>
                <a:gd name="connsiteY1145" fmla="*/ 743652 h 1160647"/>
                <a:gd name="connsiteX1146" fmla="*/ 8783198 w 12191999"/>
                <a:gd name="connsiteY1146" fmla="*/ 743652 h 1160647"/>
                <a:gd name="connsiteX1147" fmla="*/ 8783198 w 12191999"/>
                <a:gd name="connsiteY1147" fmla="*/ 730681 h 1160647"/>
                <a:gd name="connsiteX1148" fmla="*/ 8839945 w 12191999"/>
                <a:gd name="connsiteY1148" fmla="*/ 730681 h 1160647"/>
                <a:gd name="connsiteX1149" fmla="*/ 8839945 w 12191999"/>
                <a:gd name="connsiteY1149" fmla="*/ 700416 h 1160647"/>
                <a:gd name="connsiteX1150" fmla="*/ 8858185 w 12191999"/>
                <a:gd name="connsiteY1150" fmla="*/ 700416 h 1160647"/>
                <a:gd name="connsiteX1151" fmla="*/ 8858185 w 12191999"/>
                <a:gd name="connsiteY1151" fmla="*/ 693931 h 1160647"/>
                <a:gd name="connsiteX1152" fmla="*/ 8870345 w 12191999"/>
                <a:gd name="connsiteY1152" fmla="*/ 693931 h 1160647"/>
                <a:gd name="connsiteX1153" fmla="*/ 8870345 w 12191999"/>
                <a:gd name="connsiteY1153" fmla="*/ 700416 h 1160647"/>
                <a:gd name="connsiteX1154" fmla="*/ 8886559 w 12191999"/>
                <a:gd name="connsiteY1154" fmla="*/ 700416 h 1160647"/>
                <a:gd name="connsiteX1155" fmla="*/ 8886559 w 12191999"/>
                <a:gd name="connsiteY1155" fmla="*/ 750137 h 1160647"/>
                <a:gd name="connsiteX1156" fmla="*/ 8918986 w 12191999"/>
                <a:gd name="connsiteY1156" fmla="*/ 750137 h 1160647"/>
                <a:gd name="connsiteX1157" fmla="*/ 8918986 w 12191999"/>
                <a:gd name="connsiteY1157" fmla="*/ 724196 h 1160647"/>
                <a:gd name="connsiteX1158" fmla="*/ 8957493 w 12191999"/>
                <a:gd name="connsiteY1158" fmla="*/ 724196 h 1160647"/>
                <a:gd name="connsiteX1159" fmla="*/ 8957493 w 12191999"/>
                <a:gd name="connsiteY1159" fmla="*/ 693931 h 1160647"/>
                <a:gd name="connsiteX1160" fmla="*/ 9006134 w 12191999"/>
                <a:gd name="connsiteY1160" fmla="*/ 693931 h 1160647"/>
                <a:gd name="connsiteX1161" fmla="*/ 9006294 w 12191999"/>
                <a:gd name="connsiteY1161" fmla="*/ 724196 h 1160647"/>
                <a:gd name="connsiteX1162" fmla="*/ 9016478 w 12191999"/>
                <a:gd name="connsiteY1162" fmla="*/ 724196 h 1160647"/>
                <a:gd name="connsiteX1163" fmla="*/ 9016985 w 12191999"/>
                <a:gd name="connsiteY1163" fmla="*/ 723115 h 1160647"/>
                <a:gd name="connsiteX1164" fmla="*/ 9020531 w 12191999"/>
                <a:gd name="connsiteY1164" fmla="*/ 715549 h 1160647"/>
                <a:gd name="connsiteX1165" fmla="*/ 9022305 w 12191999"/>
                <a:gd name="connsiteY1165" fmla="*/ 715819 h 1160647"/>
                <a:gd name="connsiteX1166" fmla="*/ 9034718 w 12191999"/>
                <a:gd name="connsiteY1166" fmla="*/ 717710 h 1160647"/>
                <a:gd name="connsiteX1167" fmla="*/ 9035225 w 12191999"/>
                <a:gd name="connsiteY1167" fmla="*/ 719062 h 1160647"/>
                <a:gd name="connsiteX1168" fmla="*/ 9038771 w 12191999"/>
                <a:gd name="connsiteY1168" fmla="*/ 728519 h 1160647"/>
                <a:gd name="connsiteX1169" fmla="*/ 9065118 w 12191999"/>
                <a:gd name="connsiteY1169" fmla="*/ 730681 h 1160647"/>
                <a:gd name="connsiteX1170" fmla="*/ 9065118 w 12191999"/>
                <a:gd name="connsiteY1170" fmla="*/ 607460 h 1160647"/>
                <a:gd name="connsiteX1171" fmla="*/ 9067145 w 12191999"/>
                <a:gd name="connsiteY1171" fmla="*/ 607460 h 1160647"/>
                <a:gd name="connsiteX1172" fmla="*/ 9081332 w 12191999"/>
                <a:gd name="connsiteY1172" fmla="*/ 607460 h 1160647"/>
                <a:gd name="connsiteX1173" fmla="*/ 9081332 w 12191999"/>
                <a:gd name="connsiteY1173" fmla="*/ 471268 h 1160647"/>
                <a:gd name="connsiteX1174" fmla="*/ 9083105 w 12191999"/>
                <a:gd name="connsiteY1174" fmla="*/ 471268 h 1160647"/>
                <a:gd name="connsiteX1175" fmla="*/ 9095519 w 12191999"/>
                <a:gd name="connsiteY1175" fmla="*/ 471268 h 1160647"/>
                <a:gd name="connsiteX1176" fmla="*/ 9095519 w 12191999"/>
                <a:gd name="connsiteY1176" fmla="*/ 356694 h 1160647"/>
                <a:gd name="connsiteX1177" fmla="*/ 9099572 w 12191999"/>
                <a:gd name="connsiteY1177" fmla="*/ 328590 h 1160647"/>
                <a:gd name="connsiteX1178" fmla="*/ 9101599 w 12191999"/>
                <a:gd name="connsiteY1178" fmla="*/ 328590 h 1160647"/>
                <a:gd name="connsiteX1179" fmla="*/ 9115786 w 12191999"/>
                <a:gd name="connsiteY1179" fmla="*/ 328590 h 1160647"/>
                <a:gd name="connsiteX1180" fmla="*/ 9152266 w 12191999"/>
                <a:gd name="connsiteY1180" fmla="*/ 246443 h 1160647"/>
                <a:gd name="connsiteX1181" fmla="*/ 9156320 w 12191999"/>
                <a:gd name="connsiteY1181" fmla="*/ 0 h 1160647"/>
                <a:gd name="connsiteX1182" fmla="*/ 9158346 w 12191999"/>
                <a:gd name="connsiteY1182" fmla="*/ 246443 h 1160647"/>
                <a:gd name="connsiteX1183" fmla="*/ 9196853 w 12191999"/>
                <a:gd name="connsiteY1183" fmla="*/ 326429 h 1160647"/>
                <a:gd name="connsiteX1184" fmla="*/ 9198880 w 12191999"/>
                <a:gd name="connsiteY1184" fmla="*/ 326429 h 1160647"/>
                <a:gd name="connsiteX1185" fmla="*/ 9213067 w 12191999"/>
                <a:gd name="connsiteY1185" fmla="*/ 326429 h 1160647"/>
                <a:gd name="connsiteX1186" fmla="*/ 9213067 w 12191999"/>
                <a:gd name="connsiteY1186" fmla="*/ 350208 h 1160647"/>
                <a:gd name="connsiteX1187" fmla="*/ 9213574 w 12191999"/>
                <a:gd name="connsiteY1187" fmla="*/ 351019 h 1160647"/>
                <a:gd name="connsiteX1188" fmla="*/ 9217120 w 12191999"/>
                <a:gd name="connsiteY1188" fmla="*/ 356694 h 1160647"/>
                <a:gd name="connsiteX1189" fmla="*/ 9217120 w 12191999"/>
                <a:gd name="connsiteY1189" fmla="*/ 471268 h 1160647"/>
                <a:gd name="connsiteX1190" fmla="*/ 9219400 w 12191999"/>
                <a:gd name="connsiteY1190" fmla="*/ 471268 h 1160647"/>
                <a:gd name="connsiteX1191" fmla="*/ 9235361 w 12191999"/>
                <a:gd name="connsiteY1191" fmla="*/ 471268 h 1160647"/>
                <a:gd name="connsiteX1192" fmla="*/ 9235361 w 12191999"/>
                <a:gd name="connsiteY1192" fmla="*/ 611783 h 1160647"/>
                <a:gd name="connsiteX1193" fmla="*/ 9236881 w 12191999"/>
                <a:gd name="connsiteY1193" fmla="*/ 611513 h 1160647"/>
                <a:gd name="connsiteX1194" fmla="*/ 9247521 w 12191999"/>
                <a:gd name="connsiteY1194" fmla="*/ 609622 h 1160647"/>
                <a:gd name="connsiteX1195" fmla="*/ 9245494 w 12191999"/>
                <a:gd name="connsiteY1195" fmla="*/ 698254 h 1160647"/>
                <a:gd name="connsiteX1196" fmla="*/ 9247014 w 12191999"/>
                <a:gd name="connsiteY1196" fmla="*/ 698525 h 1160647"/>
                <a:gd name="connsiteX1197" fmla="*/ 9257654 w 12191999"/>
                <a:gd name="connsiteY1197" fmla="*/ 700416 h 1160647"/>
                <a:gd name="connsiteX1198" fmla="*/ 9257907 w 12191999"/>
                <a:gd name="connsiteY1198" fmla="*/ 701227 h 1160647"/>
                <a:gd name="connsiteX1199" fmla="*/ 9259681 w 12191999"/>
                <a:gd name="connsiteY1199" fmla="*/ 706902 h 1160647"/>
                <a:gd name="connsiteX1200" fmla="*/ 9260441 w 12191999"/>
                <a:gd name="connsiteY1200" fmla="*/ 704470 h 1160647"/>
                <a:gd name="connsiteX1201" fmla="*/ 9265761 w 12191999"/>
                <a:gd name="connsiteY1201" fmla="*/ 687446 h 1160647"/>
                <a:gd name="connsiteX1202" fmla="*/ 9267534 w 12191999"/>
                <a:gd name="connsiteY1202" fmla="*/ 687446 h 1160647"/>
                <a:gd name="connsiteX1203" fmla="*/ 9279948 w 12191999"/>
                <a:gd name="connsiteY1203" fmla="*/ 687446 h 1160647"/>
                <a:gd name="connsiteX1204" fmla="*/ 9279948 w 12191999"/>
                <a:gd name="connsiteY1204" fmla="*/ 719872 h 1160647"/>
                <a:gd name="connsiteX1205" fmla="*/ 9280961 w 12191999"/>
                <a:gd name="connsiteY1205" fmla="*/ 720413 h 1160647"/>
                <a:gd name="connsiteX1206" fmla="*/ 9288055 w 12191999"/>
                <a:gd name="connsiteY1206" fmla="*/ 724196 h 1160647"/>
                <a:gd name="connsiteX1207" fmla="*/ 9288055 w 12191999"/>
                <a:gd name="connsiteY1207" fmla="*/ 725547 h 1160647"/>
                <a:gd name="connsiteX1208" fmla="*/ 9288055 w 12191999"/>
                <a:gd name="connsiteY1208" fmla="*/ 735005 h 1160647"/>
                <a:gd name="connsiteX1209" fmla="*/ 9332642 w 12191999"/>
                <a:gd name="connsiteY1209" fmla="*/ 735005 h 1160647"/>
                <a:gd name="connsiteX1210" fmla="*/ 9332642 w 12191999"/>
                <a:gd name="connsiteY1210" fmla="*/ 736086 h 1160647"/>
                <a:gd name="connsiteX1211" fmla="*/ 9332642 w 12191999"/>
                <a:gd name="connsiteY1211" fmla="*/ 743652 h 1160647"/>
                <a:gd name="connsiteX1212" fmla="*/ 9334668 w 12191999"/>
                <a:gd name="connsiteY1212" fmla="*/ 743652 h 1160647"/>
                <a:gd name="connsiteX1213" fmla="*/ 9348855 w 12191999"/>
                <a:gd name="connsiteY1213" fmla="*/ 743652 h 1160647"/>
                <a:gd name="connsiteX1214" fmla="*/ 9348855 w 12191999"/>
                <a:gd name="connsiteY1214" fmla="*/ 713387 h 1160647"/>
                <a:gd name="connsiteX1215" fmla="*/ 9393442 w 12191999"/>
                <a:gd name="connsiteY1215" fmla="*/ 713387 h 1160647"/>
                <a:gd name="connsiteX1216" fmla="*/ 9393442 w 12191999"/>
                <a:gd name="connsiteY1216" fmla="*/ 712036 h 1160647"/>
                <a:gd name="connsiteX1217" fmla="*/ 9393442 w 12191999"/>
                <a:gd name="connsiteY1217" fmla="*/ 702578 h 1160647"/>
                <a:gd name="connsiteX1218" fmla="*/ 9394456 w 12191999"/>
                <a:gd name="connsiteY1218" fmla="*/ 702578 h 1160647"/>
                <a:gd name="connsiteX1219" fmla="*/ 9401549 w 12191999"/>
                <a:gd name="connsiteY1219" fmla="*/ 702578 h 1160647"/>
                <a:gd name="connsiteX1220" fmla="*/ 9401549 w 12191999"/>
                <a:gd name="connsiteY1220" fmla="*/ 700687 h 1160647"/>
                <a:gd name="connsiteX1221" fmla="*/ 9401549 w 12191999"/>
                <a:gd name="connsiteY1221" fmla="*/ 687446 h 1160647"/>
                <a:gd name="connsiteX1222" fmla="*/ 9402309 w 12191999"/>
                <a:gd name="connsiteY1222" fmla="*/ 687446 h 1160647"/>
                <a:gd name="connsiteX1223" fmla="*/ 9407629 w 12191999"/>
                <a:gd name="connsiteY1223" fmla="*/ 687446 h 1160647"/>
                <a:gd name="connsiteX1224" fmla="*/ 9407629 w 12191999"/>
                <a:gd name="connsiteY1224" fmla="*/ 686365 h 1160647"/>
                <a:gd name="connsiteX1225" fmla="*/ 9407629 w 12191999"/>
                <a:gd name="connsiteY1225" fmla="*/ 678798 h 1160647"/>
                <a:gd name="connsiteX1226" fmla="*/ 9409656 w 12191999"/>
                <a:gd name="connsiteY1226" fmla="*/ 678798 h 1160647"/>
                <a:gd name="connsiteX1227" fmla="*/ 9423843 w 12191999"/>
                <a:gd name="connsiteY1227" fmla="*/ 678798 h 1160647"/>
                <a:gd name="connsiteX1228" fmla="*/ 9423843 w 12191999"/>
                <a:gd name="connsiteY1228" fmla="*/ 679879 h 1160647"/>
                <a:gd name="connsiteX1229" fmla="*/ 9423843 w 12191999"/>
                <a:gd name="connsiteY1229" fmla="*/ 687446 h 1160647"/>
                <a:gd name="connsiteX1230" fmla="*/ 9446136 w 12191999"/>
                <a:gd name="connsiteY1230" fmla="*/ 687446 h 1160647"/>
                <a:gd name="connsiteX1231" fmla="*/ 9446136 w 12191999"/>
                <a:gd name="connsiteY1231" fmla="*/ 685554 h 1160647"/>
                <a:gd name="connsiteX1232" fmla="*/ 9446136 w 12191999"/>
                <a:gd name="connsiteY1232" fmla="*/ 672313 h 1160647"/>
                <a:gd name="connsiteX1233" fmla="*/ 9447910 w 12191999"/>
                <a:gd name="connsiteY1233" fmla="*/ 672313 h 1160647"/>
                <a:gd name="connsiteX1234" fmla="*/ 9460323 w 12191999"/>
                <a:gd name="connsiteY1234" fmla="*/ 672313 h 1160647"/>
                <a:gd name="connsiteX1235" fmla="*/ 9460323 w 12191999"/>
                <a:gd name="connsiteY1235" fmla="*/ 696093 h 1160647"/>
                <a:gd name="connsiteX1236" fmla="*/ 9461337 w 12191999"/>
                <a:gd name="connsiteY1236" fmla="*/ 696093 h 1160647"/>
                <a:gd name="connsiteX1237" fmla="*/ 9468430 w 12191999"/>
                <a:gd name="connsiteY1237" fmla="*/ 696093 h 1160647"/>
                <a:gd name="connsiteX1238" fmla="*/ 9468430 w 12191999"/>
                <a:gd name="connsiteY1238" fmla="*/ 695012 h 1160647"/>
                <a:gd name="connsiteX1239" fmla="*/ 9468430 w 12191999"/>
                <a:gd name="connsiteY1239" fmla="*/ 687446 h 1160647"/>
                <a:gd name="connsiteX1240" fmla="*/ 9470203 w 12191999"/>
                <a:gd name="connsiteY1240" fmla="*/ 687446 h 1160647"/>
                <a:gd name="connsiteX1241" fmla="*/ 9482617 w 12191999"/>
                <a:gd name="connsiteY1241" fmla="*/ 687446 h 1160647"/>
                <a:gd name="connsiteX1242" fmla="*/ 9482617 w 12191999"/>
                <a:gd name="connsiteY1242" fmla="*/ 713387 h 1160647"/>
                <a:gd name="connsiteX1243" fmla="*/ 9484644 w 12191999"/>
                <a:gd name="connsiteY1243" fmla="*/ 713387 h 1160647"/>
                <a:gd name="connsiteX1244" fmla="*/ 9498830 w 12191999"/>
                <a:gd name="connsiteY1244" fmla="*/ 713387 h 1160647"/>
                <a:gd name="connsiteX1245" fmla="*/ 9498830 w 12191999"/>
                <a:gd name="connsiteY1245" fmla="*/ 715008 h 1160647"/>
                <a:gd name="connsiteX1246" fmla="*/ 9498830 w 12191999"/>
                <a:gd name="connsiteY1246" fmla="*/ 726358 h 1160647"/>
                <a:gd name="connsiteX1247" fmla="*/ 9499590 w 12191999"/>
                <a:gd name="connsiteY1247" fmla="*/ 726358 h 1160647"/>
                <a:gd name="connsiteX1248" fmla="*/ 9504911 w 12191999"/>
                <a:gd name="connsiteY1248" fmla="*/ 726358 h 1160647"/>
                <a:gd name="connsiteX1249" fmla="*/ 9504911 w 12191999"/>
                <a:gd name="connsiteY1249" fmla="*/ 725547 h 1160647"/>
                <a:gd name="connsiteX1250" fmla="*/ 9504911 w 12191999"/>
                <a:gd name="connsiteY1250" fmla="*/ 719872 h 1160647"/>
                <a:gd name="connsiteX1251" fmla="*/ 9535311 w 12191999"/>
                <a:gd name="connsiteY1251" fmla="*/ 719872 h 1160647"/>
                <a:gd name="connsiteX1252" fmla="*/ 9535311 w 12191999"/>
                <a:gd name="connsiteY1252" fmla="*/ 743652 h 1160647"/>
                <a:gd name="connsiteX1253" fmla="*/ 9536324 w 12191999"/>
                <a:gd name="connsiteY1253" fmla="*/ 743652 h 1160647"/>
                <a:gd name="connsiteX1254" fmla="*/ 9543418 w 12191999"/>
                <a:gd name="connsiteY1254" fmla="*/ 743652 h 1160647"/>
                <a:gd name="connsiteX1255" fmla="*/ 9543418 w 12191999"/>
                <a:gd name="connsiteY1255" fmla="*/ 744733 h 1160647"/>
                <a:gd name="connsiteX1256" fmla="*/ 9543418 w 12191999"/>
                <a:gd name="connsiteY1256" fmla="*/ 752299 h 1160647"/>
                <a:gd name="connsiteX1257" fmla="*/ 9544178 w 12191999"/>
                <a:gd name="connsiteY1257" fmla="*/ 752299 h 1160647"/>
                <a:gd name="connsiteX1258" fmla="*/ 9549498 w 12191999"/>
                <a:gd name="connsiteY1258" fmla="*/ 752299 h 1160647"/>
                <a:gd name="connsiteX1259" fmla="*/ 9549498 w 12191999"/>
                <a:gd name="connsiteY1259" fmla="*/ 750137 h 1160647"/>
                <a:gd name="connsiteX1260" fmla="*/ 9549498 w 12191999"/>
                <a:gd name="connsiteY1260" fmla="*/ 735005 h 1160647"/>
                <a:gd name="connsiteX1261" fmla="*/ 9550511 w 12191999"/>
                <a:gd name="connsiteY1261" fmla="*/ 735005 h 1160647"/>
                <a:gd name="connsiteX1262" fmla="*/ 9557605 w 12191999"/>
                <a:gd name="connsiteY1262" fmla="*/ 735005 h 1160647"/>
                <a:gd name="connsiteX1263" fmla="*/ 9557605 w 12191999"/>
                <a:gd name="connsiteY1263" fmla="*/ 736086 h 1160647"/>
                <a:gd name="connsiteX1264" fmla="*/ 9557605 w 12191999"/>
                <a:gd name="connsiteY1264" fmla="*/ 743652 h 1160647"/>
                <a:gd name="connsiteX1265" fmla="*/ 9562925 w 12191999"/>
                <a:gd name="connsiteY1265" fmla="*/ 741659 h 1160647"/>
                <a:gd name="connsiteX1266" fmla="*/ 9563685 w 12191999"/>
                <a:gd name="connsiteY1266" fmla="*/ 740679 h 1160647"/>
                <a:gd name="connsiteX1267" fmla="*/ 9563685 w 12191999"/>
                <a:gd name="connsiteY1267" fmla="*/ 735005 h 1160647"/>
                <a:gd name="connsiteX1268" fmla="*/ 9602192 w 12191999"/>
                <a:gd name="connsiteY1268" fmla="*/ 735005 h 1160647"/>
                <a:gd name="connsiteX1269" fmla="*/ 9602192 w 12191999"/>
                <a:gd name="connsiteY1269" fmla="*/ 758784 h 1160647"/>
                <a:gd name="connsiteX1270" fmla="*/ 9604218 w 12191999"/>
                <a:gd name="connsiteY1270" fmla="*/ 758784 h 1160647"/>
                <a:gd name="connsiteX1271" fmla="*/ 9618405 w 12191999"/>
                <a:gd name="connsiteY1271" fmla="*/ 758784 h 1160647"/>
                <a:gd name="connsiteX1272" fmla="*/ 9618405 w 12191999"/>
                <a:gd name="connsiteY1272" fmla="*/ 759865 h 1160647"/>
                <a:gd name="connsiteX1273" fmla="*/ 9618405 w 12191999"/>
                <a:gd name="connsiteY1273" fmla="*/ 767431 h 1160647"/>
                <a:gd name="connsiteX1274" fmla="*/ 9620179 w 12191999"/>
                <a:gd name="connsiteY1274" fmla="*/ 767431 h 1160647"/>
                <a:gd name="connsiteX1275" fmla="*/ 9632592 w 12191999"/>
                <a:gd name="connsiteY1275" fmla="*/ 767431 h 1160647"/>
                <a:gd name="connsiteX1276" fmla="*/ 9632592 w 12191999"/>
                <a:gd name="connsiteY1276" fmla="*/ 743652 h 1160647"/>
                <a:gd name="connsiteX1277" fmla="*/ 9633605 w 12191999"/>
                <a:gd name="connsiteY1277" fmla="*/ 743652 h 1160647"/>
                <a:gd name="connsiteX1278" fmla="*/ 9640699 w 12191999"/>
                <a:gd name="connsiteY1278" fmla="*/ 743652 h 1160647"/>
                <a:gd name="connsiteX1279" fmla="*/ 9640699 w 12191999"/>
                <a:gd name="connsiteY1279" fmla="*/ 711225 h 1160647"/>
                <a:gd name="connsiteX1280" fmla="*/ 9641712 w 12191999"/>
                <a:gd name="connsiteY1280" fmla="*/ 711225 h 1160647"/>
                <a:gd name="connsiteX1281" fmla="*/ 9648806 w 12191999"/>
                <a:gd name="connsiteY1281" fmla="*/ 711225 h 1160647"/>
                <a:gd name="connsiteX1282" fmla="*/ 9648806 w 12191999"/>
                <a:gd name="connsiteY1282" fmla="*/ 709334 h 1160647"/>
                <a:gd name="connsiteX1283" fmla="*/ 9648806 w 12191999"/>
                <a:gd name="connsiteY1283" fmla="*/ 696093 h 1160647"/>
                <a:gd name="connsiteX1284" fmla="*/ 9647539 w 12191999"/>
                <a:gd name="connsiteY1284" fmla="*/ 694471 h 1160647"/>
                <a:gd name="connsiteX1285" fmla="*/ 9652859 w 12191999"/>
                <a:gd name="connsiteY1285" fmla="*/ 683122 h 1160647"/>
                <a:gd name="connsiteX1286" fmla="*/ 9660966 w 12191999"/>
                <a:gd name="connsiteY1286" fmla="*/ 711225 h 1160647"/>
                <a:gd name="connsiteX1287" fmla="*/ 9661726 w 12191999"/>
                <a:gd name="connsiteY1287" fmla="*/ 711225 h 1160647"/>
                <a:gd name="connsiteX1288" fmla="*/ 9667046 w 12191999"/>
                <a:gd name="connsiteY1288" fmla="*/ 711225 h 1160647"/>
                <a:gd name="connsiteX1289" fmla="*/ 9667046 w 12191999"/>
                <a:gd name="connsiteY1289" fmla="*/ 605298 h 1160647"/>
                <a:gd name="connsiteX1290" fmla="*/ 9668566 w 12191999"/>
                <a:gd name="connsiteY1290" fmla="*/ 605298 h 1160647"/>
                <a:gd name="connsiteX1291" fmla="*/ 9679206 w 12191999"/>
                <a:gd name="connsiteY1291" fmla="*/ 605298 h 1160647"/>
                <a:gd name="connsiteX1292" fmla="*/ 9679206 w 12191999"/>
                <a:gd name="connsiteY1292" fmla="*/ 557739 h 1160647"/>
                <a:gd name="connsiteX1293" fmla="*/ 9705553 w 12191999"/>
                <a:gd name="connsiteY1293" fmla="*/ 557739 h 1160647"/>
                <a:gd name="connsiteX1294" fmla="*/ 9705553 w 12191999"/>
                <a:gd name="connsiteY1294" fmla="*/ 536121 h 1160647"/>
                <a:gd name="connsiteX1295" fmla="*/ 9740007 w 12191999"/>
                <a:gd name="connsiteY1295" fmla="*/ 536121 h 1160647"/>
                <a:gd name="connsiteX1296" fmla="*/ 9740007 w 12191999"/>
                <a:gd name="connsiteY1296" fmla="*/ 538553 h 1160647"/>
                <a:gd name="connsiteX1297" fmla="*/ 9740007 w 12191999"/>
                <a:gd name="connsiteY1297" fmla="*/ 555577 h 1160647"/>
                <a:gd name="connsiteX1298" fmla="*/ 9742287 w 12191999"/>
                <a:gd name="connsiteY1298" fmla="*/ 555577 h 1160647"/>
                <a:gd name="connsiteX1299" fmla="*/ 9758247 w 12191999"/>
                <a:gd name="connsiteY1299" fmla="*/ 555577 h 1160647"/>
                <a:gd name="connsiteX1300" fmla="*/ 9758247 w 12191999"/>
                <a:gd name="connsiteY1300" fmla="*/ 603136 h 1160647"/>
                <a:gd name="connsiteX1301" fmla="*/ 9759260 w 12191999"/>
                <a:gd name="connsiteY1301" fmla="*/ 603136 h 1160647"/>
                <a:gd name="connsiteX1302" fmla="*/ 9766354 w 12191999"/>
                <a:gd name="connsiteY1302" fmla="*/ 603136 h 1160647"/>
                <a:gd name="connsiteX1303" fmla="*/ 9780541 w 12191999"/>
                <a:gd name="connsiteY1303" fmla="*/ 607460 h 1160647"/>
                <a:gd name="connsiteX1304" fmla="*/ 9780541 w 12191999"/>
                <a:gd name="connsiteY1304" fmla="*/ 646372 h 1160647"/>
                <a:gd name="connsiteX1305" fmla="*/ 9781554 w 12191999"/>
                <a:gd name="connsiteY1305" fmla="*/ 646372 h 1160647"/>
                <a:gd name="connsiteX1306" fmla="*/ 9788647 w 12191999"/>
                <a:gd name="connsiteY1306" fmla="*/ 646372 h 1160647"/>
                <a:gd name="connsiteX1307" fmla="*/ 9788647 w 12191999"/>
                <a:gd name="connsiteY1307" fmla="*/ 647993 h 1160647"/>
                <a:gd name="connsiteX1308" fmla="*/ 9788647 w 12191999"/>
                <a:gd name="connsiteY1308" fmla="*/ 659342 h 1160647"/>
                <a:gd name="connsiteX1309" fmla="*/ 9790674 w 12191999"/>
                <a:gd name="connsiteY1309" fmla="*/ 659342 h 1160647"/>
                <a:gd name="connsiteX1310" fmla="*/ 9804861 w 12191999"/>
                <a:gd name="connsiteY1310" fmla="*/ 659342 h 1160647"/>
                <a:gd name="connsiteX1311" fmla="*/ 9810941 w 12191999"/>
                <a:gd name="connsiteY1311" fmla="*/ 665828 h 1160647"/>
                <a:gd name="connsiteX1312" fmla="*/ 9810941 w 12191999"/>
                <a:gd name="connsiteY1312" fmla="*/ 687446 h 1160647"/>
                <a:gd name="connsiteX1313" fmla="*/ 9813221 w 12191999"/>
                <a:gd name="connsiteY1313" fmla="*/ 687446 h 1160647"/>
                <a:gd name="connsiteX1314" fmla="*/ 9829181 w 12191999"/>
                <a:gd name="connsiteY1314" fmla="*/ 687446 h 1160647"/>
                <a:gd name="connsiteX1315" fmla="*/ 9829181 w 12191999"/>
                <a:gd name="connsiteY1315" fmla="*/ 688526 h 1160647"/>
                <a:gd name="connsiteX1316" fmla="*/ 9829181 w 12191999"/>
                <a:gd name="connsiteY1316" fmla="*/ 696093 h 1160647"/>
                <a:gd name="connsiteX1317" fmla="*/ 9830448 w 12191999"/>
                <a:gd name="connsiteY1317" fmla="*/ 696093 h 1160647"/>
                <a:gd name="connsiteX1318" fmla="*/ 9839315 w 12191999"/>
                <a:gd name="connsiteY1318" fmla="*/ 696093 h 1160647"/>
                <a:gd name="connsiteX1319" fmla="*/ 9839315 w 12191999"/>
                <a:gd name="connsiteY1319" fmla="*/ 698254 h 1160647"/>
                <a:gd name="connsiteX1320" fmla="*/ 9839315 w 12191999"/>
                <a:gd name="connsiteY1320" fmla="*/ 713387 h 1160647"/>
                <a:gd name="connsiteX1321" fmla="*/ 9843368 w 12191999"/>
                <a:gd name="connsiteY1321" fmla="*/ 711495 h 1160647"/>
                <a:gd name="connsiteX1322" fmla="*/ 9843368 w 12191999"/>
                <a:gd name="connsiteY1322" fmla="*/ 698254 h 1160647"/>
                <a:gd name="connsiteX1323" fmla="*/ 9844381 w 12191999"/>
                <a:gd name="connsiteY1323" fmla="*/ 698254 h 1160647"/>
                <a:gd name="connsiteX1324" fmla="*/ 9851475 w 12191999"/>
                <a:gd name="connsiteY1324" fmla="*/ 698254 h 1160647"/>
                <a:gd name="connsiteX1325" fmla="*/ 9851475 w 12191999"/>
                <a:gd name="connsiteY1325" fmla="*/ 699876 h 1160647"/>
                <a:gd name="connsiteX1326" fmla="*/ 9851475 w 12191999"/>
                <a:gd name="connsiteY1326" fmla="*/ 711225 h 1160647"/>
                <a:gd name="connsiteX1327" fmla="*/ 9852235 w 12191999"/>
                <a:gd name="connsiteY1327" fmla="*/ 711225 h 1160647"/>
                <a:gd name="connsiteX1328" fmla="*/ 9857555 w 12191999"/>
                <a:gd name="connsiteY1328" fmla="*/ 711225 h 1160647"/>
                <a:gd name="connsiteX1329" fmla="*/ 9906195 w 12191999"/>
                <a:gd name="connsiteY1329" fmla="*/ 706902 h 1160647"/>
                <a:gd name="connsiteX1330" fmla="*/ 9906195 w 12191999"/>
                <a:gd name="connsiteY1330" fmla="*/ 708253 h 1160647"/>
                <a:gd name="connsiteX1331" fmla="*/ 9906195 w 12191999"/>
                <a:gd name="connsiteY1331" fmla="*/ 717710 h 1160647"/>
                <a:gd name="connsiteX1332" fmla="*/ 9906955 w 12191999"/>
                <a:gd name="connsiteY1332" fmla="*/ 717710 h 1160647"/>
                <a:gd name="connsiteX1333" fmla="*/ 9912276 w 12191999"/>
                <a:gd name="connsiteY1333" fmla="*/ 717710 h 1160647"/>
                <a:gd name="connsiteX1334" fmla="*/ 9912276 w 12191999"/>
                <a:gd name="connsiteY1334" fmla="*/ 719872 h 1160647"/>
                <a:gd name="connsiteX1335" fmla="*/ 9912276 w 12191999"/>
                <a:gd name="connsiteY1335" fmla="*/ 735005 h 1160647"/>
                <a:gd name="connsiteX1336" fmla="*/ 9914302 w 12191999"/>
                <a:gd name="connsiteY1336" fmla="*/ 733654 h 1160647"/>
                <a:gd name="connsiteX1337" fmla="*/ 9928489 w 12191999"/>
                <a:gd name="connsiteY1337" fmla="*/ 724196 h 1160647"/>
                <a:gd name="connsiteX1338" fmla="*/ 9934569 w 12191999"/>
                <a:gd name="connsiteY1338" fmla="*/ 683122 h 1160647"/>
                <a:gd name="connsiteX1339" fmla="*/ 9935329 w 12191999"/>
                <a:gd name="connsiteY1339" fmla="*/ 682852 h 1160647"/>
                <a:gd name="connsiteX1340" fmla="*/ 9940649 w 12191999"/>
                <a:gd name="connsiteY1340" fmla="*/ 680960 h 1160647"/>
                <a:gd name="connsiteX1341" fmla="*/ 9942676 w 12191999"/>
                <a:gd name="connsiteY1341" fmla="*/ 611783 h 1160647"/>
                <a:gd name="connsiteX1342" fmla="*/ 9944703 w 12191999"/>
                <a:gd name="connsiteY1342" fmla="*/ 680960 h 1160647"/>
                <a:gd name="connsiteX1343" fmla="*/ 9945463 w 12191999"/>
                <a:gd name="connsiteY1343" fmla="*/ 681230 h 1160647"/>
                <a:gd name="connsiteX1344" fmla="*/ 9950783 w 12191999"/>
                <a:gd name="connsiteY1344" fmla="*/ 683122 h 1160647"/>
                <a:gd name="connsiteX1345" fmla="*/ 9950783 w 12191999"/>
                <a:gd name="connsiteY1345" fmla="*/ 596651 h 1160647"/>
                <a:gd name="connsiteX1346" fmla="*/ 9954836 w 12191999"/>
                <a:gd name="connsiteY1346" fmla="*/ 564224 h 1160647"/>
                <a:gd name="connsiteX1347" fmla="*/ 9993343 w 12191999"/>
                <a:gd name="connsiteY1347" fmla="*/ 564224 h 1160647"/>
                <a:gd name="connsiteX1348" fmla="*/ 9993343 w 12191999"/>
                <a:gd name="connsiteY1348" fmla="*/ 596651 h 1160647"/>
                <a:gd name="connsiteX1349" fmla="*/ 9994103 w 12191999"/>
                <a:gd name="connsiteY1349" fmla="*/ 596651 h 1160647"/>
                <a:gd name="connsiteX1350" fmla="*/ 9999423 w 12191999"/>
                <a:gd name="connsiteY1350" fmla="*/ 596651 h 1160647"/>
                <a:gd name="connsiteX1351" fmla="*/ 9999423 w 12191999"/>
                <a:gd name="connsiteY1351" fmla="*/ 514503 h 1160647"/>
                <a:gd name="connsiteX1352" fmla="*/ 10001197 w 12191999"/>
                <a:gd name="connsiteY1352" fmla="*/ 514503 h 1160647"/>
                <a:gd name="connsiteX1353" fmla="*/ 10013610 w 12191999"/>
                <a:gd name="connsiteY1353" fmla="*/ 514503 h 1160647"/>
                <a:gd name="connsiteX1354" fmla="*/ 10013610 w 12191999"/>
                <a:gd name="connsiteY1354" fmla="*/ 512612 h 1160647"/>
                <a:gd name="connsiteX1355" fmla="*/ 10013610 w 12191999"/>
                <a:gd name="connsiteY1355" fmla="*/ 499371 h 1160647"/>
                <a:gd name="connsiteX1356" fmla="*/ 10035904 w 12191999"/>
                <a:gd name="connsiteY1356" fmla="*/ 499371 h 1160647"/>
                <a:gd name="connsiteX1357" fmla="*/ 10035904 w 12191999"/>
                <a:gd name="connsiteY1357" fmla="*/ 498290 h 1160647"/>
                <a:gd name="connsiteX1358" fmla="*/ 10035904 w 12191999"/>
                <a:gd name="connsiteY1358" fmla="*/ 490724 h 1160647"/>
                <a:gd name="connsiteX1359" fmla="*/ 10037677 w 12191999"/>
                <a:gd name="connsiteY1359" fmla="*/ 490724 h 1160647"/>
                <a:gd name="connsiteX1360" fmla="*/ 10050091 w 12191999"/>
                <a:gd name="connsiteY1360" fmla="*/ 490724 h 1160647"/>
                <a:gd name="connsiteX1361" fmla="*/ 10050091 w 12191999"/>
                <a:gd name="connsiteY1361" fmla="*/ 491805 h 1160647"/>
                <a:gd name="connsiteX1362" fmla="*/ 10050091 w 12191999"/>
                <a:gd name="connsiteY1362" fmla="*/ 499371 h 1160647"/>
                <a:gd name="connsiteX1363" fmla="*/ 10050851 w 12191999"/>
                <a:gd name="connsiteY1363" fmla="*/ 499371 h 1160647"/>
                <a:gd name="connsiteX1364" fmla="*/ 10056171 w 12191999"/>
                <a:gd name="connsiteY1364" fmla="*/ 499371 h 1160647"/>
                <a:gd name="connsiteX1365" fmla="*/ 10066304 w 12191999"/>
                <a:gd name="connsiteY1365" fmla="*/ 495047 h 1160647"/>
                <a:gd name="connsiteX1366" fmla="*/ 10070357 w 12191999"/>
                <a:gd name="connsiteY1366" fmla="*/ 498290 h 1160647"/>
                <a:gd name="connsiteX1367" fmla="*/ 10070357 w 12191999"/>
                <a:gd name="connsiteY1367" fmla="*/ 490724 h 1160647"/>
                <a:gd name="connsiteX1368" fmla="*/ 10072637 w 12191999"/>
                <a:gd name="connsiteY1368" fmla="*/ 490724 h 1160647"/>
                <a:gd name="connsiteX1369" fmla="*/ 10088598 w 12191999"/>
                <a:gd name="connsiteY1369" fmla="*/ 490724 h 1160647"/>
                <a:gd name="connsiteX1370" fmla="*/ 10088598 w 12191999"/>
                <a:gd name="connsiteY1370" fmla="*/ 491805 h 1160647"/>
                <a:gd name="connsiteX1371" fmla="*/ 10088598 w 12191999"/>
                <a:gd name="connsiteY1371" fmla="*/ 499371 h 1160647"/>
                <a:gd name="connsiteX1372" fmla="*/ 10118998 w 12191999"/>
                <a:gd name="connsiteY1372" fmla="*/ 499371 h 1160647"/>
                <a:gd name="connsiteX1373" fmla="*/ 10118998 w 12191999"/>
                <a:gd name="connsiteY1373" fmla="*/ 500992 h 1160647"/>
                <a:gd name="connsiteX1374" fmla="*/ 10118998 w 12191999"/>
                <a:gd name="connsiteY1374" fmla="*/ 512342 h 1160647"/>
                <a:gd name="connsiteX1375" fmla="*/ 10145345 w 12191999"/>
                <a:gd name="connsiteY1375" fmla="*/ 512342 h 1160647"/>
                <a:gd name="connsiteX1376" fmla="*/ 10145345 w 12191999"/>
                <a:gd name="connsiteY1376" fmla="*/ 542606 h 1160647"/>
                <a:gd name="connsiteX1377" fmla="*/ 10146105 w 12191999"/>
                <a:gd name="connsiteY1377" fmla="*/ 542606 h 1160647"/>
                <a:gd name="connsiteX1378" fmla="*/ 10151425 w 12191999"/>
                <a:gd name="connsiteY1378" fmla="*/ 542606 h 1160647"/>
                <a:gd name="connsiteX1379" fmla="*/ 10151425 w 12191999"/>
                <a:gd name="connsiteY1379" fmla="*/ 543687 h 1160647"/>
                <a:gd name="connsiteX1380" fmla="*/ 10151425 w 12191999"/>
                <a:gd name="connsiteY1380" fmla="*/ 551254 h 1160647"/>
                <a:gd name="connsiteX1381" fmla="*/ 10155479 w 12191999"/>
                <a:gd name="connsiteY1381" fmla="*/ 581518 h 1160647"/>
                <a:gd name="connsiteX1382" fmla="*/ 10156239 w 12191999"/>
                <a:gd name="connsiteY1382" fmla="*/ 581518 h 1160647"/>
                <a:gd name="connsiteX1383" fmla="*/ 10161559 w 12191999"/>
                <a:gd name="connsiteY1383" fmla="*/ 581518 h 1160647"/>
                <a:gd name="connsiteX1384" fmla="*/ 10161559 w 12191999"/>
                <a:gd name="connsiteY1384" fmla="*/ 582329 h 1160647"/>
                <a:gd name="connsiteX1385" fmla="*/ 10161559 w 12191999"/>
                <a:gd name="connsiteY1385" fmla="*/ 588004 h 1160647"/>
                <a:gd name="connsiteX1386" fmla="*/ 10162572 w 12191999"/>
                <a:gd name="connsiteY1386" fmla="*/ 588004 h 1160647"/>
                <a:gd name="connsiteX1387" fmla="*/ 10169665 w 12191999"/>
                <a:gd name="connsiteY1387" fmla="*/ 588004 h 1160647"/>
                <a:gd name="connsiteX1388" fmla="*/ 10169665 w 12191999"/>
                <a:gd name="connsiteY1388" fmla="*/ 618269 h 1160647"/>
                <a:gd name="connsiteX1389" fmla="*/ 10171692 w 12191999"/>
                <a:gd name="connsiteY1389" fmla="*/ 618269 h 1160647"/>
                <a:gd name="connsiteX1390" fmla="*/ 10185879 w 12191999"/>
                <a:gd name="connsiteY1390" fmla="*/ 618269 h 1160647"/>
                <a:gd name="connsiteX1391" fmla="*/ 10185879 w 12191999"/>
                <a:gd name="connsiteY1391" fmla="*/ 642048 h 1160647"/>
                <a:gd name="connsiteX1392" fmla="*/ 10187906 w 12191999"/>
                <a:gd name="connsiteY1392" fmla="*/ 643669 h 1160647"/>
                <a:gd name="connsiteX1393" fmla="*/ 10187906 w 12191999"/>
                <a:gd name="connsiteY1393" fmla="*/ 655019 h 1160647"/>
                <a:gd name="connsiteX1394" fmla="*/ 10188666 w 12191999"/>
                <a:gd name="connsiteY1394" fmla="*/ 655019 h 1160647"/>
                <a:gd name="connsiteX1395" fmla="*/ 10193986 w 12191999"/>
                <a:gd name="connsiteY1395" fmla="*/ 655019 h 1160647"/>
                <a:gd name="connsiteX1396" fmla="*/ 10193986 w 12191999"/>
                <a:gd name="connsiteY1396" fmla="*/ 678798 h 1160647"/>
                <a:gd name="connsiteX1397" fmla="*/ 10195252 w 12191999"/>
                <a:gd name="connsiteY1397" fmla="*/ 678798 h 1160647"/>
                <a:gd name="connsiteX1398" fmla="*/ 10204119 w 12191999"/>
                <a:gd name="connsiteY1398" fmla="*/ 678798 h 1160647"/>
                <a:gd name="connsiteX1399" fmla="*/ 10206146 w 12191999"/>
                <a:gd name="connsiteY1399" fmla="*/ 682852 h 1160647"/>
                <a:gd name="connsiteX1400" fmla="*/ 10206146 w 12191999"/>
                <a:gd name="connsiteY1400" fmla="*/ 696093 h 1160647"/>
                <a:gd name="connsiteX1401" fmla="*/ 10207666 w 12191999"/>
                <a:gd name="connsiteY1401" fmla="*/ 694201 h 1160647"/>
                <a:gd name="connsiteX1402" fmla="*/ 10218306 w 12191999"/>
                <a:gd name="connsiteY1402" fmla="*/ 680960 h 1160647"/>
                <a:gd name="connsiteX1403" fmla="*/ 10246680 w 12191999"/>
                <a:gd name="connsiteY1403" fmla="*/ 680960 h 1160647"/>
                <a:gd name="connsiteX1404" fmla="*/ 10246680 w 12191999"/>
                <a:gd name="connsiteY1404" fmla="*/ 767431 h 1160647"/>
                <a:gd name="connsiteX1405" fmla="*/ 10247440 w 12191999"/>
                <a:gd name="connsiteY1405" fmla="*/ 767431 h 1160647"/>
                <a:gd name="connsiteX1406" fmla="*/ 10252760 w 12191999"/>
                <a:gd name="connsiteY1406" fmla="*/ 767431 h 1160647"/>
                <a:gd name="connsiteX1407" fmla="*/ 10253520 w 12191999"/>
                <a:gd name="connsiteY1407" fmla="*/ 766080 h 1160647"/>
                <a:gd name="connsiteX1408" fmla="*/ 10258840 w 12191999"/>
                <a:gd name="connsiteY1408" fmla="*/ 756622 h 1160647"/>
                <a:gd name="connsiteX1409" fmla="*/ 10258840 w 12191999"/>
                <a:gd name="connsiteY1409" fmla="*/ 758514 h 1160647"/>
                <a:gd name="connsiteX1410" fmla="*/ 10258840 w 12191999"/>
                <a:gd name="connsiteY1410" fmla="*/ 771755 h 1160647"/>
                <a:gd name="connsiteX1411" fmla="*/ 10262893 w 12191999"/>
                <a:gd name="connsiteY1411" fmla="*/ 726358 h 1160647"/>
                <a:gd name="connsiteX1412" fmla="*/ 10263653 w 12191999"/>
                <a:gd name="connsiteY1412" fmla="*/ 726358 h 1160647"/>
                <a:gd name="connsiteX1413" fmla="*/ 10268973 w 12191999"/>
                <a:gd name="connsiteY1413" fmla="*/ 726358 h 1160647"/>
                <a:gd name="connsiteX1414" fmla="*/ 10268973 w 12191999"/>
                <a:gd name="connsiteY1414" fmla="*/ 661504 h 1160647"/>
                <a:gd name="connsiteX1415" fmla="*/ 10269987 w 12191999"/>
                <a:gd name="connsiteY1415" fmla="*/ 661504 h 1160647"/>
                <a:gd name="connsiteX1416" fmla="*/ 10277080 w 12191999"/>
                <a:gd name="connsiteY1416" fmla="*/ 661504 h 1160647"/>
                <a:gd name="connsiteX1417" fmla="*/ 10289240 w 12191999"/>
                <a:gd name="connsiteY1417" fmla="*/ 618269 h 1160647"/>
                <a:gd name="connsiteX1418" fmla="*/ 10290507 w 12191999"/>
                <a:gd name="connsiteY1418" fmla="*/ 618269 h 1160647"/>
                <a:gd name="connsiteX1419" fmla="*/ 10299374 w 12191999"/>
                <a:gd name="connsiteY1419" fmla="*/ 618269 h 1160647"/>
                <a:gd name="connsiteX1420" fmla="*/ 10309507 w 12191999"/>
                <a:gd name="connsiteY1420" fmla="*/ 661504 h 1160647"/>
                <a:gd name="connsiteX1421" fmla="*/ 10310520 w 12191999"/>
                <a:gd name="connsiteY1421" fmla="*/ 661504 h 1160647"/>
                <a:gd name="connsiteX1422" fmla="*/ 10317614 w 12191999"/>
                <a:gd name="connsiteY1422" fmla="*/ 661504 h 1160647"/>
                <a:gd name="connsiteX1423" fmla="*/ 10317614 w 12191999"/>
                <a:gd name="connsiteY1423" fmla="*/ 700416 h 1160647"/>
                <a:gd name="connsiteX1424" fmla="*/ 10319387 w 12191999"/>
                <a:gd name="connsiteY1424" fmla="*/ 700416 h 1160647"/>
                <a:gd name="connsiteX1425" fmla="*/ 10331801 w 12191999"/>
                <a:gd name="connsiteY1425" fmla="*/ 700416 h 1160647"/>
                <a:gd name="connsiteX1426" fmla="*/ 10331801 w 12191999"/>
                <a:gd name="connsiteY1426" fmla="*/ 702578 h 1160647"/>
                <a:gd name="connsiteX1427" fmla="*/ 10331801 w 12191999"/>
                <a:gd name="connsiteY1427" fmla="*/ 717710 h 1160647"/>
                <a:gd name="connsiteX1428" fmla="*/ 10335854 w 12191999"/>
                <a:gd name="connsiteY1428" fmla="*/ 715549 h 1160647"/>
                <a:gd name="connsiteX1429" fmla="*/ 10335854 w 12191999"/>
                <a:gd name="connsiteY1429" fmla="*/ 700416 h 1160647"/>
                <a:gd name="connsiteX1430" fmla="*/ 10337374 w 12191999"/>
                <a:gd name="connsiteY1430" fmla="*/ 700416 h 1160647"/>
                <a:gd name="connsiteX1431" fmla="*/ 10348014 w 12191999"/>
                <a:gd name="connsiteY1431" fmla="*/ 700416 h 1160647"/>
                <a:gd name="connsiteX1432" fmla="*/ 10348014 w 12191999"/>
                <a:gd name="connsiteY1432" fmla="*/ 702037 h 1160647"/>
                <a:gd name="connsiteX1433" fmla="*/ 10348014 w 12191999"/>
                <a:gd name="connsiteY1433" fmla="*/ 713387 h 1160647"/>
                <a:gd name="connsiteX1434" fmla="*/ 10378415 w 12191999"/>
                <a:gd name="connsiteY1434" fmla="*/ 713387 h 1160647"/>
                <a:gd name="connsiteX1435" fmla="*/ 10378415 w 12191999"/>
                <a:gd name="connsiteY1435" fmla="*/ 676637 h 1160647"/>
                <a:gd name="connsiteX1436" fmla="*/ 10379681 w 12191999"/>
                <a:gd name="connsiteY1436" fmla="*/ 676637 h 1160647"/>
                <a:gd name="connsiteX1437" fmla="*/ 10388548 w 12191999"/>
                <a:gd name="connsiteY1437" fmla="*/ 676637 h 1160647"/>
                <a:gd name="connsiteX1438" fmla="*/ 10388548 w 12191999"/>
                <a:gd name="connsiteY1438" fmla="*/ 698254 h 1160647"/>
                <a:gd name="connsiteX1439" fmla="*/ 10390575 w 12191999"/>
                <a:gd name="connsiteY1439" fmla="*/ 665828 h 1160647"/>
                <a:gd name="connsiteX1440" fmla="*/ 10412868 w 12191999"/>
                <a:gd name="connsiteY1440" fmla="*/ 665828 h 1160647"/>
                <a:gd name="connsiteX1441" fmla="*/ 10412868 w 12191999"/>
                <a:gd name="connsiteY1441" fmla="*/ 664206 h 1160647"/>
                <a:gd name="connsiteX1442" fmla="*/ 10412868 w 12191999"/>
                <a:gd name="connsiteY1442" fmla="*/ 652857 h 1160647"/>
                <a:gd name="connsiteX1443" fmla="*/ 10413628 w 12191999"/>
                <a:gd name="connsiteY1443" fmla="*/ 652857 h 1160647"/>
                <a:gd name="connsiteX1444" fmla="*/ 10418948 w 12191999"/>
                <a:gd name="connsiteY1444" fmla="*/ 652857 h 1160647"/>
                <a:gd name="connsiteX1445" fmla="*/ 10418948 w 12191999"/>
                <a:gd name="connsiteY1445" fmla="*/ 650966 h 1160647"/>
                <a:gd name="connsiteX1446" fmla="*/ 10418948 w 12191999"/>
                <a:gd name="connsiteY1446" fmla="*/ 637725 h 1160647"/>
                <a:gd name="connsiteX1447" fmla="*/ 10423002 w 12191999"/>
                <a:gd name="connsiteY1447" fmla="*/ 644210 h 1160647"/>
                <a:gd name="connsiteX1448" fmla="*/ 10425282 w 12191999"/>
                <a:gd name="connsiteY1448" fmla="*/ 644210 h 1160647"/>
                <a:gd name="connsiteX1449" fmla="*/ 10441242 w 12191999"/>
                <a:gd name="connsiteY1449" fmla="*/ 644210 h 1160647"/>
                <a:gd name="connsiteX1450" fmla="*/ 10441242 w 12191999"/>
                <a:gd name="connsiteY1450" fmla="*/ 643399 h 1160647"/>
                <a:gd name="connsiteX1451" fmla="*/ 10441242 w 12191999"/>
                <a:gd name="connsiteY1451" fmla="*/ 637725 h 1160647"/>
                <a:gd name="connsiteX1452" fmla="*/ 10442002 w 12191999"/>
                <a:gd name="connsiteY1452" fmla="*/ 637725 h 1160647"/>
                <a:gd name="connsiteX1453" fmla="*/ 10447322 w 12191999"/>
                <a:gd name="connsiteY1453" fmla="*/ 637725 h 1160647"/>
                <a:gd name="connsiteX1454" fmla="*/ 10447322 w 12191999"/>
                <a:gd name="connsiteY1454" fmla="*/ 639076 h 1160647"/>
                <a:gd name="connsiteX1455" fmla="*/ 10447322 w 12191999"/>
                <a:gd name="connsiteY1455" fmla="*/ 648534 h 1160647"/>
                <a:gd name="connsiteX1456" fmla="*/ 10485829 w 12191999"/>
                <a:gd name="connsiteY1456" fmla="*/ 648534 h 1160647"/>
                <a:gd name="connsiteX1457" fmla="*/ 10485829 w 12191999"/>
                <a:gd name="connsiteY1457" fmla="*/ 786887 h 1160647"/>
                <a:gd name="connsiteX1458" fmla="*/ 10487349 w 12191999"/>
                <a:gd name="connsiteY1458" fmla="*/ 786887 h 1160647"/>
                <a:gd name="connsiteX1459" fmla="*/ 10497989 w 12191999"/>
                <a:gd name="connsiteY1459" fmla="*/ 786887 h 1160647"/>
                <a:gd name="connsiteX1460" fmla="*/ 10497989 w 12191999"/>
                <a:gd name="connsiteY1460" fmla="*/ 773917 h 1160647"/>
                <a:gd name="connsiteX1461" fmla="*/ 10502043 w 12191999"/>
                <a:gd name="connsiteY1461" fmla="*/ 773917 h 1160647"/>
                <a:gd name="connsiteX1462" fmla="*/ 10502043 w 12191999"/>
                <a:gd name="connsiteY1462" fmla="*/ 786887 h 1160647"/>
                <a:gd name="connsiteX1463" fmla="*/ 10532443 w 12191999"/>
                <a:gd name="connsiteY1463" fmla="*/ 786887 h 1160647"/>
                <a:gd name="connsiteX1464" fmla="*/ 10532443 w 12191999"/>
                <a:gd name="connsiteY1464" fmla="*/ 756622 h 1160647"/>
                <a:gd name="connsiteX1465" fmla="*/ 10544603 w 12191999"/>
                <a:gd name="connsiteY1465" fmla="*/ 756622 h 1160647"/>
                <a:gd name="connsiteX1466" fmla="*/ 10556763 w 12191999"/>
                <a:gd name="connsiteY1466" fmla="*/ 754461 h 1160647"/>
                <a:gd name="connsiteX1467" fmla="*/ 10560817 w 12191999"/>
                <a:gd name="connsiteY1467" fmla="*/ 756622 h 1160647"/>
                <a:gd name="connsiteX1468" fmla="*/ 10570950 w 12191999"/>
                <a:gd name="connsiteY1468" fmla="*/ 756622 h 1160647"/>
                <a:gd name="connsiteX1469" fmla="*/ 10570950 w 12191999"/>
                <a:gd name="connsiteY1469" fmla="*/ 786887 h 1160647"/>
                <a:gd name="connsiteX1470" fmla="*/ 10579057 w 12191999"/>
                <a:gd name="connsiteY1470" fmla="*/ 786887 h 1160647"/>
                <a:gd name="connsiteX1471" fmla="*/ 10579057 w 12191999"/>
                <a:gd name="connsiteY1471" fmla="*/ 804182 h 1160647"/>
                <a:gd name="connsiteX1472" fmla="*/ 10588393 w 12191999"/>
                <a:gd name="connsiteY1472" fmla="*/ 805087 h 1160647"/>
                <a:gd name="connsiteX1473" fmla="*/ 10601351 w 12191999"/>
                <a:gd name="connsiteY1473" fmla="*/ 805087 h 1160647"/>
                <a:gd name="connsiteX1474" fmla="*/ 10601351 w 12191999"/>
                <a:gd name="connsiteY1474" fmla="*/ 789049 h 1160647"/>
                <a:gd name="connsiteX1475" fmla="*/ 10669307 w 12191999"/>
                <a:gd name="connsiteY1475" fmla="*/ 789049 h 1160647"/>
                <a:gd name="connsiteX1476" fmla="*/ 10669307 w 12191999"/>
                <a:gd name="connsiteY1476" fmla="*/ 703796 h 1160647"/>
                <a:gd name="connsiteX1477" fmla="*/ 10741315 w 12191999"/>
                <a:gd name="connsiteY1477" fmla="*/ 703796 h 1160647"/>
                <a:gd name="connsiteX1478" fmla="*/ 10741315 w 12191999"/>
                <a:gd name="connsiteY1478" fmla="*/ 782564 h 1160647"/>
                <a:gd name="connsiteX1479" fmla="*/ 10743219 w 12191999"/>
                <a:gd name="connsiteY1479" fmla="*/ 782564 h 1160647"/>
                <a:gd name="connsiteX1480" fmla="*/ 10744461 w 12191999"/>
                <a:gd name="connsiteY1480" fmla="*/ 805087 h 1160647"/>
                <a:gd name="connsiteX1481" fmla="*/ 10754137 w 12191999"/>
                <a:gd name="connsiteY1481" fmla="*/ 805087 h 1160647"/>
                <a:gd name="connsiteX1482" fmla="*/ 10755379 w 12191999"/>
                <a:gd name="connsiteY1482" fmla="*/ 782564 h 1160647"/>
                <a:gd name="connsiteX1483" fmla="*/ 10761459 w 12191999"/>
                <a:gd name="connsiteY1483" fmla="*/ 782564 h 1160647"/>
                <a:gd name="connsiteX1484" fmla="*/ 10762701 w 12191999"/>
                <a:gd name="connsiteY1484" fmla="*/ 805087 h 1160647"/>
                <a:gd name="connsiteX1485" fmla="*/ 10813323 w 12191999"/>
                <a:gd name="connsiteY1485" fmla="*/ 805087 h 1160647"/>
                <a:gd name="connsiteX1486" fmla="*/ 10813323 w 12191999"/>
                <a:gd name="connsiteY1486" fmla="*/ 642059 h 1160647"/>
                <a:gd name="connsiteX1487" fmla="*/ 11010650 w 12191999"/>
                <a:gd name="connsiteY1487" fmla="*/ 642059 h 1160647"/>
                <a:gd name="connsiteX1488" fmla="*/ 11010650 w 12191999"/>
                <a:gd name="connsiteY1488" fmla="*/ 805087 h 1160647"/>
                <a:gd name="connsiteX1489" fmla="*/ 11029347 w 12191999"/>
                <a:gd name="connsiteY1489" fmla="*/ 805087 h 1160647"/>
                <a:gd name="connsiteX1490" fmla="*/ 11029347 w 12191999"/>
                <a:gd name="connsiteY1490" fmla="*/ 722394 h 1160647"/>
                <a:gd name="connsiteX1491" fmla="*/ 11124467 w 12191999"/>
                <a:gd name="connsiteY1491" fmla="*/ 722394 h 1160647"/>
                <a:gd name="connsiteX1492" fmla="*/ 11136397 w 12191999"/>
                <a:gd name="connsiteY1492" fmla="*/ 404253 h 1160647"/>
                <a:gd name="connsiteX1493" fmla="*/ 11124237 w 12191999"/>
                <a:gd name="connsiteY1493" fmla="*/ 382635 h 1160647"/>
                <a:gd name="connsiteX1494" fmla="*/ 11118157 w 12191999"/>
                <a:gd name="connsiteY1494" fmla="*/ 378311 h 1160647"/>
                <a:gd name="connsiteX1495" fmla="*/ 11126264 w 12191999"/>
                <a:gd name="connsiteY1495" fmla="*/ 354532 h 1160647"/>
                <a:gd name="connsiteX1496" fmla="*/ 11126264 w 12191999"/>
                <a:gd name="connsiteY1496" fmla="*/ 337238 h 1160647"/>
                <a:gd name="connsiteX1497" fmla="*/ 11140451 w 12191999"/>
                <a:gd name="connsiteY1497" fmla="*/ 337238 h 1160647"/>
                <a:gd name="connsiteX1498" fmla="*/ 11140451 w 12191999"/>
                <a:gd name="connsiteY1498" fmla="*/ 315620 h 1160647"/>
                <a:gd name="connsiteX1499" fmla="*/ 11142477 w 12191999"/>
                <a:gd name="connsiteY1499" fmla="*/ 311296 h 1160647"/>
                <a:gd name="connsiteX1500" fmla="*/ 11142477 w 12191999"/>
                <a:gd name="connsiteY1500" fmla="*/ 233472 h 1160647"/>
                <a:gd name="connsiteX1501" fmla="*/ 11140451 w 12191999"/>
                <a:gd name="connsiteY1501" fmla="*/ 226987 h 1160647"/>
                <a:gd name="connsiteX1502" fmla="*/ 11146531 w 12191999"/>
                <a:gd name="connsiteY1502" fmla="*/ 220501 h 1160647"/>
                <a:gd name="connsiteX1503" fmla="*/ 11146531 w 12191999"/>
                <a:gd name="connsiteY1503" fmla="*/ 162133 h 1160647"/>
                <a:gd name="connsiteX1504" fmla="*/ 11148557 w 12191999"/>
                <a:gd name="connsiteY1504" fmla="*/ 157810 h 1160647"/>
                <a:gd name="connsiteX1505" fmla="*/ 11148557 w 12191999"/>
                <a:gd name="connsiteY1505" fmla="*/ 101604 h 1160647"/>
                <a:gd name="connsiteX1506" fmla="*/ 11150584 w 12191999"/>
                <a:gd name="connsiteY1506" fmla="*/ 82148 h 1160647"/>
                <a:gd name="connsiteX1507" fmla="*/ 11154638 w 12191999"/>
                <a:gd name="connsiteY1507" fmla="*/ 99442 h 1160647"/>
                <a:gd name="connsiteX1508" fmla="*/ 11156664 w 12191999"/>
                <a:gd name="connsiteY1508" fmla="*/ 157810 h 1160647"/>
                <a:gd name="connsiteX1509" fmla="*/ 11158691 w 12191999"/>
                <a:gd name="connsiteY1509" fmla="*/ 220501 h 1160647"/>
                <a:gd name="connsiteX1510" fmla="*/ 11164771 w 12191999"/>
                <a:gd name="connsiteY1510" fmla="*/ 226987 h 1160647"/>
                <a:gd name="connsiteX1511" fmla="*/ 11162744 w 12191999"/>
                <a:gd name="connsiteY1511" fmla="*/ 233472 h 1160647"/>
                <a:gd name="connsiteX1512" fmla="*/ 11162744 w 12191999"/>
                <a:gd name="connsiteY1512" fmla="*/ 311296 h 1160647"/>
                <a:gd name="connsiteX1513" fmla="*/ 11164771 w 12191999"/>
                <a:gd name="connsiteY1513" fmla="*/ 315620 h 1160647"/>
                <a:gd name="connsiteX1514" fmla="*/ 11164771 w 12191999"/>
                <a:gd name="connsiteY1514" fmla="*/ 337238 h 1160647"/>
                <a:gd name="connsiteX1515" fmla="*/ 11178958 w 12191999"/>
                <a:gd name="connsiteY1515" fmla="*/ 337238 h 1160647"/>
                <a:gd name="connsiteX1516" fmla="*/ 11178958 w 12191999"/>
                <a:gd name="connsiteY1516" fmla="*/ 354532 h 1160647"/>
                <a:gd name="connsiteX1517" fmla="*/ 11187065 w 12191999"/>
                <a:gd name="connsiteY1517" fmla="*/ 378311 h 1160647"/>
                <a:gd name="connsiteX1518" fmla="*/ 11180985 w 12191999"/>
                <a:gd name="connsiteY1518" fmla="*/ 382635 h 1160647"/>
                <a:gd name="connsiteX1519" fmla="*/ 11168824 w 12191999"/>
                <a:gd name="connsiteY1519" fmla="*/ 404253 h 1160647"/>
                <a:gd name="connsiteX1520" fmla="*/ 11176931 w 12191999"/>
                <a:gd name="connsiteY1520" fmla="*/ 657181 h 1160647"/>
                <a:gd name="connsiteX1521" fmla="*/ 11241785 w 12191999"/>
                <a:gd name="connsiteY1521" fmla="*/ 657181 h 1160647"/>
                <a:gd name="connsiteX1522" fmla="*/ 11241785 w 12191999"/>
                <a:gd name="connsiteY1522" fmla="*/ 732843 h 1160647"/>
                <a:gd name="connsiteX1523" fmla="*/ 11249892 w 12191999"/>
                <a:gd name="connsiteY1523" fmla="*/ 732843 h 1160647"/>
                <a:gd name="connsiteX1524" fmla="*/ 11251919 w 12191999"/>
                <a:gd name="connsiteY1524" fmla="*/ 726358 h 1160647"/>
                <a:gd name="connsiteX1525" fmla="*/ 11257999 w 12191999"/>
                <a:gd name="connsiteY1525" fmla="*/ 726358 h 1160647"/>
                <a:gd name="connsiteX1526" fmla="*/ 11260026 w 12191999"/>
                <a:gd name="connsiteY1526" fmla="*/ 735005 h 1160647"/>
                <a:gd name="connsiteX1527" fmla="*/ 11272186 w 12191999"/>
                <a:gd name="connsiteY1527" fmla="*/ 735005 h 1160647"/>
                <a:gd name="connsiteX1528" fmla="*/ 11272186 w 12191999"/>
                <a:gd name="connsiteY1528" fmla="*/ 728519 h 1160647"/>
                <a:gd name="connsiteX1529" fmla="*/ 11294479 w 12191999"/>
                <a:gd name="connsiteY1529" fmla="*/ 728519 h 1160647"/>
                <a:gd name="connsiteX1530" fmla="*/ 11294479 w 12191999"/>
                <a:gd name="connsiteY1530" fmla="*/ 735005 h 1160647"/>
                <a:gd name="connsiteX1531" fmla="*/ 11314746 w 12191999"/>
                <a:gd name="connsiteY1531" fmla="*/ 735005 h 1160647"/>
                <a:gd name="connsiteX1532" fmla="*/ 11314746 w 12191999"/>
                <a:gd name="connsiteY1532" fmla="*/ 780402 h 1160647"/>
                <a:gd name="connsiteX1533" fmla="*/ 11328933 w 12191999"/>
                <a:gd name="connsiteY1533" fmla="*/ 780402 h 1160647"/>
                <a:gd name="connsiteX1534" fmla="*/ 11328933 w 12191999"/>
                <a:gd name="connsiteY1534" fmla="*/ 767431 h 1160647"/>
                <a:gd name="connsiteX1535" fmla="*/ 11345147 w 12191999"/>
                <a:gd name="connsiteY1535" fmla="*/ 767431 h 1160647"/>
                <a:gd name="connsiteX1536" fmla="*/ 11345147 w 12191999"/>
                <a:gd name="connsiteY1536" fmla="*/ 588004 h 1160647"/>
                <a:gd name="connsiteX1537" fmla="*/ 11351227 w 12191999"/>
                <a:gd name="connsiteY1537" fmla="*/ 581518 h 1160647"/>
                <a:gd name="connsiteX1538" fmla="*/ 11424188 w 12191999"/>
                <a:gd name="connsiteY1538" fmla="*/ 581518 h 1160647"/>
                <a:gd name="connsiteX1539" fmla="*/ 11424188 w 12191999"/>
                <a:gd name="connsiteY1539" fmla="*/ 590166 h 1160647"/>
                <a:gd name="connsiteX1540" fmla="*/ 11434321 w 12191999"/>
                <a:gd name="connsiteY1540" fmla="*/ 590166 h 1160647"/>
                <a:gd name="connsiteX1541" fmla="*/ 11434321 w 12191999"/>
                <a:gd name="connsiteY1541" fmla="*/ 704740 h 1160647"/>
                <a:gd name="connsiteX1542" fmla="*/ 11456615 w 12191999"/>
                <a:gd name="connsiteY1542" fmla="*/ 704740 h 1160647"/>
                <a:gd name="connsiteX1543" fmla="*/ 11456615 w 12191999"/>
                <a:gd name="connsiteY1543" fmla="*/ 637725 h 1160647"/>
                <a:gd name="connsiteX1544" fmla="*/ 11482962 w 12191999"/>
                <a:gd name="connsiteY1544" fmla="*/ 637725 h 1160647"/>
                <a:gd name="connsiteX1545" fmla="*/ 11487015 w 12191999"/>
                <a:gd name="connsiteY1545" fmla="*/ 633401 h 1160647"/>
                <a:gd name="connsiteX1546" fmla="*/ 11495122 w 12191999"/>
                <a:gd name="connsiteY1546" fmla="*/ 633401 h 1160647"/>
                <a:gd name="connsiteX1547" fmla="*/ 11499175 w 12191999"/>
                <a:gd name="connsiteY1547" fmla="*/ 637725 h 1160647"/>
                <a:gd name="connsiteX1548" fmla="*/ 11521469 w 12191999"/>
                <a:gd name="connsiteY1548" fmla="*/ 637725 h 1160647"/>
                <a:gd name="connsiteX1549" fmla="*/ 11521469 w 12191999"/>
                <a:gd name="connsiteY1549" fmla="*/ 520989 h 1160647"/>
                <a:gd name="connsiteX1550" fmla="*/ 11578216 w 12191999"/>
                <a:gd name="connsiteY1550" fmla="*/ 510180 h 1160647"/>
                <a:gd name="connsiteX1551" fmla="*/ 11578216 w 12191999"/>
                <a:gd name="connsiteY1551" fmla="*/ 511261 h 1160647"/>
                <a:gd name="connsiteX1552" fmla="*/ 11578216 w 12191999"/>
                <a:gd name="connsiteY1552" fmla="*/ 518827 h 1160647"/>
                <a:gd name="connsiteX1553" fmla="*/ 11604563 w 12191999"/>
                <a:gd name="connsiteY1553" fmla="*/ 518827 h 1160647"/>
                <a:gd name="connsiteX1554" fmla="*/ 11604563 w 12191999"/>
                <a:gd name="connsiteY1554" fmla="*/ 773917 h 1160647"/>
                <a:gd name="connsiteX1555" fmla="*/ 11626857 w 12191999"/>
                <a:gd name="connsiteY1555" fmla="*/ 773917 h 1160647"/>
                <a:gd name="connsiteX1556" fmla="*/ 11626857 w 12191999"/>
                <a:gd name="connsiteY1556" fmla="*/ 769593 h 1160647"/>
                <a:gd name="connsiteX1557" fmla="*/ 11639017 w 12191999"/>
                <a:gd name="connsiteY1557" fmla="*/ 769593 h 1160647"/>
                <a:gd name="connsiteX1558" fmla="*/ 11639017 w 12191999"/>
                <a:gd name="connsiteY1558" fmla="*/ 773917 h 1160647"/>
                <a:gd name="connsiteX1559" fmla="*/ 11663337 w 12191999"/>
                <a:gd name="connsiteY1559" fmla="*/ 773917 h 1160647"/>
                <a:gd name="connsiteX1560" fmla="*/ 11663337 w 12191999"/>
                <a:gd name="connsiteY1560" fmla="*/ 760946 h 1160647"/>
                <a:gd name="connsiteX1561" fmla="*/ 11691711 w 12191999"/>
                <a:gd name="connsiteY1561" fmla="*/ 760946 h 1160647"/>
                <a:gd name="connsiteX1562" fmla="*/ 11703871 w 12191999"/>
                <a:gd name="connsiteY1562" fmla="*/ 756622 h 1160647"/>
                <a:gd name="connsiteX1563" fmla="*/ 11724138 w 12191999"/>
                <a:gd name="connsiteY1563" fmla="*/ 760946 h 1160647"/>
                <a:gd name="connsiteX1564" fmla="*/ 11724138 w 12191999"/>
                <a:gd name="connsiteY1564" fmla="*/ 743652 h 1160647"/>
                <a:gd name="connsiteX1565" fmla="*/ 11732245 w 12191999"/>
                <a:gd name="connsiteY1565" fmla="*/ 743652 h 1160647"/>
                <a:gd name="connsiteX1566" fmla="*/ 11732245 w 12191999"/>
                <a:gd name="connsiteY1566" fmla="*/ 730681 h 1160647"/>
                <a:gd name="connsiteX1567" fmla="*/ 11788992 w 12191999"/>
                <a:gd name="connsiteY1567" fmla="*/ 730681 h 1160647"/>
                <a:gd name="connsiteX1568" fmla="*/ 11788992 w 12191999"/>
                <a:gd name="connsiteY1568" fmla="*/ 700416 h 1160647"/>
                <a:gd name="connsiteX1569" fmla="*/ 11807232 w 12191999"/>
                <a:gd name="connsiteY1569" fmla="*/ 700416 h 1160647"/>
                <a:gd name="connsiteX1570" fmla="*/ 11807232 w 12191999"/>
                <a:gd name="connsiteY1570" fmla="*/ 693931 h 1160647"/>
                <a:gd name="connsiteX1571" fmla="*/ 11819392 w 12191999"/>
                <a:gd name="connsiteY1571" fmla="*/ 693931 h 1160647"/>
                <a:gd name="connsiteX1572" fmla="*/ 11819392 w 12191999"/>
                <a:gd name="connsiteY1572" fmla="*/ 700416 h 1160647"/>
                <a:gd name="connsiteX1573" fmla="*/ 11835606 w 12191999"/>
                <a:gd name="connsiteY1573" fmla="*/ 700416 h 1160647"/>
                <a:gd name="connsiteX1574" fmla="*/ 11835606 w 12191999"/>
                <a:gd name="connsiteY1574" fmla="*/ 750137 h 1160647"/>
                <a:gd name="connsiteX1575" fmla="*/ 11868033 w 12191999"/>
                <a:gd name="connsiteY1575" fmla="*/ 750137 h 1160647"/>
                <a:gd name="connsiteX1576" fmla="*/ 11868033 w 12191999"/>
                <a:gd name="connsiteY1576" fmla="*/ 724196 h 1160647"/>
                <a:gd name="connsiteX1577" fmla="*/ 11906540 w 12191999"/>
                <a:gd name="connsiteY1577" fmla="*/ 724196 h 1160647"/>
                <a:gd name="connsiteX1578" fmla="*/ 11906540 w 12191999"/>
                <a:gd name="connsiteY1578" fmla="*/ 693931 h 1160647"/>
                <a:gd name="connsiteX1579" fmla="*/ 11955181 w 12191999"/>
                <a:gd name="connsiteY1579" fmla="*/ 693931 h 1160647"/>
                <a:gd name="connsiteX1580" fmla="*/ 11955181 w 12191999"/>
                <a:gd name="connsiteY1580" fmla="*/ 805087 h 1160647"/>
                <a:gd name="connsiteX1581" fmla="*/ 11955181 w 12191999"/>
                <a:gd name="connsiteY1581" fmla="*/ 818866 h 1160647"/>
                <a:gd name="connsiteX1582" fmla="*/ 11964324 w 12191999"/>
                <a:gd name="connsiteY1582" fmla="*/ 818866 h 1160647"/>
                <a:gd name="connsiteX1583" fmla="*/ 11964324 w 12191999"/>
                <a:gd name="connsiteY1583" fmla="*/ 762555 h 1160647"/>
                <a:gd name="connsiteX1584" fmla="*/ 11967661 w 12191999"/>
                <a:gd name="connsiteY1584" fmla="*/ 756622 h 1160647"/>
                <a:gd name="connsiteX1585" fmla="*/ 11967661 w 12191999"/>
                <a:gd name="connsiteY1585" fmla="*/ 758514 h 1160647"/>
                <a:gd name="connsiteX1586" fmla="*/ 11967661 w 12191999"/>
                <a:gd name="connsiteY1586" fmla="*/ 771755 h 1160647"/>
                <a:gd name="connsiteX1587" fmla="*/ 11971714 w 12191999"/>
                <a:gd name="connsiteY1587" fmla="*/ 726358 h 1160647"/>
                <a:gd name="connsiteX1588" fmla="*/ 11972474 w 12191999"/>
                <a:gd name="connsiteY1588" fmla="*/ 726358 h 1160647"/>
                <a:gd name="connsiteX1589" fmla="*/ 11977794 w 12191999"/>
                <a:gd name="connsiteY1589" fmla="*/ 726358 h 1160647"/>
                <a:gd name="connsiteX1590" fmla="*/ 11977794 w 12191999"/>
                <a:gd name="connsiteY1590" fmla="*/ 661504 h 1160647"/>
                <a:gd name="connsiteX1591" fmla="*/ 11978808 w 12191999"/>
                <a:gd name="connsiteY1591" fmla="*/ 661504 h 1160647"/>
                <a:gd name="connsiteX1592" fmla="*/ 11985901 w 12191999"/>
                <a:gd name="connsiteY1592" fmla="*/ 661504 h 1160647"/>
                <a:gd name="connsiteX1593" fmla="*/ 11998061 w 12191999"/>
                <a:gd name="connsiteY1593" fmla="*/ 618269 h 1160647"/>
                <a:gd name="connsiteX1594" fmla="*/ 11999328 w 12191999"/>
                <a:gd name="connsiteY1594" fmla="*/ 618269 h 1160647"/>
                <a:gd name="connsiteX1595" fmla="*/ 12008195 w 12191999"/>
                <a:gd name="connsiteY1595" fmla="*/ 618269 h 1160647"/>
                <a:gd name="connsiteX1596" fmla="*/ 12018328 w 12191999"/>
                <a:gd name="connsiteY1596" fmla="*/ 661504 h 1160647"/>
                <a:gd name="connsiteX1597" fmla="*/ 12019341 w 12191999"/>
                <a:gd name="connsiteY1597" fmla="*/ 661504 h 1160647"/>
                <a:gd name="connsiteX1598" fmla="*/ 12026435 w 12191999"/>
                <a:gd name="connsiteY1598" fmla="*/ 661504 h 1160647"/>
                <a:gd name="connsiteX1599" fmla="*/ 12026435 w 12191999"/>
                <a:gd name="connsiteY1599" fmla="*/ 700416 h 1160647"/>
                <a:gd name="connsiteX1600" fmla="*/ 12028208 w 12191999"/>
                <a:gd name="connsiteY1600" fmla="*/ 700416 h 1160647"/>
                <a:gd name="connsiteX1601" fmla="*/ 12040622 w 12191999"/>
                <a:gd name="connsiteY1601" fmla="*/ 700416 h 1160647"/>
                <a:gd name="connsiteX1602" fmla="*/ 12040622 w 12191999"/>
                <a:gd name="connsiteY1602" fmla="*/ 702578 h 1160647"/>
                <a:gd name="connsiteX1603" fmla="*/ 12040622 w 12191999"/>
                <a:gd name="connsiteY1603" fmla="*/ 717710 h 1160647"/>
                <a:gd name="connsiteX1604" fmla="*/ 12044675 w 12191999"/>
                <a:gd name="connsiteY1604" fmla="*/ 715549 h 1160647"/>
                <a:gd name="connsiteX1605" fmla="*/ 12044675 w 12191999"/>
                <a:gd name="connsiteY1605" fmla="*/ 700416 h 1160647"/>
                <a:gd name="connsiteX1606" fmla="*/ 12046195 w 12191999"/>
                <a:gd name="connsiteY1606" fmla="*/ 700416 h 1160647"/>
                <a:gd name="connsiteX1607" fmla="*/ 12056835 w 12191999"/>
                <a:gd name="connsiteY1607" fmla="*/ 700416 h 1160647"/>
                <a:gd name="connsiteX1608" fmla="*/ 12056835 w 12191999"/>
                <a:gd name="connsiteY1608" fmla="*/ 702037 h 1160647"/>
                <a:gd name="connsiteX1609" fmla="*/ 12056835 w 12191999"/>
                <a:gd name="connsiteY1609" fmla="*/ 713387 h 1160647"/>
                <a:gd name="connsiteX1610" fmla="*/ 12087236 w 12191999"/>
                <a:gd name="connsiteY1610" fmla="*/ 713387 h 1160647"/>
                <a:gd name="connsiteX1611" fmla="*/ 12087236 w 12191999"/>
                <a:gd name="connsiteY1611" fmla="*/ 676637 h 1160647"/>
                <a:gd name="connsiteX1612" fmla="*/ 12088502 w 12191999"/>
                <a:gd name="connsiteY1612" fmla="*/ 676637 h 1160647"/>
                <a:gd name="connsiteX1613" fmla="*/ 12097369 w 12191999"/>
                <a:gd name="connsiteY1613" fmla="*/ 676637 h 1160647"/>
                <a:gd name="connsiteX1614" fmla="*/ 12097369 w 12191999"/>
                <a:gd name="connsiteY1614" fmla="*/ 698254 h 1160647"/>
                <a:gd name="connsiteX1615" fmla="*/ 12099396 w 12191999"/>
                <a:gd name="connsiteY1615" fmla="*/ 665828 h 1160647"/>
                <a:gd name="connsiteX1616" fmla="*/ 12121689 w 12191999"/>
                <a:gd name="connsiteY1616" fmla="*/ 665828 h 1160647"/>
                <a:gd name="connsiteX1617" fmla="*/ 12121689 w 12191999"/>
                <a:gd name="connsiteY1617" fmla="*/ 664206 h 1160647"/>
                <a:gd name="connsiteX1618" fmla="*/ 12121689 w 12191999"/>
                <a:gd name="connsiteY1618" fmla="*/ 652857 h 1160647"/>
                <a:gd name="connsiteX1619" fmla="*/ 12122449 w 12191999"/>
                <a:gd name="connsiteY1619" fmla="*/ 652857 h 1160647"/>
                <a:gd name="connsiteX1620" fmla="*/ 12127769 w 12191999"/>
                <a:gd name="connsiteY1620" fmla="*/ 652857 h 1160647"/>
                <a:gd name="connsiteX1621" fmla="*/ 12127769 w 12191999"/>
                <a:gd name="connsiteY1621" fmla="*/ 650966 h 1160647"/>
                <a:gd name="connsiteX1622" fmla="*/ 12127769 w 12191999"/>
                <a:gd name="connsiteY1622" fmla="*/ 637725 h 1160647"/>
                <a:gd name="connsiteX1623" fmla="*/ 12131823 w 12191999"/>
                <a:gd name="connsiteY1623" fmla="*/ 644210 h 1160647"/>
                <a:gd name="connsiteX1624" fmla="*/ 12134103 w 12191999"/>
                <a:gd name="connsiteY1624" fmla="*/ 644210 h 1160647"/>
                <a:gd name="connsiteX1625" fmla="*/ 12150063 w 12191999"/>
                <a:gd name="connsiteY1625" fmla="*/ 644210 h 1160647"/>
                <a:gd name="connsiteX1626" fmla="*/ 12150063 w 12191999"/>
                <a:gd name="connsiteY1626" fmla="*/ 643399 h 1160647"/>
                <a:gd name="connsiteX1627" fmla="*/ 12150063 w 12191999"/>
                <a:gd name="connsiteY1627" fmla="*/ 637725 h 1160647"/>
                <a:gd name="connsiteX1628" fmla="*/ 12150823 w 12191999"/>
                <a:gd name="connsiteY1628" fmla="*/ 637725 h 1160647"/>
                <a:gd name="connsiteX1629" fmla="*/ 12156143 w 12191999"/>
                <a:gd name="connsiteY1629" fmla="*/ 637725 h 1160647"/>
                <a:gd name="connsiteX1630" fmla="*/ 12156143 w 12191999"/>
                <a:gd name="connsiteY1630" fmla="*/ 639076 h 1160647"/>
                <a:gd name="connsiteX1631" fmla="*/ 12156143 w 12191999"/>
                <a:gd name="connsiteY1631" fmla="*/ 648534 h 1160647"/>
                <a:gd name="connsiteX1632" fmla="*/ 12191999 w 12191999"/>
                <a:gd name="connsiteY1632" fmla="*/ 648534 h 1160647"/>
                <a:gd name="connsiteX1633" fmla="*/ 12191999 w 12191999"/>
                <a:gd name="connsiteY1633" fmla="*/ 1159457 h 1160647"/>
                <a:gd name="connsiteX1634" fmla="*/ 12027744 w 12191999"/>
                <a:gd name="connsiteY1634" fmla="*/ 1159331 h 1160647"/>
                <a:gd name="connsiteX1635" fmla="*/ 12027731 w 12191999"/>
                <a:gd name="connsiteY1635" fmla="*/ 1160647 h 1160647"/>
                <a:gd name="connsiteX1636" fmla="*/ 2054 w 12191999"/>
                <a:gd name="connsiteY1636" fmla="*/ 1158314 h 1160647"/>
                <a:gd name="connsiteX1637" fmla="*/ 0 w 12191999"/>
                <a:gd name="connsiteY1637" fmla="*/ 724196 h 1160647"/>
                <a:gd name="connsiteX1638" fmla="*/ 20267 w 12191999"/>
                <a:gd name="connsiteY1638" fmla="*/ 724196 h 1160647"/>
                <a:gd name="connsiteX1639" fmla="*/ 20774 w 12191999"/>
                <a:gd name="connsiteY1639" fmla="*/ 723115 h 1160647"/>
                <a:gd name="connsiteX1640" fmla="*/ 24320 w 12191999"/>
                <a:gd name="connsiteY1640" fmla="*/ 715549 h 1160647"/>
                <a:gd name="connsiteX1641" fmla="*/ 26095 w 12191999"/>
                <a:gd name="connsiteY1641" fmla="*/ 715819 h 1160647"/>
                <a:gd name="connsiteX1642" fmla="*/ 38507 w 12191999"/>
                <a:gd name="connsiteY1642" fmla="*/ 717710 h 1160647"/>
                <a:gd name="connsiteX1643" fmla="*/ 39014 w 12191999"/>
                <a:gd name="connsiteY1643" fmla="*/ 719062 h 1160647"/>
                <a:gd name="connsiteX1644" fmla="*/ 42560 w 12191999"/>
                <a:gd name="connsiteY1644" fmla="*/ 728519 h 1160647"/>
                <a:gd name="connsiteX1645" fmla="*/ 68907 w 12191999"/>
                <a:gd name="connsiteY1645" fmla="*/ 730681 h 1160647"/>
                <a:gd name="connsiteX1646" fmla="*/ 68907 w 12191999"/>
                <a:gd name="connsiteY1646" fmla="*/ 607460 h 1160647"/>
                <a:gd name="connsiteX1647" fmla="*/ 70934 w 12191999"/>
                <a:gd name="connsiteY1647" fmla="*/ 607460 h 1160647"/>
                <a:gd name="connsiteX1648" fmla="*/ 85121 w 12191999"/>
                <a:gd name="connsiteY1648" fmla="*/ 607460 h 1160647"/>
                <a:gd name="connsiteX1649" fmla="*/ 85121 w 12191999"/>
                <a:gd name="connsiteY1649" fmla="*/ 471268 h 1160647"/>
                <a:gd name="connsiteX1650" fmla="*/ 86894 w 12191999"/>
                <a:gd name="connsiteY1650" fmla="*/ 471268 h 1160647"/>
                <a:gd name="connsiteX1651" fmla="*/ 99308 w 12191999"/>
                <a:gd name="connsiteY1651" fmla="*/ 471268 h 1160647"/>
                <a:gd name="connsiteX1652" fmla="*/ 99308 w 12191999"/>
                <a:gd name="connsiteY1652" fmla="*/ 356694 h 1160647"/>
                <a:gd name="connsiteX1653" fmla="*/ 103361 w 12191999"/>
                <a:gd name="connsiteY1653" fmla="*/ 328590 h 1160647"/>
                <a:gd name="connsiteX1654" fmla="*/ 105388 w 12191999"/>
                <a:gd name="connsiteY1654" fmla="*/ 328590 h 1160647"/>
                <a:gd name="connsiteX1655" fmla="*/ 119575 w 12191999"/>
                <a:gd name="connsiteY1655" fmla="*/ 328590 h 1160647"/>
                <a:gd name="connsiteX1656" fmla="*/ 156055 w 12191999"/>
                <a:gd name="connsiteY1656" fmla="*/ 246443 h 1160647"/>
                <a:gd name="connsiteX1657" fmla="*/ 160109 w 12191999"/>
                <a:gd name="connsiteY1657" fmla="*/ 0 h 1160647"/>
                <a:gd name="connsiteX0" fmla="*/ 160109 w 12191999"/>
                <a:gd name="connsiteY0" fmla="*/ 0 h 1159457"/>
                <a:gd name="connsiteX1" fmla="*/ 162135 w 12191999"/>
                <a:gd name="connsiteY1" fmla="*/ 246443 h 1159457"/>
                <a:gd name="connsiteX2" fmla="*/ 200643 w 12191999"/>
                <a:gd name="connsiteY2" fmla="*/ 326429 h 1159457"/>
                <a:gd name="connsiteX3" fmla="*/ 202669 w 12191999"/>
                <a:gd name="connsiteY3" fmla="*/ 326429 h 1159457"/>
                <a:gd name="connsiteX4" fmla="*/ 216856 w 12191999"/>
                <a:gd name="connsiteY4" fmla="*/ 326429 h 1159457"/>
                <a:gd name="connsiteX5" fmla="*/ 216856 w 12191999"/>
                <a:gd name="connsiteY5" fmla="*/ 350208 h 1159457"/>
                <a:gd name="connsiteX6" fmla="*/ 217363 w 12191999"/>
                <a:gd name="connsiteY6" fmla="*/ 351019 h 1159457"/>
                <a:gd name="connsiteX7" fmla="*/ 220909 w 12191999"/>
                <a:gd name="connsiteY7" fmla="*/ 356694 h 1159457"/>
                <a:gd name="connsiteX8" fmla="*/ 220909 w 12191999"/>
                <a:gd name="connsiteY8" fmla="*/ 471268 h 1159457"/>
                <a:gd name="connsiteX9" fmla="*/ 223189 w 12191999"/>
                <a:gd name="connsiteY9" fmla="*/ 471268 h 1159457"/>
                <a:gd name="connsiteX10" fmla="*/ 239151 w 12191999"/>
                <a:gd name="connsiteY10" fmla="*/ 471268 h 1159457"/>
                <a:gd name="connsiteX11" fmla="*/ 239151 w 12191999"/>
                <a:gd name="connsiteY11" fmla="*/ 611783 h 1159457"/>
                <a:gd name="connsiteX12" fmla="*/ 240670 w 12191999"/>
                <a:gd name="connsiteY12" fmla="*/ 611513 h 1159457"/>
                <a:gd name="connsiteX13" fmla="*/ 251310 w 12191999"/>
                <a:gd name="connsiteY13" fmla="*/ 609622 h 1159457"/>
                <a:gd name="connsiteX14" fmla="*/ 249283 w 12191999"/>
                <a:gd name="connsiteY14" fmla="*/ 698254 h 1159457"/>
                <a:gd name="connsiteX15" fmla="*/ 250804 w 12191999"/>
                <a:gd name="connsiteY15" fmla="*/ 698525 h 1159457"/>
                <a:gd name="connsiteX16" fmla="*/ 261444 w 12191999"/>
                <a:gd name="connsiteY16" fmla="*/ 700416 h 1159457"/>
                <a:gd name="connsiteX17" fmla="*/ 261696 w 12191999"/>
                <a:gd name="connsiteY17" fmla="*/ 701227 h 1159457"/>
                <a:gd name="connsiteX18" fmla="*/ 263470 w 12191999"/>
                <a:gd name="connsiteY18" fmla="*/ 706902 h 1159457"/>
                <a:gd name="connsiteX19" fmla="*/ 264230 w 12191999"/>
                <a:gd name="connsiteY19" fmla="*/ 704470 h 1159457"/>
                <a:gd name="connsiteX20" fmla="*/ 269550 w 12191999"/>
                <a:gd name="connsiteY20" fmla="*/ 687446 h 1159457"/>
                <a:gd name="connsiteX21" fmla="*/ 271323 w 12191999"/>
                <a:gd name="connsiteY21" fmla="*/ 687446 h 1159457"/>
                <a:gd name="connsiteX22" fmla="*/ 283737 w 12191999"/>
                <a:gd name="connsiteY22" fmla="*/ 687446 h 1159457"/>
                <a:gd name="connsiteX23" fmla="*/ 283737 w 12191999"/>
                <a:gd name="connsiteY23" fmla="*/ 719872 h 1159457"/>
                <a:gd name="connsiteX24" fmla="*/ 284750 w 12191999"/>
                <a:gd name="connsiteY24" fmla="*/ 720413 h 1159457"/>
                <a:gd name="connsiteX25" fmla="*/ 291844 w 12191999"/>
                <a:gd name="connsiteY25" fmla="*/ 724196 h 1159457"/>
                <a:gd name="connsiteX26" fmla="*/ 291844 w 12191999"/>
                <a:gd name="connsiteY26" fmla="*/ 725547 h 1159457"/>
                <a:gd name="connsiteX27" fmla="*/ 291844 w 12191999"/>
                <a:gd name="connsiteY27" fmla="*/ 735005 h 1159457"/>
                <a:gd name="connsiteX28" fmla="*/ 336431 w 12191999"/>
                <a:gd name="connsiteY28" fmla="*/ 735005 h 1159457"/>
                <a:gd name="connsiteX29" fmla="*/ 336431 w 12191999"/>
                <a:gd name="connsiteY29" fmla="*/ 736086 h 1159457"/>
                <a:gd name="connsiteX30" fmla="*/ 336431 w 12191999"/>
                <a:gd name="connsiteY30" fmla="*/ 743652 h 1159457"/>
                <a:gd name="connsiteX31" fmla="*/ 338457 w 12191999"/>
                <a:gd name="connsiteY31" fmla="*/ 743652 h 1159457"/>
                <a:gd name="connsiteX32" fmla="*/ 352644 w 12191999"/>
                <a:gd name="connsiteY32" fmla="*/ 743652 h 1159457"/>
                <a:gd name="connsiteX33" fmla="*/ 352644 w 12191999"/>
                <a:gd name="connsiteY33" fmla="*/ 713387 h 1159457"/>
                <a:gd name="connsiteX34" fmla="*/ 397231 w 12191999"/>
                <a:gd name="connsiteY34" fmla="*/ 713387 h 1159457"/>
                <a:gd name="connsiteX35" fmla="*/ 397231 w 12191999"/>
                <a:gd name="connsiteY35" fmla="*/ 712036 h 1159457"/>
                <a:gd name="connsiteX36" fmla="*/ 397231 w 12191999"/>
                <a:gd name="connsiteY36" fmla="*/ 702578 h 1159457"/>
                <a:gd name="connsiteX37" fmla="*/ 398245 w 12191999"/>
                <a:gd name="connsiteY37" fmla="*/ 702578 h 1159457"/>
                <a:gd name="connsiteX38" fmla="*/ 405338 w 12191999"/>
                <a:gd name="connsiteY38" fmla="*/ 702578 h 1159457"/>
                <a:gd name="connsiteX39" fmla="*/ 405338 w 12191999"/>
                <a:gd name="connsiteY39" fmla="*/ 700687 h 1159457"/>
                <a:gd name="connsiteX40" fmla="*/ 405338 w 12191999"/>
                <a:gd name="connsiteY40" fmla="*/ 687446 h 1159457"/>
                <a:gd name="connsiteX41" fmla="*/ 406099 w 12191999"/>
                <a:gd name="connsiteY41" fmla="*/ 687446 h 1159457"/>
                <a:gd name="connsiteX42" fmla="*/ 411418 w 12191999"/>
                <a:gd name="connsiteY42" fmla="*/ 687446 h 1159457"/>
                <a:gd name="connsiteX43" fmla="*/ 411418 w 12191999"/>
                <a:gd name="connsiteY43" fmla="*/ 686365 h 1159457"/>
                <a:gd name="connsiteX44" fmla="*/ 411418 w 12191999"/>
                <a:gd name="connsiteY44" fmla="*/ 678798 h 1159457"/>
                <a:gd name="connsiteX45" fmla="*/ 413445 w 12191999"/>
                <a:gd name="connsiteY45" fmla="*/ 678798 h 1159457"/>
                <a:gd name="connsiteX46" fmla="*/ 427632 w 12191999"/>
                <a:gd name="connsiteY46" fmla="*/ 678798 h 1159457"/>
                <a:gd name="connsiteX47" fmla="*/ 427632 w 12191999"/>
                <a:gd name="connsiteY47" fmla="*/ 679879 h 1159457"/>
                <a:gd name="connsiteX48" fmla="*/ 427632 w 12191999"/>
                <a:gd name="connsiteY48" fmla="*/ 687446 h 1159457"/>
                <a:gd name="connsiteX49" fmla="*/ 449925 w 12191999"/>
                <a:gd name="connsiteY49" fmla="*/ 687446 h 1159457"/>
                <a:gd name="connsiteX50" fmla="*/ 449925 w 12191999"/>
                <a:gd name="connsiteY50" fmla="*/ 685554 h 1159457"/>
                <a:gd name="connsiteX51" fmla="*/ 449925 w 12191999"/>
                <a:gd name="connsiteY51" fmla="*/ 672313 h 1159457"/>
                <a:gd name="connsiteX52" fmla="*/ 451700 w 12191999"/>
                <a:gd name="connsiteY52" fmla="*/ 672313 h 1159457"/>
                <a:gd name="connsiteX53" fmla="*/ 464112 w 12191999"/>
                <a:gd name="connsiteY53" fmla="*/ 672313 h 1159457"/>
                <a:gd name="connsiteX54" fmla="*/ 464112 w 12191999"/>
                <a:gd name="connsiteY54" fmla="*/ 696093 h 1159457"/>
                <a:gd name="connsiteX55" fmla="*/ 465126 w 12191999"/>
                <a:gd name="connsiteY55" fmla="*/ 696093 h 1159457"/>
                <a:gd name="connsiteX56" fmla="*/ 472219 w 12191999"/>
                <a:gd name="connsiteY56" fmla="*/ 696093 h 1159457"/>
                <a:gd name="connsiteX57" fmla="*/ 472219 w 12191999"/>
                <a:gd name="connsiteY57" fmla="*/ 695012 h 1159457"/>
                <a:gd name="connsiteX58" fmla="*/ 472219 w 12191999"/>
                <a:gd name="connsiteY58" fmla="*/ 687446 h 1159457"/>
                <a:gd name="connsiteX59" fmla="*/ 473992 w 12191999"/>
                <a:gd name="connsiteY59" fmla="*/ 687446 h 1159457"/>
                <a:gd name="connsiteX60" fmla="*/ 486407 w 12191999"/>
                <a:gd name="connsiteY60" fmla="*/ 687446 h 1159457"/>
                <a:gd name="connsiteX61" fmla="*/ 486407 w 12191999"/>
                <a:gd name="connsiteY61" fmla="*/ 713387 h 1159457"/>
                <a:gd name="connsiteX62" fmla="*/ 488433 w 12191999"/>
                <a:gd name="connsiteY62" fmla="*/ 713387 h 1159457"/>
                <a:gd name="connsiteX63" fmla="*/ 502619 w 12191999"/>
                <a:gd name="connsiteY63" fmla="*/ 713387 h 1159457"/>
                <a:gd name="connsiteX64" fmla="*/ 502619 w 12191999"/>
                <a:gd name="connsiteY64" fmla="*/ 715008 h 1159457"/>
                <a:gd name="connsiteX65" fmla="*/ 502619 w 12191999"/>
                <a:gd name="connsiteY65" fmla="*/ 726358 h 1159457"/>
                <a:gd name="connsiteX66" fmla="*/ 503379 w 12191999"/>
                <a:gd name="connsiteY66" fmla="*/ 726358 h 1159457"/>
                <a:gd name="connsiteX67" fmla="*/ 508700 w 12191999"/>
                <a:gd name="connsiteY67" fmla="*/ 726358 h 1159457"/>
                <a:gd name="connsiteX68" fmla="*/ 508700 w 12191999"/>
                <a:gd name="connsiteY68" fmla="*/ 725547 h 1159457"/>
                <a:gd name="connsiteX69" fmla="*/ 508700 w 12191999"/>
                <a:gd name="connsiteY69" fmla="*/ 719872 h 1159457"/>
                <a:gd name="connsiteX70" fmla="*/ 539100 w 12191999"/>
                <a:gd name="connsiteY70" fmla="*/ 719872 h 1159457"/>
                <a:gd name="connsiteX71" fmla="*/ 539100 w 12191999"/>
                <a:gd name="connsiteY71" fmla="*/ 743652 h 1159457"/>
                <a:gd name="connsiteX72" fmla="*/ 540113 w 12191999"/>
                <a:gd name="connsiteY72" fmla="*/ 743652 h 1159457"/>
                <a:gd name="connsiteX73" fmla="*/ 547207 w 12191999"/>
                <a:gd name="connsiteY73" fmla="*/ 743652 h 1159457"/>
                <a:gd name="connsiteX74" fmla="*/ 547207 w 12191999"/>
                <a:gd name="connsiteY74" fmla="*/ 744733 h 1159457"/>
                <a:gd name="connsiteX75" fmla="*/ 547207 w 12191999"/>
                <a:gd name="connsiteY75" fmla="*/ 752299 h 1159457"/>
                <a:gd name="connsiteX76" fmla="*/ 547967 w 12191999"/>
                <a:gd name="connsiteY76" fmla="*/ 752299 h 1159457"/>
                <a:gd name="connsiteX77" fmla="*/ 553287 w 12191999"/>
                <a:gd name="connsiteY77" fmla="*/ 752299 h 1159457"/>
                <a:gd name="connsiteX78" fmla="*/ 553287 w 12191999"/>
                <a:gd name="connsiteY78" fmla="*/ 750137 h 1159457"/>
                <a:gd name="connsiteX79" fmla="*/ 553287 w 12191999"/>
                <a:gd name="connsiteY79" fmla="*/ 735005 h 1159457"/>
                <a:gd name="connsiteX80" fmla="*/ 554300 w 12191999"/>
                <a:gd name="connsiteY80" fmla="*/ 735005 h 1159457"/>
                <a:gd name="connsiteX81" fmla="*/ 561394 w 12191999"/>
                <a:gd name="connsiteY81" fmla="*/ 735005 h 1159457"/>
                <a:gd name="connsiteX82" fmla="*/ 561394 w 12191999"/>
                <a:gd name="connsiteY82" fmla="*/ 736086 h 1159457"/>
                <a:gd name="connsiteX83" fmla="*/ 561394 w 12191999"/>
                <a:gd name="connsiteY83" fmla="*/ 743652 h 1159457"/>
                <a:gd name="connsiteX84" fmla="*/ 566714 w 12191999"/>
                <a:gd name="connsiteY84" fmla="*/ 741659 h 1159457"/>
                <a:gd name="connsiteX85" fmla="*/ 567474 w 12191999"/>
                <a:gd name="connsiteY85" fmla="*/ 740679 h 1159457"/>
                <a:gd name="connsiteX86" fmla="*/ 567474 w 12191999"/>
                <a:gd name="connsiteY86" fmla="*/ 735005 h 1159457"/>
                <a:gd name="connsiteX87" fmla="*/ 605982 w 12191999"/>
                <a:gd name="connsiteY87" fmla="*/ 735005 h 1159457"/>
                <a:gd name="connsiteX88" fmla="*/ 605982 w 12191999"/>
                <a:gd name="connsiteY88" fmla="*/ 758784 h 1159457"/>
                <a:gd name="connsiteX89" fmla="*/ 608008 w 12191999"/>
                <a:gd name="connsiteY89" fmla="*/ 758784 h 1159457"/>
                <a:gd name="connsiteX90" fmla="*/ 622194 w 12191999"/>
                <a:gd name="connsiteY90" fmla="*/ 758784 h 1159457"/>
                <a:gd name="connsiteX91" fmla="*/ 622194 w 12191999"/>
                <a:gd name="connsiteY91" fmla="*/ 759865 h 1159457"/>
                <a:gd name="connsiteX92" fmla="*/ 622194 w 12191999"/>
                <a:gd name="connsiteY92" fmla="*/ 767431 h 1159457"/>
                <a:gd name="connsiteX93" fmla="*/ 623968 w 12191999"/>
                <a:gd name="connsiteY93" fmla="*/ 767431 h 1159457"/>
                <a:gd name="connsiteX94" fmla="*/ 636381 w 12191999"/>
                <a:gd name="connsiteY94" fmla="*/ 767431 h 1159457"/>
                <a:gd name="connsiteX95" fmla="*/ 636381 w 12191999"/>
                <a:gd name="connsiteY95" fmla="*/ 743652 h 1159457"/>
                <a:gd name="connsiteX96" fmla="*/ 637394 w 12191999"/>
                <a:gd name="connsiteY96" fmla="*/ 743652 h 1159457"/>
                <a:gd name="connsiteX97" fmla="*/ 644488 w 12191999"/>
                <a:gd name="connsiteY97" fmla="*/ 743652 h 1159457"/>
                <a:gd name="connsiteX98" fmla="*/ 644488 w 12191999"/>
                <a:gd name="connsiteY98" fmla="*/ 711225 h 1159457"/>
                <a:gd name="connsiteX99" fmla="*/ 645501 w 12191999"/>
                <a:gd name="connsiteY99" fmla="*/ 711225 h 1159457"/>
                <a:gd name="connsiteX100" fmla="*/ 652595 w 12191999"/>
                <a:gd name="connsiteY100" fmla="*/ 711225 h 1159457"/>
                <a:gd name="connsiteX101" fmla="*/ 652595 w 12191999"/>
                <a:gd name="connsiteY101" fmla="*/ 709334 h 1159457"/>
                <a:gd name="connsiteX102" fmla="*/ 652595 w 12191999"/>
                <a:gd name="connsiteY102" fmla="*/ 696093 h 1159457"/>
                <a:gd name="connsiteX103" fmla="*/ 651328 w 12191999"/>
                <a:gd name="connsiteY103" fmla="*/ 694471 h 1159457"/>
                <a:gd name="connsiteX104" fmla="*/ 656648 w 12191999"/>
                <a:gd name="connsiteY104" fmla="*/ 683122 h 1159457"/>
                <a:gd name="connsiteX105" fmla="*/ 664755 w 12191999"/>
                <a:gd name="connsiteY105" fmla="*/ 711225 h 1159457"/>
                <a:gd name="connsiteX106" fmla="*/ 665515 w 12191999"/>
                <a:gd name="connsiteY106" fmla="*/ 711225 h 1159457"/>
                <a:gd name="connsiteX107" fmla="*/ 670835 w 12191999"/>
                <a:gd name="connsiteY107" fmla="*/ 711225 h 1159457"/>
                <a:gd name="connsiteX108" fmla="*/ 670835 w 12191999"/>
                <a:gd name="connsiteY108" fmla="*/ 605298 h 1159457"/>
                <a:gd name="connsiteX109" fmla="*/ 672356 w 12191999"/>
                <a:gd name="connsiteY109" fmla="*/ 605298 h 1159457"/>
                <a:gd name="connsiteX110" fmla="*/ 682996 w 12191999"/>
                <a:gd name="connsiteY110" fmla="*/ 605298 h 1159457"/>
                <a:gd name="connsiteX111" fmla="*/ 682996 w 12191999"/>
                <a:gd name="connsiteY111" fmla="*/ 557739 h 1159457"/>
                <a:gd name="connsiteX112" fmla="*/ 709342 w 12191999"/>
                <a:gd name="connsiteY112" fmla="*/ 557739 h 1159457"/>
                <a:gd name="connsiteX113" fmla="*/ 709342 w 12191999"/>
                <a:gd name="connsiteY113" fmla="*/ 536121 h 1159457"/>
                <a:gd name="connsiteX114" fmla="*/ 743796 w 12191999"/>
                <a:gd name="connsiteY114" fmla="*/ 536121 h 1159457"/>
                <a:gd name="connsiteX115" fmla="*/ 743796 w 12191999"/>
                <a:gd name="connsiteY115" fmla="*/ 538553 h 1159457"/>
                <a:gd name="connsiteX116" fmla="*/ 743796 w 12191999"/>
                <a:gd name="connsiteY116" fmla="*/ 555577 h 1159457"/>
                <a:gd name="connsiteX117" fmla="*/ 746077 w 12191999"/>
                <a:gd name="connsiteY117" fmla="*/ 555577 h 1159457"/>
                <a:gd name="connsiteX118" fmla="*/ 762036 w 12191999"/>
                <a:gd name="connsiteY118" fmla="*/ 555577 h 1159457"/>
                <a:gd name="connsiteX119" fmla="*/ 762036 w 12191999"/>
                <a:gd name="connsiteY119" fmla="*/ 603136 h 1159457"/>
                <a:gd name="connsiteX120" fmla="*/ 763049 w 12191999"/>
                <a:gd name="connsiteY120" fmla="*/ 603136 h 1159457"/>
                <a:gd name="connsiteX121" fmla="*/ 770144 w 12191999"/>
                <a:gd name="connsiteY121" fmla="*/ 603136 h 1159457"/>
                <a:gd name="connsiteX122" fmla="*/ 784330 w 12191999"/>
                <a:gd name="connsiteY122" fmla="*/ 607460 h 1159457"/>
                <a:gd name="connsiteX123" fmla="*/ 784330 w 12191999"/>
                <a:gd name="connsiteY123" fmla="*/ 646372 h 1159457"/>
                <a:gd name="connsiteX124" fmla="*/ 785344 w 12191999"/>
                <a:gd name="connsiteY124" fmla="*/ 646372 h 1159457"/>
                <a:gd name="connsiteX125" fmla="*/ 792436 w 12191999"/>
                <a:gd name="connsiteY125" fmla="*/ 646372 h 1159457"/>
                <a:gd name="connsiteX126" fmla="*/ 792436 w 12191999"/>
                <a:gd name="connsiteY126" fmla="*/ 647993 h 1159457"/>
                <a:gd name="connsiteX127" fmla="*/ 792436 w 12191999"/>
                <a:gd name="connsiteY127" fmla="*/ 659342 h 1159457"/>
                <a:gd name="connsiteX128" fmla="*/ 794463 w 12191999"/>
                <a:gd name="connsiteY128" fmla="*/ 659342 h 1159457"/>
                <a:gd name="connsiteX129" fmla="*/ 808650 w 12191999"/>
                <a:gd name="connsiteY129" fmla="*/ 659342 h 1159457"/>
                <a:gd name="connsiteX130" fmla="*/ 814730 w 12191999"/>
                <a:gd name="connsiteY130" fmla="*/ 665828 h 1159457"/>
                <a:gd name="connsiteX131" fmla="*/ 814730 w 12191999"/>
                <a:gd name="connsiteY131" fmla="*/ 687446 h 1159457"/>
                <a:gd name="connsiteX132" fmla="*/ 817010 w 12191999"/>
                <a:gd name="connsiteY132" fmla="*/ 687446 h 1159457"/>
                <a:gd name="connsiteX133" fmla="*/ 832971 w 12191999"/>
                <a:gd name="connsiteY133" fmla="*/ 687446 h 1159457"/>
                <a:gd name="connsiteX134" fmla="*/ 832971 w 12191999"/>
                <a:gd name="connsiteY134" fmla="*/ 688526 h 1159457"/>
                <a:gd name="connsiteX135" fmla="*/ 832971 w 12191999"/>
                <a:gd name="connsiteY135" fmla="*/ 696093 h 1159457"/>
                <a:gd name="connsiteX136" fmla="*/ 834238 w 12191999"/>
                <a:gd name="connsiteY136" fmla="*/ 696093 h 1159457"/>
                <a:gd name="connsiteX137" fmla="*/ 843105 w 12191999"/>
                <a:gd name="connsiteY137" fmla="*/ 696093 h 1159457"/>
                <a:gd name="connsiteX138" fmla="*/ 843105 w 12191999"/>
                <a:gd name="connsiteY138" fmla="*/ 698254 h 1159457"/>
                <a:gd name="connsiteX139" fmla="*/ 843105 w 12191999"/>
                <a:gd name="connsiteY139" fmla="*/ 713387 h 1159457"/>
                <a:gd name="connsiteX140" fmla="*/ 847158 w 12191999"/>
                <a:gd name="connsiteY140" fmla="*/ 711495 h 1159457"/>
                <a:gd name="connsiteX141" fmla="*/ 847158 w 12191999"/>
                <a:gd name="connsiteY141" fmla="*/ 698254 h 1159457"/>
                <a:gd name="connsiteX142" fmla="*/ 848170 w 12191999"/>
                <a:gd name="connsiteY142" fmla="*/ 698254 h 1159457"/>
                <a:gd name="connsiteX143" fmla="*/ 855264 w 12191999"/>
                <a:gd name="connsiteY143" fmla="*/ 698254 h 1159457"/>
                <a:gd name="connsiteX144" fmla="*/ 855264 w 12191999"/>
                <a:gd name="connsiteY144" fmla="*/ 699876 h 1159457"/>
                <a:gd name="connsiteX145" fmla="*/ 855264 w 12191999"/>
                <a:gd name="connsiteY145" fmla="*/ 711225 h 1159457"/>
                <a:gd name="connsiteX146" fmla="*/ 856025 w 12191999"/>
                <a:gd name="connsiteY146" fmla="*/ 711225 h 1159457"/>
                <a:gd name="connsiteX147" fmla="*/ 861344 w 12191999"/>
                <a:gd name="connsiteY147" fmla="*/ 711225 h 1159457"/>
                <a:gd name="connsiteX148" fmla="*/ 909984 w 12191999"/>
                <a:gd name="connsiteY148" fmla="*/ 706902 h 1159457"/>
                <a:gd name="connsiteX149" fmla="*/ 909984 w 12191999"/>
                <a:gd name="connsiteY149" fmla="*/ 708253 h 1159457"/>
                <a:gd name="connsiteX150" fmla="*/ 909984 w 12191999"/>
                <a:gd name="connsiteY150" fmla="*/ 717710 h 1159457"/>
                <a:gd name="connsiteX151" fmla="*/ 910744 w 12191999"/>
                <a:gd name="connsiteY151" fmla="*/ 717710 h 1159457"/>
                <a:gd name="connsiteX152" fmla="*/ 916065 w 12191999"/>
                <a:gd name="connsiteY152" fmla="*/ 717710 h 1159457"/>
                <a:gd name="connsiteX153" fmla="*/ 916065 w 12191999"/>
                <a:gd name="connsiteY153" fmla="*/ 719872 h 1159457"/>
                <a:gd name="connsiteX154" fmla="*/ 916065 w 12191999"/>
                <a:gd name="connsiteY154" fmla="*/ 735005 h 1159457"/>
                <a:gd name="connsiteX155" fmla="*/ 918091 w 12191999"/>
                <a:gd name="connsiteY155" fmla="*/ 733654 h 1159457"/>
                <a:gd name="connsiteX156" fmla="*/ 932278 w 12191999"/>
                <a:gd name="connsiteY156" fmla="*/ 724196 h 1159457"/>
                <a:gd name="connsiteX157" fmla="*/ 938359 w 12191999"/>
                <a:gd name="connsiteY157" fmla="*/ 683122 h 1159457"/>
                <a:gd name="connsiteX158" fmla="*/ 939118 w 12191999"/>
                <a:gd name="connsiteY158" fmla="*/ 682852 h 1159457"/>
                <a:gd name="connsiteX159" fmla="*/ 944438 w 12191999"/>
                <a:gd name="connsiteY159" fmla="*/ 680960 h 1159457"/>
                <a:gd name="connsiteX160" fmla="*/ 946466 w 12191999"/>
                <a:gd name="connsiteY160" fmla="*/ 611783 h 1159457"/>
                <a:gd name="connsiteX161" fmla="*/ 948492 w 12191999"/>
                <a:gd name="connsiteY161" fmla="*/ 680960 h 1159457"/>
                <a:gd name="connsiteX162" fmla="*/ 949252 w 12191999"/>
                <a:gd name="connsiteY162" fmla="*/ 681230 h 1159457"/>
                <a:gd name="connsiteX163" fmla="*/ 954572 w 12191999"/>
                <a:gd name="connsiteY163" fmla="*/ 683122 h 1159457"/>
                <a:gd name="connsiteX164" fmla="*/ 954572 w 12191999"/>
                <a:gd name="connsiteY164" fmla="*/ 596651 h 1159457"/>
                <a:gd name="connsiteX165" fmla="*/ 958625 w 12191999"/>
                <a:gd name="connsiteY165" fmla="*/ 564224 h 1159457"/>
                <a:gd name="connsiteX166" fmla="*/ 997133 w 12191999"/>
                <a:gd name="connsiteY166" fmla="*/ 564224 h 1159457"/>
                <a:gd name="connsiteX167" fmla="*/ 997133 w 12191999"/>
                <a:gd name="connsiteY167" fmla="*/ 596651 h 1159457"/>
                <a:gd name="connsiteX168" fmla="*/ 997893 w 12191999"/>
                <a:gd name="connsiteY168" fmla="*/ 596651 h 1159457"/>
                <a:gd name="connsiteX169" fmla="*/ 1003212 w 12191999"/>
                <a:gd name="connsiteY169" fmla="*/ 596651 h 1159457"/>
                <a:gd name="connsiteX170" fmla="*/ 1003212 w 12191999"/>
                <a:gd name="connsiteY170" fmla="*/ 514503 h 1159457"/>
                <a:gd name="connsiteX171" fmla="*/ 1004987 w 12191999"/>
                <a:gd name="connsiteY171" fmla="*/ 514503 h 1159457"/>
                <a:gd name="connsiteX172" fmla="*/ 1017399 w 12191999"/>
                <a:gd name="connsiteY172" fmla="*/ 514503 h 1159457"/>
                <a:gd name="connsiteX173" fmla="*/ 1017399 w 12191999"/>
                <a:gd name="connsiteY173" fmla="*/ 512612 h 1159457"/>
                <a:gd name="connsiteX174" fmla="*/ 1017399 w 12191999"/>
                <a:gd name="connsiteY174" fmla="*/ 499371 h 1159457"/>
                <a:gd name="connsiteX175" fmla="*/ 1039693 w 12191999"/>
                <a:gd name="connsiteY175" fmla="*/ 499371 h 1159457"/>
                <a:gd name="connsiteX176" fmla="*/ 1039693 w 12191999"/>
                <a:gd name="connsiteY176" fmla="*/ 498290 h 1159457"/>
                <a:gd name="connsiteX177" fmla="*/ 1039693 w 12191999"/>
                <a:gd name="connsiteY177" fmla="*/ 490724 h 1159457"/>
                <a:gd name="connsiteX178" fmla="*/ 1041467 w 12191999"/>
                <a:gd name="connsiteY178" fmla="*/ 490724 h 1159457"/>
                <a:gd name="connsiteX179" fmla="*/ 1053881 w 12191999"/>
                <a:gd name="connsiteY179" fmla="*/ 490724 h 1159457"/>
                <a:gd name="connsiteX180" fmla="*/ 1053881 w 12191999"/>
                <a:gd name="connsiteY180" fmla="*/ 491805 h 1159457"/>
                <a:gd name="connsiteX181" fmla="*/ 1053881 w 12191999"/>
                <a:gd name="connsiteY181" fmla="*/ 499371 h 1159457"/>
                <a:gd name="connsiteX182" fmla="*/ 1054641 w 12191999"/>
                <a:gd name="connsiteY182" fmla="*/ 499371 h 1159457"/>
                <a:gd name="connsiteX183" fmla="*/ 1059960 w 12191999"/>
                <a:gd name="connsiteY183" fmla="*/ 499371 h 1159457"/>
                <a:gd name="connsiteX184" fmla="*/ 1070093 w 12191999"/>
                <a:gd name="connsiteY184" fmla="*/ 495047 h 1159457"/>
                <a:gd name="connsiteX185" fmla="*/ 1074146 w 12191999"/>
                <a:gd name="connsiteY185" fmla="*/ 498290 h 1159457"/>
                <a:gd name="connsiteX186" fmla="*/ 1074146 w 12191999"/>
                <a:gd name="connsiteY186" fmla="*/ 490724 h 1159457"/>
                <a:gd name="connsiteX187" fmla="*/ 1076426 w 12191999"/>
                <a:gd name="connsiteY187" fmla="*/ 490724 h 1159457"/>
                <a:gd name="connsiteX188" fmla="*/ 1092387 w 12191999"/>
                <a:gd name="connsiteY188" fmla="*/ 490724 h 1159457"/>
                <a:gd name="connsiteX189" fmla="*/ 1092387 w 12191999"/>
                <a:gd name="connsiteY189" fmla="*/ 491805 h 1159457"/>
                <a:gd name="connsiteX190" fmla="*/ 1092387 w 12191999"/>
                <a:gd name="connsiteY190" fmla="*/ 499371 h 1159457"/>
                <a:gd name="connsiteX191" fmla="*/ 1122788 w 12191999"/>
                <a:gd name="connsiteY191" fmla="*/ 499371 h 1159457"/>
                <a:gd name="connsiteX192" fmla="*/ 1122788 w 12191999"/>
                <a:gd name="connsiteY192" fmla="*/ 500992 h 1159457"/>
                <a:gd name="connsiteX193" fmla="*/ 1122788 w 12191999"/>
                <a:gd name="connsiteY193" fmla="*/ 512342 h 1159457"/>
                <a:gd name="connsiteX194" fmla="*/ 1149135 w 12191999"/>
                <a:gd name="connsiteY194" fmla="*/ 512342 h 1159457"/>
                <a:gd name="connsiteX195" fmla="*/ 1149135 w 12191999"/>
                <a:gd name="connsiteY195" fmla="*/ 542606 h 1159457"/>
                <a:gd name="connsiteX196" fmla="*/ 1149895 w 12191999"/>
                <a:gd name="connsiteY196" fmla="*/ 542606 h 1159457"/>
                <a:gd name="connsiteX197" fmla="*/ 1155214 w 12191999"/>
                <a:gd name="connsiteY197" fmla="*/ 542606 h 1159457"/>
                <a:gd name="connsiteX198" fmla="*/ 1155214 w 12191999"/>
                <a:gd name="connsiteY198" fmla="*/ 543687 h 1159457"/>
                <a:gd name="connsiteX199" fmla="*/ 1155214 w 12191999"/>
                <a:gd name="connsiteY199" fmla="*/ 551254 h 1159457"/>
                <a:gd name="connsiteX200" fmla="*/ 1159269 w 12191999"/>
                <a:gd name="connsiteY200" fmla="*/ 581518 h 1159457"/>
                <a:gd name="connsiteX201" fmla="*/ 1160029 w 12191999"/>
                <a:gd name="connsiteY201" fmla="*/ 581518 h 1159457"/>
                <a:gd name="connsiteX202" fmla="*/ 1165349 w 12191999"/>
                <a:gd name="connsiteY202" fmla="*/ 581518 h 1159457"/>
                <a:gd name="connsiteX203" fmla="*/ 1165349 w 12191999"/>
                <a:gd name="connsiteY203" fmla="*/ 582329 h 1159457"/>
                <a:gd name="connsiteX204" fmla="*/ 1165349 w 12191999"/>
                <a:gd name="connsiteY204" fmla="*/ 588004 h 1159457"/>
                <a:gd name="connsiteX205" fmla="*/ 1166362 w 12191999"/>
                <a:gd name="connsiteY205" fmla="*/ 588004 h 1159457"/>
                <a:gd name="connsiteX206" fmla="*/ 1173454 w 12191999"/>
                <a:gd name="connsiteY206" fmla="*/ 588004 h 1159457"/>
                <a:gd name="connsiteX207" fmla="*/ 1173454 w 12191999"/>
                <a:gd name="connsiteY207" fmla="*/ 618269 h 1159457"/>
                <a:gd name="connsiteX208" fmla="*/ 1175481 w 12191999"/>
                <a:gd name="connsiteY208" fmla="*/ 618269 h 1159457"/>
                <a:gd name="connsiteX209" fmla="*/ 1189668 w 12191999"/>
                <a:gd name="connsiteY209" fmla="*/ 618269 h 1159457"/>
                <a:gd name="connsiteX210" fmla="*/ 1189668 w 12191999"/>
                <a:gd name="connsiteY210" fmla="*/ 642048 h 1159457"/>
                <a:gd name="connsiteX211" fmla="*/ 1191695 w 12191999"/>
                <a:gd name="connsiteY211" fmla="*/ 643669 h 1159457"/>
                <a:gd name="connsiteX212" fmla="*/ 1191695 w 12191999"/>
                <a:gd name="connsiteY212" fmla="*/ 655019 h 1159457"/>
                <a:gd name="connsiteX213" fmla="*/ 1192455 w 12191999"/>
                <a:gd name="connsiteY213" fmla="*/ 655019 h 1159457"/>
                <a:gd name="connsiteX214" fmla="*/ 1197775 w 12191999"/>
                <a:gd name="connsiteY214" fmla="*/ 655019 h 1159457"/>
                <a:gd name="connsiteX215" fmla="*/ 1197775 w 12191999"/>
                <a:gd name="connsiteY215" fmla="*/ 678798 h 1159457"/>
                <a:gd name="connsiteX216" fmla="*/ 1199042 w 12191999"/>
                <a:gd name="connsiteY216" fmla="*/ 678798 h 1159457"/>
                <a:gd name="connsiteX217" fmla="*/ 1207908 w 12191999"/>
                <a:gd name="connsiteY217" fmla="*/ 678798 h 1159457"/>
                <a:gd name="connsiteX218" fmla="*/ 1209936 w 12191999"/>
                <a:gd name="connsiteY218" fmla="*/ 682852 h 1159457"/>
                <a:gd name="connsiteX219" fmla="*/ 1209936 w 12191999"/>
                <a:gd name="connsiteY219" fmla="*/ 696093 h 1159457"/>
                <a:gd name="connsiteX220" fmla="*/ 1211455 w 12191999"/>
                <a:gd name="connsiteY220" fmla="*/ 694201 h 1159457"/>
                <a:gd name="connsiteX221" fmla="*/ 1222096 w 12191999"/>
                <a:gd name="connsiteY221" fmla="*/ 680960 h 1159457"/>
                <a:gd name="connsiteX222" fmla="*/ 1250470 w 12191999"/>
                <a:gd name="connsiteY222" fmla="*/ 680960 h 1159457"/>
                <a:gd name="connsiteX223" fmla="*/ 1250470 w 12191999"/>
                <a:gd name="connsiteY223" fmla="*/ 767431 h 1159457"/>
                <a:gd name="connsiteX224" fmla="*/ 1251230 w 12191999"/>
                <a:gd name="connsiteY224" fmla="*/ 767431 h 1159457"/>
                <a:gd name="connsiteX225" fmla="*/ 1256550 w 12191999"/>
                <a:gd name="connsiteY225" fmla="*/ 767431 h 1159457"/>
                <a:gd name="connsiteX226" fmla="*/ 1257309 w 12191999"/>
                <a:gd name="connsiteY226" fmla="*/ 766080 h 1159457"/>
                <a:gd name="connsiteX227" fmla="*/ 1262629 w 12191999"/>
                <a:gd name="connsiteY227" fmla="*/ 756622 h 1159457"/>
                <a:gd name="connsiteX228" fmla="*/ 1262629 w 12191999"/>
                <a:gd name="connsiteY228" fmla="*/ 758514 h 1159457"/>
                <a:gd name="connsiteX229" fmla="*/ 1262629 w 12191999"/>
                <a:gd name="connsiteY229" fmla="*/ 771755 h 1159457"/>
                <a:gd name="connsiteX230" fmla="*/ 1266682 w 12191999"/>
                <a:gd name="connsiteY230" fmla="*/ 726358 h 1159457"/>
                <a:gd name="connsiteX231" fmla="*/ 1267443 w 12191999"/>
                <a:gd name="connsiteY231" fmla="*/ 726358 h 1159457"/>
                <a:gd name="connsiteX232" fmla="*/ 1272763 w 12191999"/>
                <a:gd name="connsiteY232" fmla="*/ 726358 h 1159457"/>
                <a:gd name="connsiteX233" fmla="*/ 1272763 w 12191999"/>
                <a:gd name="connsiteY233" fmla="*/ 661504 h 1159457"/>
                <a:gd name="connsiteX234" fmla="*/ 1273776 w 12191999"/>
                <a:gd name="connsiteY234" fmla="*/ 661504 h 1159457"/>
                <a:gd name="connsiteX235" fmla="*/ 1280869 w 12191999"/>
                <a:gd name="connsiteY235" fmla="*/ 661504 h 1159457"/>
                <a:gd name="connsiteX236" fmla="*/ 1293029 w 12191999"/>
                <a:gd name="connsiteY236" fmla="*/ 618269 h 1159457"/>
                <a:gd name="connsiteX237" fmla="*/ 1294296 w 12191999"/>
                <a:gd name="connsiteY237" fmla="*/ 618269 h 1159457"/>
                <a:gd name="connsiteX238" fmla="*/ 1303163 w 12191999"/>
                <a:gd name="connsiteY238" fmla="*/ 618269 h 1159457"/>
                <a:gd name="connsiteX239" fmla="*/ 1313297 w 12191999"/>
                <a:gd name="connsiteY239" fmla="*/ 661504 h 1159457"/>
                <a:gd name="connsiteX240" fmla="*/ 1314309 w 12191999"/>
                <a:gd name="connsiteY240" fmla="*/ 661504 h 1159457"/>
                <a:gd name="connsiteX241" fmla="*/ 1321404 w 12191999"/>
                <a:gd name="connsiteY241" fmla="*/ 661504 h 1159457"/>
                <a:gd name="connsiteX242" fmla="*/ 1321404 w 12191999"/>
                <a:gd name="connsiteY242" fmla="*/ 700416 h 1159457"/>
                <a:gd name="connsiteX243" fmla="*/ 1323176 w 12191999"/>
                <a:gd name="connsiteY243" fmla="*/ 700416 h 1159457"/>
                <a:gd name="connsiteX244" fmla="*/ 1335590 w 12191999"/>
                <a:gd name="connsiteY244" fmla="*/ 700416 h 1159457"/>
                <a:gd name="connsiteX245" fmla="*/ 1335590 w 12191999"/>
                <a:gd name="connsiteY245" fmla="*/ 702578 h 1159457"/>
                <a:gd name="connsiteX246" fmla="*/ 1335590 w 12191999"/>
                <a:gd name="connsiteY246" fmla="*/ 717710 h 1159457"/>
                <a:gd name="connsiteX247" fmla="*/ 1339643 w 12191999"/>
                <a:gd name="connsiteY247" fmla="*/ 715549 h 1159457"/>
                <a:gd name="connsiteX248" fmla="*/ 1339643 w 12191999"/>
                <a:gd name="connsiteY248" fmla="*/ 700416 h 1159457"/>
                <a:gd name="connsiteX249" fmla="*/ 1341164 w 12191999"/>
                <a:gd name="connsiteY249" fmla="*/ 700416 h 1159457"/>
                <a:gd name="connsiteX250" fmla="*/ 1351803 w 12191999"/>
                <a:gd name="connsiteY250" fmla="*/ 700416 h 1159457"/>
                <a:gd name="connsiteX251" fmla="*/ 1351803 w 12191999"/>
                <a:gd name="connsiteY251" fmla="*/ 702037 h 1159457"/>
                <a:gd name="connsiteX252" fmla="*/ 1351803 w 12191999"/>
                <a:gd name="connsiteY252" fmla="*/ 713387 h 1159457"/>
                <a:gd name="connsiteX253" fmla="*/ 1382204 w 12191999"/>
                <a:gd name="connsiteY253" fmla="*/ 713387 h 1159457"/>
                <a:gd name="connsiteX254" fmla="*/ 1382204 w 12191999"/>
                <a:gd name="connsiteY254" fmla="*/ 676637 h 1159457"/>
                <a:gd name="connsiteX255" fmla="*/ 1383471 w 12191999"/>
                <a:gd name="connsiteY255" fmla="*/ 676637 h 1159457"/>
                <a:gd name="connsiteX256" fmla="*/ 1392338 w 12191999"/>
                <a:gd name="connsiteY256" fmla="*/ 676637 h 1159457"/>
                <a:gd name="connsiteX257" fmla="*/ 1392338 w 12191999"/>
                <a:gd name="connsiteY257" fmla="*/ 698254 h 1159457"/>
                <a:gd name="connsiteX258" fmla="*/ 1394364 w 12191999"/>
                <a:gd name="connsiteY258" fmla="*/ 665828 h 1159457"/>
                <a:gd name="connsiteX259" fmla="*/ 1416657 w 12191999"/>
                <a:gd name="connsiteY259" fmla="*/ 665828 h 1159457"/>
                <a:gd name="connsiteX260" fmla="*/ 1416657 w 12191999"/>
                <a:gd name="connsiteY260" fmla="*/ 664206 h 1159457"/>
                <a:gd name="connsiteX261" fmla="*/ 1416657 w 12191999"/>
                <a:gd name="connsiteY261" fmla="*/ 652857 h 1159457"/>
                <a:gd name="connsiteX262" fmla="*/ 1417418 w 12191999"/>
                <a:gd name="connsiteY262" fmla="*/ 652857 h 1159457"/>
                <a:gd name="connsiteX263" fmla="*/ 1422738 w 12191999"/>
                <a:gd name="connsiteY263" fmla="*/ 652857 h 1159457"/>
                <a:gd name="connsiteX264" fmla="*/ 1422738 w 12191999"/>
                <a:gd name="connsiteY264" fmla="*/ 650966 h 1159457"/>
                <a:gd name="connsiteX265" fmla="*/ 1422738 w 12191999"/>
                <a:gd name="connsiteY265" fmla="*/ 637725 h 1159457"/>
                <a:gd name="connsiteX266" fmla="*/ 1426791 w 12191999"/>
                <a:gd name="connsiteY266" fmla="*/ 644210 h 1159457"/>
                <a:gd name="connsiteX267" fmla="*/ 1429071 w 12191999"/>
                <a:gd name="connsiteY267" fmla="*/ 644210 h 1159457"/>
                <a:gd name="connsiteX268" fmla="*/ 1445032 w 12191999"/>
                <a:gd name="connsiteY268" fmla="*/ 644210 h 1159457"/>
                <a:gd name="connsiteX269" fmla="*/ 1445032 w 12191999"/>
                <a:gd name="connsiteY269" fmla="*/ 643399 h 1159457"/>
                <a:gd name="connsiteX270" fmla="*/ 1445032 w 12191999"/>
                <a:gd name="connsiteY270" fmla="*/ 637725 h 1159457"/>
                <a:gd name="connsiteX271" fmla="*/ 1445792 w 12191999"/>
                <a:gd name="connsiteY271" fmla="*/ 637725 h 1159457"/>
                <a:gd name="connsiteX272" fmla="*/ 1451112 w 12191999"/>
                <a:gd name="connsiteY272" fmla="*/ 637725 h 1159457"/>
                <a:gd name="connsiteX273" fmla="*/ 1451112 w 12191999"/>
                <a:gd name="connsiteY273" fmla="*/ 639076 h 1159457"/>
                <a:gd name="connsiteX274" fmla="*/ 1451112 w 12191999"/>
                <a:gd name="connsiteY274" fmla="*/ 648534 h 1159457"/>
                <a:gd name="connsiteX275" fmla="*/ 1489618 w 12191999"/>
                <a:gd name="connsiteY275" fmla="*/ 648534 h 1159457"/>
                <a:gd name="connsiteX276" fmla="*/ 1489618 w 12191999"/>
                <a:gd name="connsiteY276" fmla="*/ 786887 h 1159457"/>
                <a:gd name="connsiteX277" fmla="*/ 1491139 w 12191999"/>
                <a:gd name="connsiteY277" fmla="*/ 786887 h 1159457"/>
                <a:gd name="connsiteX278" fmla="*/ 1501779 w 12191999"/>
                <a:gd name="connsiteY278" fmla="*/ 786887 h 1159457"/>
                <a:gd name="connsiteX279" fmla="*/ 1501779 w 12191999"/>
                <a:gd name="connsiteY279" fmla="*/ 773917 h 1159457"/>
                <a:gd name="connsiteX280" fmla="*/ 1505832 w 12191999"/>
                <a:gd name="connsiteY280" fmla="*/ 773917 h 1159457"/>
                <a:gd name="connsiteX281" fmla="*/ 1505832 w 12191999"/>
                <a:gd name="connsiteY281" fmla="*/ 786887 h 1159457"/>
                <a:gd name="connsiteX282" fmla="*/ 1536232 w 12191999"/>
                <a:gd name="connsiteY282" fmla="*/ 786887 h 1159457"/>
                <a:gd name="connsiteX283" fmla="*/ 1536232 w 12191999"/>
                <a:gd name="connsiteY283" fmla="*/ 756622 h 1159457"/>
                <a:gd name="connsiteX284" fmla="*/ 1548392 w 12191999"/>
                <a:gd name="connsiteY284" fmla="*/ 756622 h 1159457"/>
                <a:gd name="connsiteX285" fmla="*/ 1560553 w 12191999"/>
                <a:gd name="connsiteY285" fmla="*/ 754461 h 1159457"/>
                <a:gd name="connsiteX286" fmla="*/ 1564606 w 12191999"/>
                <a:gd name="connsiteY286" fmla="*/ 756622 h 1159457"/>
                <a:gd name="connsiteX287" fmla="*/ 1574740 w 12191999"/>
                <a:gd name="connsiteY287" fmla="*/ 756622 h 1159457"/>
                <a:gd name="connsiteX288" fmla="*/ 1574740 w 12191999"/>
                <a:gd name="connsiteY288" fmla="*/ 786887 h 1159457"/>
                <a:gd name="connsiteX289" fmla="*/ 1582846 w 12191999"/>
                <a:gd name="connsiteY289" fmla="*/ 786887 h 1159457"/>
                <a:gd name="connsiteX290" fmla="*/ 1582846 w 12191999"/>
                <a:gd name="connsiteY290" fmla="*/ 804182 h 1159457"/>
                <a:gd name="connsiteX291" fmla="*/ 1592182 w 12191999"/>
                <a:gd name="connsiteY291" fmla="*/ 805087 h 1159457"/>
                <a:gd name="connsiteX292" fmla="*/ 1605140 w 12191999"/>
                <a:gd name="connsiteY292" fmla="*/ 805087 h 1159457"/>
                <a:gd name="connsiteX293" fmla="*/ 1605140 w 12191999"/>
                <a:gd name="connsiteY293" fmla="*/ 789049 h 1159457"/>
                <a:gd name="connsiteX294" fmla="*/ 1673097 w 12191999"/>
                <a:gd name="connsiteY294" fmla="*/ 789049 h 1159457"/>
                <a:gd name="connsiteX295" fmla="*/ 1673097 w 12191999"/>
                <a:gd name="connsiteY295" fmla="*/ 703796 h 1159457"/>
                <a:gd name="connsiteX296" fmla="*/ 1745104 w 12191999"/>
                <a:gd name="connsiteY296" fmla="*/ 703796 h 1159457"/>
                <a:gd name="connsiteX297" fmla="*/ 1745104 w 12191999"/>
                <a:gd name="connsiteY297" fmla="*/ 782564 h 1159457"/>
                <a:gd name="connsiteX298" fmla="*/ 1747008 w 12191999"/>
                <a:gd name="connsiteY298" fmla="*/ 782564 h 1159457"/>
                <a:gd name="connsiteX299" fmla="*/ 1748251 w 12191999"/>
                <a:gd name="connsiteY299" fmla="*/ 805087 h 1159457"/>
                <a:gd name="connsiteX300" fmla="*/ 1757926 w 12191999"/>
                <a:gd name="connsiteY300" fmla="*/ 805087 h 1159457"/>
                <a:gd name="connsiteX301" fmla="*/ 1759168 w 12191999"/>
                <a:gd name="connsiteY301" fmla="*/ 782564 h 1159457"/>
                <a:gd name="connsiteX302" fmla="*/ 1765248 w 12191999"/>
                <a:gd name="connsiteY302" fmla="*/ 782564 h 1159457"/>
                <a:gd name="connsiteX303" fmla="*/ 1766490 w 12191999"/>
                <a:gd name="connsiteY303" fmla="*/ 805087 h 1159457"/>
                <a:gd name="connsiteX304" fmla="*/ 1817112 w 12191999"/>
                <a:gd name="connsiteY304" fmla="*/ 805087 h 1159457"/>
                <a:gd name="connsiteX305" fmla="*/ 1817112 w 12191999"/>
                <a:gd name="connsiteY305" fmla="*/ 642059 h 1159457"/>
                <a:gd name="connsiteX306" fmla="*/ 2014440 w 12191999"/>
                <a:gd name="connsiteY306" fmla="*/ 642059 h 1159457"/>
                <a:gd name="connsiteX307" fmla="*/ 2014440 w 12191999"/>
                <a:gd name="connsiteY307" fmla="*/ 805087 h 1159457"/>
                <a:gd name="connsiteX308" fmla="*/ 2033136 w 12191999"/>
                <a:gd name="connsiteY308" fmla="*/ 805087 h 1159457"/>
                <a:gd name="connsiteX309" fmla="*/ 2033136 w 12191999"/>
                <a:gd name="connsiteY309" fmla="*/ 722394 h 1159457"/>
                <a:gd name="connsiteX310" fmla="*/ 2128257 w 12191999"/>
                <a:gd name="connsiteY310" fmla="*/ 722394 h 1159457"/>
                <a:gd name="connsiteX311" fmla="*/ 2140186 w 12191999"/>
                <a:gd name="connsiteY311" fmla="*/ 404253 h 1159457"/>
                <a:gd name="connsiteX312" fmla="*/ 2128027 w 12191999"/>
                <a:gd name="connsiteY312" fmla="*/ 382635 h 1159457"/>
                <a:gd name="connsiteX313" fmla="*/ 2121946 w 12191999"/>
                <a:gd name="connsiteY313" fmla="*/ 378311 h 1159457"/>
                <a:gd name="connsiteX314" fmla="*/ 2130054 w 12191999"/>
                <a:gd name="connsiteY314" fmla="*/ 354532 h 1159457"/>
                <a:gd name="connsiteX315" fmla="*/ 2130054 w 12191999"/>
                <a:gd name="connsiteY315" fmla="*/ 337238 h 1159457"/>
                <a:gd name="connsiteX316" fmla="*/ 2144240 w 12191999"/>
                <a:gd name="connsiteY316" fmla="*/ 337238 h 1159457"/>
                <a:gd name="connsiteX317" fmla="*/ 2144240 w 12191999"/>
                <a:gd name="connsiteY317" fmla="*/ 315620 h 1159457"/>
                <a:gd name="connsiteX318" fmla="*/ 2146267 w 12191999"/>
                <a:gd name="connsiteY318" fmla="*/ 311296 h 1159457"/>
                <a:gd name="connsiteX319" fmla="*/ 2146267 w 12191999"/>
                <a:gd name="connsiteY319" fmla="*/ 233472 h 1159457"/>
                <a:gd name="connsiteX320" fmla="*/ 2144240 w 12191999"/>
                <a:gd name="connsiteY320" fmla="*/ 226987 h 1159457"/>
                <a:gd name="connsiteX321" fmla="*/ 2150321 w 12191999"/>
                <a:gd name="connsiteY321" fmla="*/ 220501 h 1159457"/>
                <a:gd name="connsiteX322" fmla="*/ 2150321 w 12191999"/>
                <a:gd name="connsiteY322" fmla="*/ 162133 h 1159457"/>
                <a:gd name="connsiteX323" fmla="*/ 2152347 w 12191999"/>
                <a:gd name="connsiteY323" fmla="*/ 157810 h 1159457"/>
                <a:gd name="connsiteX324" fmla="*/ 2152347 w 12191999"/>
                <a:gd name="connsiteY324" fmla="*/ 101604 h 1159457"/>
                <a:gd name="connsiteX325" fmla="*/ 2154373 w 12191999"/>
                <a:gd name="connsiteY325" fmla="*/ 82148 h 1159457"/>
                <a:gd name="connsiteX326" fmla="*/ 2158427 w 12191999"/>
                <a:gd name="connsiteY326" fmla="*/ 99442 h 1159457"/>
                <a:gd name="connsiteX327" fmla="*/ 2160454 w 12191999"/>
                <a:gd name="connsiteY327" fmla="*/ 157810 h 1159457"/>
                <a:gd name="connsiteX328" fmla="*/ 2162481 w 12191999"/>
                <a:gd name="connsiteY328" fmla="*/ 220501 h 1159457"/>
                <a:gd name="connsiteX329" fmla="*/ 2168560 w 12191999"/>
                <a:gd name="connsiteY329" fmla="*/ 226987 h 1159457"/>
                <a:gd name="connsiteX330" fmla="*/ 2166533 w 12191999"/>
                <a:gd name="connsiteY330" fmla="*/ 233472 h 1159457"/>
                <a:gd name="connsiteX331" fmla="*/ 2166533 w 12191999"/>
                <a:gd name="connsiteY331" fmla="*/ 311296 h 1159457"/>
                <a:gd name="connsiteX332" fmla="*/ 2168560 w 12191999"/>
                <a:gd name="connsiteY332" fmla="*/ 315620 h 1159457"/>
                <a:gd name="connsiteX333" fmla="*/ 2168560 w 12191999"/>
                <a:gd name="connsiteY333" fmla="*/ 337238 h 1159457"/>
                <a:gd name="connsiteX334" fmla="*/ 2182747 w 12191999"/>
                <a:gd name="connsiteY334" fmla="*/ 337238 h 1159457"/>
                <a:gd name="connsiteX335" fmla="*/ 2182747 w 12191999"/>
                <a:gd name="connsiteY335" fmla="*/ 354532 h 1159457"/>
                <a:gd name="connsiteX336" fmla="*/ 2190855 w 12191999"/>
                <a:gd name="connsiteY336" fmla="*/ 378311 h 1159457"/>
                <a:gd name="connsiteX337" fmla="*/ 2184775 w 12191999"/>
                <a:gd name="connsiteY337" fmla="*/ 382635 h 1159457"/>
                <a:gd name="connsiteX338" fmla="*/ 2172613 w 12191999"/>
                <a:gd name="connsiteY338" fmla="*/ 404253 h 1159457"/>
                <a:gd name="connsiteX339" fmla="*/ 2180720 w 12191999"/>
                <a:gd name="connsiteY339" fmla="*/ 657181 h 1159457"/>
                <a:gd name="connsiteX340" fmla="*/ 2245574 w 12191999"/>
                <a:gd name="connsiteY340" fmla="*/ 657181 h 1159457"/>
                <a:gd name="connsiteX341" fmla="*/ 2245574 w 12191999"/>
                <a:gd name="connsiteY341" fmla="*/ 732843 h 1159457"/>
                <a:gd name="connsiteX342" fmla="*/ 2253682 w 12191999"/>
                <a:gd name="connsiteY342" fmla="*/ 732843 h 1159457"/>
                <a:gd name="connsiteX343" fmla="*/ 2255708 w 12191999"/>
                <a:gd name="connsiteY343" fmla="*/ 726358 h 1159457"/>
                <a:gd name="connsiteX344" fmla="*/ 2261789 w 12191999"/>
                <a:gd name="connsiteY344" fmla="*/ 726358 h 1159457"/>
                <a:gd name="connsiteX345" fmla="*/ 2263816 w 12191999"/>
                <a:gd name="connsiteY345" fmla="*/ 735005 h 1159457"/>
                <a:gd name="connsiteX346" fmla="*/ 2275976 w 12191999"/>
                <a:gd name="connsiteY346" fmla="*/ 735005 h 1159457"/>
                <a:gd name="connsiteX347" fmla="*/ 2275976 w 12191999"/>
                <a:gd name="connsiteY347" fmla="*/ 728519 h 1159457"/>
                <a:gd name="connsiteX348" fmla="*/ 2298269 w 12191999"/>
                <a:gd name="connsiteY348" fmla="*/ 728519 h 1159457"/>
                <a:gd name="connsiteX349" fmla="*/ 2298269 w 12191999"/>
                <a:gd name="connsiteY349" fmla="*/ 735005 h 1159457"/>
                <a:gd name="connsiteX350" fmla="*/ 2318535 w 12191999"/>
                <a:gd name="connsiteY350" fmla="*/ 735005 h 1159457"/>
                <a:gd name="connsiteX351" fmla="*/ 2318535 w 12191999"/>
                <a:gd name="connsiteY351" fmla="*/ 780402 h 1159457"/>
                <a:gd name="connsiteX352" fmla="*/ 2332723 w 12191999"/>
                <a:gd name="connsiteY352" fmla="*/ 780402 h 1159457"/>
                <a:gd name="connsiteX353" fmla="*/ 2332723 w 12191999"/>
                <a:gd name="connsiteY353" fmla="*/ 767431 h 1159457"/>
                <a:gd name="connsiteX354" fmla="*/ 2348937 w 12191999"/>
                <a:gd name="connsiteY354" fmla="*/ 767431 h 1159457"/>
                <a:gd name="connsiteX355" fmla="*/ 2348937 w 12191999"/>
                <a:gd name="connsiteY355" fmla="*/ 588004 h 1159457"/>
                <a:gd name="connsiteX356" fmla="*/ 2355017 w 12191999"/>
                <a:gd name="connsiteY356" fmla="*/ 581518 h 1159457"/>
                <a:gd name="connsiteX357" fmla="*/ 2427978 w 12191999"/>
                <a:gd name="connsiteY357" fmla="*/ 581518 h 1159457"/>
                <a:gd name="connsiteX358" fmla="*/ 2427978 w 12191999"/>
                <a:gd name="connsiteY358" fmla="*/ 590166 h 1159457"/>
                <a:gd name="connsiteX359" fmla="*/ 2438110 w 12191999"/>
                <a:gd name="connsiteY359" fmla="*/ 590166 h 1159457"/>
                <a:gd name="connsiteX360" fmla="*/ 2438110 w 12191999"/>
                <a:gd name="connsiteY360" fmla="*/ 704740 h 1159457"/>
                <a:gd name="connsiteX361" fmla="*/ 2460405 w 12191999"/>
                <a:gd name="connsiteY361" fmla="*/ 704740 h 1159457"/>
                <a:gd name="connsiteX362" fmla="*/ 2460405 w 12191999"/>
                <a:gd name="connsiteY362" fmla="*/ 637725 h 1159457"/>
                <a:gd name="connsiteX363" fmla="*/ 2486752 w 12191999"/>
                <a:gd name="connsiteY363" fmla="*/ 637725 h 1159457"/>
                <a:gd name="connsiteX364" fmla="*/ 2490804 w 12191999"/>
                <a:gd name="connsiteY364" fmla="*/ 633401 h 1159457"/>
                <a:gd name="connsiteX365" fmla="*/ 2498911 w 12191999"/>
                <a:gd name="connsiteY365" fmla="*/ 633401 h 1159457"/>
                <a:gd name="connsiteX366" fmla="*/ 2502965 w 12191999"/>
                <a:gd name="connsiteY366" fmla="*/ 637725 h 1159457"/>
                <a:gd name="connsiteX367" fmla="*/ 2525259 w 12191999"/>
                <a:gd name="connsiteY367" fmla="*/ 637725 h 1159457"/>
                <a:gd name="connsiteX368" fmla="*/ 2525259 w 12191999"/>
                <a:gd name="connsiteY368" fmla="*/ 520989 h 1159457"/>
                <a:gd name="connsiteX369" fmla="*/ 2582006 w 12191999"/>
                <a:gd name="connsiteY369" fmla="*/ 510180 h 1159457"/>
                <a:gd name="connsiteX370" fmla="*/ 2582006 w 12191999"/>
                <a:gd name="connsiteY370" fmla="*/ 511261 h 1159457"/>
                <a:gd name="connsiteX371" fmla="*/ 2582006 w 12191999"/>
                <a:gd name="connsiteY371" fmla="*/ 518827 h 1159457"/>
                <a:gd name="connsiteX372" fmla="*/ 2608353 w 12191999"/>
                <a:gd name="connsiteY372" fmla="*/ 518827 h 1159457"/>
                <a:gd name="connsiteX373" fmla="*/ 2608353 w 12191999"/>
                <a:gd name="connsiteY373" fmla="*/ 773917 h 1159457"/>
                <a:gd name="connsiteX374" fmla="*/ 2630646 w 12191999"/>
                <a:gd name="connsiteY374" fmla="*/ 773917 h 1159457"/>
                <a:gd name="connsiteX375" fmla="*/ 2630646 w 12191999"/>
                <a:gd name="connsiteY375" fmla="*/ 769593 h 1159457"/>
                <a:gd name="connsiteX376" fmla="*/ 2642806 w 12191999"/>
                <a:gd name="connsiteY376" fmla="*/ 769593 h 1159457"/>
                <a:gd name="connsiteX377" fmla="*/ 2642806 w 12191999"/>
                <a:gd name="connsiteY377" fmla="*/ 773917 h 1159457"/>
                <a:gd name="connsiteX378" fmla="*/ 2667127 w 12191999"/>
                <a:gd name="connsiteY378" fmla="*/ 773917 h 1159457"/>
                <a:gd name="connsiteX379" fmla="*/ 2667127 w 12191999"/>
                <a:gd name="connsiteY379" fmla="*/ 760946 h 1159457"/>
                <a:gd name="connsiteX380" fmla="*/ 2695500 w 12191999"/>
                <a:gd name="connsiteY380" fmla="*/ 760946 h 1159457"/>
                <a:gd name="connsiteX381" fmla="*/ 2707661 w 12191999"/>
                <a:gd name="connsiteY381" fmla="*/ 756622 h 1159457"/>
                <a:gd name="connsiteX382" fmla="*/ 2727927 w 12191999"/>
                <a:gd name="connsiteY382" fmla="*/ 760946 h 1159457"/>
                <a:gd name="connsiteX383" fmla="*/ 2727927 w 12191999"/>
                <a:gd name="connsiteY383" fmla="*/ 743652 h 1159457"/>
                <a:gd name="connsiteX384" fmla="*/ 2736035 w 12191999"/>
                <a:gd name="connsiteY384" fmla="*/ 743652 h 1159457"/>
                <a:gd name="connsiteX385" fmla="*/ 2736035 w 12191999"/>
                <a:gd name="connsiteY385" fmla="*/ 730681 h 1159457"/>
                <a:gd name="connsiteX386" fmla="*/ 2792781 w 12191999"/>
                <a:gd name="connsiteY386" fmla="*/ 730681 h 1159457"/>
                <a:gd name="connsiteX387" fmla="*/ 2792781 w 12191999"/>
                <a:gd name="connsiteY387" fmla="*/ 700416 h 1159457"/>
                <a:gd name="connsiteX388" fmla="*/ 2811022 w 12191999"/>
                <a:gd name="connsiteY388" fmla="*/ 700416 h 1159457"/>
                <a:gd name="connsiteX389" fmla="*/ 2811022 w 12191999"/>
                <a:gd name="connsiteY389" fmla="*/ 693931 h 1159457"/>
                <a:gd name="connsiteX390" fmla="*/ 2823181 w 12191999"/>
                <a:gd name="connsiteY390" fmla="*/ 693931 h 1159457"/>
                <a:gd name="connsiteX391" fmla="*/ 2823181 w 12191999"/>
                <a:gd name="connsiteY391" fmla="*/ 700416 h 1159457"/>
                <a:gd name="connsiteX392" fmla="*/ 2839395 w 12191999"/>
                <a:gd name="connsiteY392" fmla="*/ 700416 h 1159457"/>
                <a:gd name="connsiteX393" fmla="*/ 2839395 w 12191999"/>
                <a:gd name="connsiteY393" fmla="*/ 750137 h 1159457"/>
                <a:gd name="connsiteX394" fmla="*/ 2871823 w 12191999"/>
                <a:gd name="connsiteY394" fmla="*/ 750137 h 1159457"/>
                <a:gd name="connsiteX395" fmla="*/ 2871823 w 12191999"/>
                <a:gd name="connsiteY395" fmla="*/ 724196 h 1159457"/>
                <a:gd name="connsiteX396" fmla="*/ 2910330 w 12191999"/>
                <a:gd name="connsiteY396" fmla="*/ 724196 h 1159457"/>
                <a:gd name="connsiteX397" fmla="*/ 2910330 w 12191999"/>
                <a:gd name="connsiteY397" fmla="*/ 693931 h 1159457"/>
                <a:gd name="connsiteX398" fmla="*/ 2958971 w 12191999"/>
                <a:gd name="connsiteY398" fmla="*/ 693931 h 1159457"/>
                <a:gd name="connsiteX399" fmla="*/ 2958971 w 12191999"/>
                <a:gd name="connsiteY399" fmla="*/ 805087 h 1159457"/>
                <a:gd name="connsiteX400" fmla="*/ 2958971 w 12191999"/>
                <a:gd name="connsiteY400" fmla="*/ 818866 h 1159457"/>
                <a:gd name="connsiteX401" fmla="*/ 3025292 w 12191999"/>
                <a:gd name="connsiteY401" fmla="*/ 818866 h 1159457"/>
                <a:gd name="connsiteX402" fmla="*/ 3024845 w 12191999"/>
                <a:gd name="connsiteY402" fmla="*/ 724196 h 1159457"/>
                <a:gd name="connsiteX403" fmla="*/ 3045111 w 12191999"/>
                <a:gd name="connsiteY403" fmla="*/ 724196 h 1159457"/>
                <a:gd name="connsiteX404" fmla="*/ 3045618 w 12191999"/>
                <a:gd name="connsiteY404" fmla="*/ 723115 h 1159457"/>
                <a:gd name="connsiteX405" fmla="*/ 3049165 w 12191999"/>
                <a:gd name="connsiteY405" fmla="*/ 715549 h 1159457"/>
                <a:gd name="connsiteX406" fmla="*/ 3050938 w 12191999"/>
                <a:gd name="connsiteY406" fmla="*/ 715819 h 1159457"/>
                <a:gd name="connsiteX407" fmla="*/ 3063352 w 12191999"/>
                <a:gd name="connsiteY407" fmla="*/ 717710 h 1159457"/>
                <a:gd name="connsiteX408" fmla="*/ 3063859 w 12191999"/>
                <a:gd name="connsiteY408" fmla="*/ 719062 h 1159457"/>
                <a:gd name="connsiteX409" fmla="*/ 3067404 w 12191999"/>
                <a:gd name="connsiteY409" fmla="*/ 728519 h 1159457"/>
                <a:gd name="connsiteX410" fmla="*/ 3093751 w 12191999"/>
                <a:gd name="connsiteY410" fmla="*/ 730681 h 1159457"/>
                <a:gd name="connsiteX411" fmla="*/ 3093751 w 12191999"/>
                <a:gd name="connsiteY411" fmla="*/ 607460 h 1159457"/>
                <a:gd name="connsiteX412" fmla="*/ 3095778 w 12191999"/>
                <a:gd name="connsiteY412" fmla="*/ 607460 h 1159457"/>
                <a:gd name="connsiteX413" fmla="*/ 3109965 w 12191999"/>
                <a:gd name="connsiteY413" fmla="*/ 607460 h 1159457"/>
                <a:gd name="connsiteX414" fmla="*/ 3109965 w 12191999"/>
                <a:gd name="connsiteY414" fmla="*/ 471268 h 1159457"/>
                <a:gd name="connsiteX415" fmla="*/ 3111739 w 12191999"/>
                <a:gd name="connsiteY415" fmla="*/ 471268 h 1159457"/>
                <a:gd name="connsiteX416" fmla="*/ 3124152 w 12191999"/>
                <a:gd name="connsiteY416" fmla="*/ 471268 h 1159457"/>
                <a:gd name="connsiteX417" fmla="*/ 3245754 w 12191999"/>
                <a:gd name="connsiteY417" fmla="*/ 471268 h 1159457"/>
                <a:gd name="connsiteX418" fmla="*/ 3248034 w 12191999"/>
                <a:gd name="connsiteY418" fmla="*/ 471268 h 1159457"/>
                <a:gd name="connsiteX419" fmla="*/ 3263995 w 12191999"/>
                <a:gd name="connsiteY419" fmla="*/ 471268 h 1159457"/>
                <a:gd name="connsiteX420" fmla="*/ 3263995 w 12191999"/>
                <a:gd name="connsiteY420" fmla="*/ 611783 h 1159457"/>
                <a:gd name="connsiteX421" fmla="*/ 3265514 w 12191999"/>
                <a:gd name="connsiteY421" fmla="*/ 611513 h 1159457"/>
                <a:gd name="connsiteX422" fmla="*/ 3276155 w 12191999"/>
                <a:gd name="connsiteY422" fmla="*/ 609622 h 1159457"/>
                <a:gd name="connsiteX423" fmla="*/ 3274128 w 12191999"/>
                <a:gd name="connsiteY423" fmla="*/ 698254 h 1159457"/>
                <a:gd name="connsiteX424" fmla="*/ 3275648 w 12191999"/>
                <a:gd name="connsiteY424" fmla="*/ 698525 h 1159457"/>
                <a:gd name="connsiteX425" fmla="*/ 3286288 w 12191999"/>
                <a:gd name="connsiteY425" fmla="*/ 700416 h 1159457"/>
                <a:gd name="connsiteX426" fmla="*/ 3286541 w 12191999"/>
                <a:gd name="connsiteY426" fmla="*/ 701227 h 1159457"/>
                <a:gd name="connsiteX427" fmla="*/ 3288315 w 12191999"/>
                <a:gd name="connsiteY427" fmla="*/ 706902 h 1159457"/>
                <a:gd name="connsiteX428" fmla="*/ 3289074 w 12191999"/>
                <a:gd name="connsiteY428" fmla="*/ 704470 h 1159457"/>
                <a:gd name="connsiteX429" fmla="*/ 3294394 w 12191999"/>
                <a:gd name="connsiteY429" fmla="*/ 687446 h 1159457"/>
                <a:gd name="connsiteX430" fmla="*/ 3296167 w 12191999"/>
                <a:gd name="connsiteY430" fmla="*/ 687446 h 1159457"/>
                <a:gd name="connsiteX431" fmla="*/ 3308581 w 12191999"/>
                <a:gd name="connsiteY431" fmla="*/ 687446 h 1159457"/>
                <a:gd name="connsiteX432" fmla="*/ 3308581 w 12191999"/>
                <a:gd name="connsiteY432" fmla="*/ 719872 h 1159457"/>
                <a:gd name="connsiteX433" fmla="*/ 3309594 w 12191999"/>
                <a:gd name="connsiteY433" fmla="*/ 720413 h 1159457"/>
                <a:gd name="connsiteX434" fmla="*/ 3316689 w 12191999"/>
                <a:gd name="connsiteY434" fmla="*/ 724196 h 1159457"/>
                <a:gd name="connsiteX435" fmla="*/ 3316689 w 12191999"/>
                <a:gd name="connsiteY435" fmla="*/ 725547 h 1159457"/>
                <a:gd name="connsiteX436" fmla="*/ 3316689 w 12191999"/>
                <a:gd name="connsiteY436" fmla="*/ 735005 h 1159457"/>
                <a:gd name="connsiteX437" fmla="*/ 3361276 w 12191999"/>
                <a:gd name="connsiteY437" fmla="*/ 735005 h 1159457"/>
                <a:gd name="connsiteX438" fmla="*/ 3361276 w 12191999"/>
                <a:gd name="connsiteY438" fmla="*/ 736086 h 1159457"/>
                <a:gd name="connsiteX439" fmla="*/ 3361276 w 12191999"/>
                <a:gd name="connsiteY439" fmla="*/ 743652 h 1159457"/>
                <a:gd name="connsiteX440" fmla="*/ 3363302 w 12191999"/>
                <a:gd name="connsiteY440" fmla="*/ 743652 h 1159457"/>
                <a:gd name="connsiteX441" fmla="*/ 3377488 w 12191999"/>
                <a:gd name="connsiteY441" fmla="*/ 743652 h 1159457"/>
                <a:gd name="connsiteX442" fmla="*/ 3377488 w 12191999"/>
                <a:gd name="connsiteY442" fmla="*/ 713387 h 1159457"/>
                <a:gd name="connsiteX443" fmla="*/ 3422076 w 12191999"/>
                <a:gd name="connsiteY443" fmla="*/ 713387 h 1159457"/>
                <a:gd name="connsiteX444" fmla="*/ 3422076 w 12191999"/>
                <a:gd name="connsiteY444" fmla="*/ 712036 h 1159457"/>
                <a:gd name="connsiteX445" fmla="*/ 3422076 w 12191999"/>
                <a:gd name="connsiteY445" fmla="*/ 702578 h 1159457"/>
                <a:gd name="connsiteX446" fmla="*/ 3423089 w 12191999"/>
                <a:gd name="connsiteY446" fmla="*/ 702578 h 1159457"/>
                <a:gd name="connsiteX447" fmla="*/ 3430182 w 12191999"/>
                <a:gd name="connsiteY447" fmla="*/ 702578 h 1159457"/>
                <a:gd name="connsiteX448" fmla="*/ 3430182 w 12191999"/>
                <a:gd name="connsiteY448" fmla="*/ 700687 h 1159457"/>
                <a:gd name="connsiteX449" fmla="*/ 3430182 w 12191999"/>
                <a:gd name="connsiteY449" fmla="*/ 687446 h 1159457"/>
                <a:gd name="connsiteX450" fmla="*/ 3430943 w 12191999"/>
                <a:gd name="connsiteY450" fmla="*/ 687446 h 1159457"/>
                <a:gd name="connsiteX451" fmla="*/ 3436263 w 12191999"/>
                <a:gd name="connsiteY451" fmla="*/ 687446 h 1159457"/>
                <a:gd name="connsiteX452" fmla="*/ 3436263 w 12191999"/>
                <a:gd name="connsiteY452" fmla="*/ 686365 h 1159457"/>
                <a:gd name="connsiteX453" fmla="*/ 3436263 w 12191999"/>
                <a:gd name="connsiteY453" fmla="*/ 678798 h 1159457"/>
                <a:gd name="connsiteX454" fmla="*/ 3438290 w 12191999"/>
                <a:gd name="connsiteY454" fmla="*/ 678798 h 1159457"/>
                <a:gd name="connsiteX455" fmla="*/ 3452477 w 12191999"/>
                <a:gd name="connsiteY455" fmla="*/ 678798 h 1159457"/>
                <a:gd name="connsiteX456" fmla="*/ 3452477 w 12191999"/>
                <a:gd name="connsiteY456" fmla="*/ 679879 h 1159457"/>
                <a:gd name="connsiteX457" fmla="*/ 3452477 w 12191999"/>
                <a:gd name="connsiteY457" fmla="*/ 687446 h 1159457"/>
                <a:gd name="connsiteX458" fmla="*/ 3474769 w 12191999"/>
                <a:gd name="connsiteY458" fmla="*/ 687446 h 1159457"/>
                <a:gd name="connsiteX459" fmla="*/ 3474769 w 12191999"/>
                <a:gd name="connsiteY459" fmla="*/ 685554 h 1159457"/>
                <a:gd name="connsiteX460" fmla="*/ 3474769 w 12191999"/>
                <a:gd name="connsiteY460" fmla="*/ 672313 h 1159457"/>
                <a:gd name="connsiteX461" fmla="*/ 3476544 w 12191999"/>
                <a:gd name="connsiteY461" fmla="*/ 672313 h 1159457"/>
                <a:gd name="connsiteX462" fmla="*/ 3488956 w 12191999"/>
                <a:gd name="connsiteY462" fmla="*/ 672313 h 1159457"/>
                <a:gd name="connsiteX463" fmla="*/ 3488956 w 12191999"/>
                <a:gd name="connsiteY463" fmla="*/ 696093 h 1159457"/>
                <a:gd name="connsiteX464" fmla="*/ 3489970 w 12191999"/>
                <a:gd name="connsiteY464" fmla="*/ 696093 h 1159457"/>
                <a:gd name="connsiteX465" fmla="*/ 3497064 w 12191999"/>
                <a:gd name="connsiteY465" fmla="*/ 696093 h 1159457"/>
                <a:gd name="connsiteX466" fmla="*/ 3497064 w 12191999"/>
                <a:gd name="connsiteY466" fmla="*/ 695012 h 1159457"/>
                <a:gd name="connsiteX467" fmla="*/ 3497064 w 12191999"/>
                <a:gd name="connsiteY467" fmla="*/ 687446 h 1159457"/>
                <a:gd name="connsiteX468" fmla="*/ 3498837 w 12191999"/>
                <a:gd name="connsiteY468" fmla="*/ 687446 h 1159457"/>
                <a:gd name="connsiteX469" fmla="*/ 3511251 w 12191999"/>
                <a:gd name="connsiteY469" fmla="*/ 687446 h 1159457"/>
                <a:gd name="connsiteX470" fmla="*/ 3511251 w 12191999"/>
                <a:gd name="connsiteY470" fmla="*/ 713387 h 1159457"/>
                <a:gd name="connsiteX471" fmla="*/ 3513278 w 12191999"/>
                <a:gd name="connsiteY471" fmla="*/ 713387 h 1159457"/>
                <a:gd name="connsiteX472" fmla="*/ 3527463 w 12191999"/>
                <a:gd name="connsiteY472" fmla="*/ 713387 h 1159457"/>
                <a:gd name="connsiteX473" fmla="*/ 3527463 w 12191999"/>
                <a:gd name="connsiteY473" fmla="*/ 715008 h 1159457"/>
                <a:gd name="connsiteX474" fmla="*/ 3527463 w 12191999"/>
                <a:gd name="connsiteY474" fmla="*/ 726358 h 1159457"/>
                <a:gd name="connsiteX475" fmla="*/ 3528224 w 12191999"/>
                <a:gd name="connsiteY475" fmla="*/ 726358 h 1159457"/>
                <a:gd name="connsiteX476" fmla="*/ 3533544 w 12191999"/>
                <a:gd name="connsiteY476" fmla="*/ 726358 h 1159457"/>
                <a:gd name="connsiteX477" fmla="*/ 3533544 w 12191999"/>
                <a:gd name="connsiteY477" fmla="*/ 725547 h 1159457"/>
                <a:gd name="connsiteX478" fmla="*/ 3533544 w 12191999"/>
                <a:gd name="connsiteY478" fmla="*/ 719872 h 1159457"/>
                <a:gd name="connsiteX479" fmla="*/ 3563945 w 12191999"/>
                <a:gd name="connsiteY479" fmla="*/ 719872 h 1159457"/>
                <a:gd name="connsiteX480" fmla="*/ 3563945 w 12191999"/>
                <a:gd name="connsiteY480" fmla="*/ 743652 h 1159457"/>
                <a:gd name="connsiteX481" fmla="*/ 3564957 w 12191999"/>
                <a:gd name="connsiteY481" fmla="*/ 743652 h 1159457"/>
                <a:gd name="connsiteX482" fmla="*/ 3572052 w 12191999"/>
                <a:gd name="connsiteY482" fmla="*/ 743652 h 1159457"/>
                <a:gd name="connsiteX483" fmla="*/ 3572052 w 12191999"/>
                <a:gd name="connsiteY483" fmla="*/ 744733 h 1159457"/>
                <a:gd name="connsiteX484" fmla="*/ 3572052 w 12191999"/>
                <a:gd name="connsiteY484" fmla="*/ 752299 h 1159457"/>
                <a:gd name="connsiteX485" fmla="*/ 3572811 w 12191999"/>
                <a:gd name="connsiteY485" fmla="*/ 752299 h 1159457"/>
                <a:gd name="connsiteX486" fmla="*/ 3578132 w 12191999"/>
                <a:gd name="connsiteY486" fmla="*/ 752299 h 1159457"/>
                <a:gd name="connsiteX487" fmla="*/ 3578132 w 12191999"/>
                <a:gd name="connsiteY487" fmla="*/ 750137 h 1159457"/>
                <a:gd name="connsiteX488" fmla="*/ 3578132 w 12191999"/>
                <a:gd name="connsiteY488" fmla="*/ 735005 h 1159457"/>
                <a:gd name="connsiteX489" fmla="*/ 3579144 w 12191999"/>
                <a:gd name="connsiteY489" fmla="*/ 735005 h 1159457"/>
                <a:gd name="connsiteX490" fmla="*/ 3586239 w 12191999"/>
                <a:gd name="connsiteY490" fmla="*/ 735005 h 1159457"/>
                <a:gd name="connsiteX491" fmla="*/ 3586239 w 12191999"/>
                <a:gd name="connsiteY491" fmla="*/ 736086 h 1159457"/>
                <a:gd name="connsiteX492" fmla="*/ 3586239 w 12191999"/>
                <a:gd name="connsiteY492" fmla="*/ 743652 h 1159457"/>
                <a:gd name="connsiteX493" fmla="*/ 3591559 w 12191999"/>
                <a:gd name="connsiteY493" fmla="*/ 741659 h 1159457"/>
                <a:gd name="connsiteX494" fmla="*/ 3592318 w 12191999"/>
                <a:gd name="connsiteY494" fmla="*/ 740679 h 1159457"/>
                <a:gd name="connsiteX495" fmla="*/ 3592318 w 12191999"/>
                <a:gd name="connsiteY495" fmla="*/ 735005 h 1159457"/>
                <a:gd name="connsiteX496" fmla="*/ 3630825 w 12191999"/>
                <a:gd name="connsiteY496" fmla="*/ 735005 h 1159457"/>
                <a:gd name="connsiteX497" fmla="*/ 3630825 w 12191999"/>
                <a:gd name="connsiteY497" fmla="*/ 758784 h 1159457"/>
                <a:gd name="connsiteX498" fmla="*/ 3632852 w 12191999"/>
                <a:gd name="connsiteY498" fmla="*/ 758784 h 1159457"/>
                <a:gd name="connsiteX499" fmla="*/ 3647039 w 12191999"/>
                <a:gd name="connsiteY499" fmla="*/ 758784 h 1159457"/>
                <a:gd name="connsiteX500" fmla="*/ 3647039 w 12191999"/>
                <a:gd name="connsiteY500" fmla="*/ 759865 h 1159457"/>
                <a:gd name="connsiteX501" fmla="*/ 3647039 w 12191999"/>
                <a:gd name="connsiteY501" fmla="*/ 767431 h 1159457"/>
                <a:gd name="connsiteX502" fmla="*/ 3648813 w 12191999"/>
                <a:gd name="connsiteY502" fmla="*/ 767431 h 1159457"/>
                <a:gd name="connsiteX503" fmla="*/ 3661226 w 12191999"/>
                <a:gd name="connsiteY503" fmla="*/ 767431 h 1159457"/>
                <a:gd name="connsiteX504" fmla="*/ 3661226 w 12191999"/>
                <a:gd name="connsiteY504" fmla="*/ 743652 h 1159457"/>
                <a:gd name="connsiteX505" fmla="*/ 3662239 w 12191999"/>
                <a:gd name="connsiteY505" fmla="*/ 743652 h 1159457"/>
                <a:gd name="connsiteX506" fmla="*/ 3669332 w 12191999"/>
                <a:gd name="connsiteY506" fmla="*/ 743652 h 1159457"/>
                <a:gd name="connsiteX507" fmla="*/ 3669332 w 12191999"/>
                <a:gd name="connsiteY507" fmla="*/ 711225 h 1159457"/>
                <a:gd name="connsiteX508" fmla="*/ 3670345 w 12191999"/>
                <a:gd name="connsiteY508" fmla="*/ 711225 h 1159457"/>
                <a:gd name="connsiteX509" fmla="*/ 3677440 w 12191999"/>
                <a:gd name="connsiteY509" fmla="*/ 711225 h 1159457"/>
                <a:gd name="connsiteX510" fmla="*/ 3677440 w 12191999"/>
                <a:gd name="connsiteY510" fmla="*/ 709334 h 1159457"/>
                <a:gd name="connsiteX511" fmla="*/ 3677440 w 12191999"/>
                <a:gd name="connsiteY511" fmla="*/ 696093 h 1159457"/>
                <a:gd name="connsiteX512" fmla="*/ 3676172 w 12191999"/>
                <a:gd name="connsiteY512" fmla="*/ 694471 h 1159457"/>
                <a:gd name="connsiteX513" fmla="*/ 3681492 w 12191999"/>
                <a:gd name="connsiteY513" fmla="*/ 683122 h 1159457"/>
                <a:gd name="connsiteX514" fmla="*/ 3689600 w 12191999"/>
                <a:gd name="connsiteY514" fmla="*/ 711225 h 1159457"/>
                <a:gd name="connsiteX515" fmla="*/ 3690359 w 12191999"/>
                <a:gd name="connsiteY515" fmla="*/ 711225 h 1159457"/>
                <a:gd name="connsiteX516" fmla="*/ 3695680 w 12191999"/>
                <a:gd name="connsiteY516" fmla="*/ 711225 h 1159457"/>
                <a:gd name="connsiteX517" fmla="*/ 3695680 w 12191999"/>
                <a:gd name="connsiteY517" fmla="*/ 605298 h 1159457"/>
                <a:gd name="connsiteX518" fmla="*/ 3697199 w 12191999"/>
                <a:gd name="connsiteY518" fmla="*/ 605298 h 1159457"/>
                <a:gd name="connsiteX519" fmla="*/ 3707840 w 12191999"/>
                <a:gd name="connsiteY519" fmla="*/ 605298 h 1159457"/>
                <a:gd name="connsiteX520" fmla="*/ 3707840 w 12191999"/>
                <a:gd name="connsiteY520" fmla="*/ 557739 h 1159457"/>
                <a:gd name="connsiteX521" fmla="*/ 3734187 w 12191999"/>
                <a:gd name="connsiteY521" fmla="*/ 557739 h 1159457"/>
                <a:gd name="connsiteX522" fmla="*/ 3734187 w 12191999"/>
                <a:gd name="connsiteY522" fmla="*/ 536121 h 1159457"/>
                <a:gd name="connsiteX523" fmla="*/ 3768640 w 12191999"/>
                <a:gd name="connsiteY523" fmla="*/ 536121 h 1159457"/>
                <a:gd name="connsiteX524" fmla="*/ 3768640 w 12191999"/>
                <a:gd name="connsiteY524" fmla="*/ 538553 h 1159457"/>
                <a:gd name="connsiteX525" fmla="*/ 3768640 w 12191999"/>
                <a:gd name="connsiteY525" fmla="*/ 555577 h 1159457"/>
                <a:gd name="connsiteX526" fmla="*/ 3770921 w 12191999"/>
                <a:gd name="connsiteY526" fmla="*/ 555577 h 1159457"/>
                <a:gd name="connsiteX527" fmla="*/ 3786881 w 12191999"/>
                <a:gd name="connsiteY527" fmla="*/ 555577 h 1159457"/>
                <a:gd name="connsiteX528" fmla="*/ 3786881 w 12191999"/>
                <a:gd name="connsiteY528" fmla="*/ 603136 h 1159457"/>
                <a:gd name="connsiteX529" fmla="*/ 3787894 w 12191999"/>
                <a:gd name="connsiteY529" fmla="*/ 603136 h 1159457"/>
                <a:gd name="connsiteX530" fmla="*/ 3794988 w 12191999"/>
                <a:gd name="connsiteY530" fmla="*/ 603136 h 1159457"/>
                <a:gd name="connsiteX531" fmla="*/ 3809175 w 12191999"/>
                <a:gd name="connsiteY531" fmla="*/ 607460 h 1159457"/>
                <a:gd name="connsiteX532" fmla="*/ 3809175 w 12191999"/>
                <a:gd name="connsiteY532" fmla="*/ 646372 h 1159457"/>
                <a:gd name="connsiteX533" fmla="*/ 3810187 w 12191999"/>
                <a:gd name="connsiteY533" fmla="*/ 646372 h 1159457"/>
                <a:gd name="connsiteX534" fmla="*/ 3817281 w 12191999"/>
                <a:gd name="connsiteY534" fmla="*/ 646372 h 1159457"/>
                <a:gd name="connsiteX535" fmla="*/ 3817281 w 12191999"/>
                <a:gd name="connsiteY535" fmla="*/ 647993 h 1159457"/>
                <a:gd name="connsiteX536" fmla="*/ 3817281 w 12191999"/>
                <a:gd name="connsiteY536" fmla="*/ 659342 h 1159457"/>
                <a:gd name="connsiteX537" fmla="*/ 3819307 w 12191999"/>
                <a:gd name="connsiteY537" fmla="*/ 659342 h 1159457"/>
                <a:gd name="connsiteX538" fmla="*/ 3833494 w 12191999"/>
                <a:gd name="connsiteY538" fmla="*/ 659342 h 1159457"/>
                <a:gd name="connsiteX539" fmla="*/ 3839574 w 12191999"/>
                <a:gd name="connsiteY539" fmla="*/ 665828 h 1159457"/>
                <a:gd name="connsiteX540" fmla="*/ 3839574 w 12191999"/>
                <a:gd name="connsiteY540" fmla="*/ 687446 h 1159457"/>
                <a:gd name="connsiteX541" fmla="*/ 3841855 w 12191999"/>
                <a:gd name="connsiteY541" fmla="*/ 687446 h 1159457"/>
                <a:gd name="connsiteX542" fmla="*/ 3857815 w 12191999"/>
                <a:gd name="connsiteY542" fmla="*/ 687446 h 1159457"/>
                <a:gd name="connsiteX543" fmla="*/ 3857815 w 12191999"/>
                <a:gd name="connsiteY543" fmla="*/ 688526 h 1159457"/>
                <a:gd name="connsiteX544" fmla="*/ 3857815 w 12191999"/>
                <a:gd name="connsiteY544" fmla="*/ 696093 h 1159457"/>
                <a:gd name="connsiteX545" fmla="*/ 3859081 w 12191999"/>
                <a:gd name="connsiteY545" fmla="*/ 696093 h 1159457"/>
                <a:gd name="connsiteX546" fmla="*/ 3867948 w 12191999"/>
                <a:gd name="connsiteY546" fmla="*/ 696093 h 1159457"/>
                <a:gd name="connsiteX547" fmla="*/ 3867948 w 12191999"/>
                <a:gd name="connsiteY547" fmla="*/ 698254 h 1159457"/>
                <a:gd name="connsiteX548" fmla="*/ 3867948 w 12191999"/>
                <a:gd name="connsiteY548" fmla="*/ 713387 h 1159457"/>
                <a:gd name="connsiteX549" fmla="*/ 3872002 w 12191999"/>
                <a:gd name="connsiteY549" fmla="*/ 711495 h 1159457"/>
                <a:gd name="connsiteX550" fmla="*/ 3872002 w 12191999"/>
                <a:gd name="connsiteY550" fmla="*/ 698254 h 1159457"/>
                <a:gd name="connsiteX551" fmla="*/ 3873015 w 12191999"/>
                <a:gd name="connsiteY551" fmla="*/ 698254 h 1159457"/>
                <a:gd name="connsiteX552" fmla="*/ 3880108 w 12191999"/>
                <a:gd name="connsiteY552" fmla="*/ 698254 h 1159457"/>
                <a:gd name="connsiteX553" fmla="*/ 3880108 w 12191999"/>
                <a:gd name="connsiteY553" fmla="*/ 699876 h 1159457"/>
                <a:gd name="connsiteX554" fmla="*/ 3880108 w 12191999"/>
                <a:gd name="connsiteY554" fmla="*/ 711225 h 1159457"/>
                <a:gd name="connsiteX555" fmla="*/ 3880869 w 12191999"/>
                <a:gd name="connsiteY555" fmla="*/ 711225 h 1159457"/>
                <a:gd name="connsiteX556" fmla="*/ 3886189 w 12191999"/>
                <a:gd name="connsiteY556" fmla="*/ 711225 h 1159457"/>
                <a:gd name="connsiteX557" fmla="*/ 3934828 w 12191999"/>
                <a:gd name="connsiteY557" fmla="*/ 706902 h 1159457"/>
                <a:gd name="connsiteX558" fmla="*/ 3934828 w 12191999"/>
                <a:gd name="connsiteY558" fmla="*/ 708253 h 1159457"/>
                <a:gd name="connsiteX559" fmla="*/ 3934828 w 12191999"/>
                <a:gd name="connsiteY559" fmla="*/ 717710 h 1159457"/>
                <a:gd name="connsiteX560" fmla="*/ 3935589 w 12191999"/>
                <a:gd name="connsiteY560" fmla="*/ 717710 h 1159457"/>
                <a:gd name="connsiteX561" fmla="*/ 3940909 w 12191999"/>
                <a:gd name="connsiteY561" fmla="*/ 717710 h 1159457"/>
                <a:gd name="connsiteX562" fmla="*/ 3940909 w 12191999"/>
                <a:gd name="connsiteY562" fmla="*/ 719872 h 1159457"/>
                <a:gd name="connsiteX563" fmla="*/ 3940909 w 12191999"/>
                <a:gd name="connsiteY563" fmla="*/ 735005 h 1159457"/>
                <a:gd name="connsiteX564" fmla="*/ 3942936 w 12191999"/>
                <a:gd name="connsiteY564" fmla="*/ 733654 h 1159457"/>
                <a:gd name="connsiteX565" fmla="*/ 3957123 w 12191999"/>
                <a:gd name="connsiteY565" fmla="*/ 724196 h 1159457"/>
                <a:gd name="connsiteX566" fmla="*/ 3963202 w 12191999"/>
                <a:gd name="connsiteY566" fmla="*/ 683122 h 1159457"/>
                <a:gd name="connsiteX567" fmla="*/ 3963963 w 12191999"/>
                <a:gd name="connsiteY567" fmla="*/ 682852 h 1159457"/>
                <a:gd name="connsiteX568" fmla="*/ 3969283 w 12191999"/>
                <a:gd name="connsiteY568" fmla="*/ 680960 h 1159457"/>
                <a:gd name="connsiteX569" fmla="*/ 3971310 w 12191999"/>
                <a:gd name="connsiteY569" fmla="*/ 611783 h 1159457"/>
                <a:gd name="connsiteX570" fmla="*/ 3973337 w 12191999"/>
                <a:gd name="connsiteY570" fmla="*/ 680960 h 1159457"/>
                <a:gd name="connsiteX571" fmla="*/ 3974096 w 12191999"/>
                <a:gd name="connsiteY571" fmla="*/ 681230 h 1159457"/>
                <a:gd name="connsiteX572" fmla="*/ 3979416 w 12191999"/>
                <a:gd name="connsiteY572" fmla="*/ 683122 h 1159457"/>
                <a:gd name="connsiteX573" fmla="*/ 3979416 w 12191999"/>
                <a:gd name="connsiteY573" fmla="*/ 596651 h 1159457"/>
                <a:gd name="connsiteX574" fmla="*/ 3983470 w 12191999"/>
                <a:gd name="connsiteY574" fmla="*/ 564224 h 1159457"/>
                <a:gd name="connsiteX575" fmla="*/ 4021977 w 12191999"/>
                <a:gd name="connsiteY575" fmla="*/ 564224 h 1159457"/>
                <a:gd name="connsiteX576" fmla="*/ 4021977 w 12191999"/>
                <a:gd name="connsiteY576" fmla="*/ 596651 h 1159457"/>
                <a:gd name="connsiteX577" fmla="*/ 4022736 w 12191999"/>
                <a:gd name="connsiteY577" fmla="*/ 596651 h 1159457"/>
                <a:gd name="connsiteX578" fmla="*/ 4028057 w 12191999"/>
                <a:gd name="connsiteY578" fmla="*/ 596651 h 1159457"/>
                <a:gd name="connsiteX579" fmla="*/ 4028057 w 12191999"/>
                <a:gd name="connsiteY579" fmla="*/ 514503 h 1159457"/>
                <a:gd name="connsiteX580" fmla="*/ 4029830 w 12191999"/>
                <a:gd name="connsiteY580" fmla="*/ 514503 h 1159457"/>
                <a:gd name="connsiteX581" fmla="*/ 4042244 w 12191999"/>
                <a:gd name="connsiteY581" fmla="*/ 514503 h 1159457"/>
                <a:gd name="connsiteX582" fmla="*/ 4042244 w 12191999"/>
                <a:gd name="connsiteY582" fmla="*/ 512612 h 1159457"/>
                <a:gd name="connsiteX583" fmla="*/ 4042244 w 12191999"/>
                <a:gd name="connsiteY583" fmla="*/ 499371 h 1159457"/>
                <a:gd name="connsiteX584" fmla="*/ 4064537 w 12191999"/>
                <a:gd name="connsiteY584" fmla="*/ 499371 h 1159457"/>
                <a:gd name="connsiteX585" fmla="*/ 4064537 w 12191999"/>
                <a:gd name="connsiteY585" fmla="*/ 498290 h 1159457"/>
                <a:gd name="connsiteX586" fmla="*/ 4064537 w 12191999"/>
                <a:gd name="connsiteY586" fmla="*/ 490724 h 1159457"/>
                <a:gd name="connsiteX587" fmla="*/ 4066310 w 12191999"/>
                <a:gd name="connsiteY587" fmla="*/ 490724 h 1159457"/>
                <a:gd name="connsiteX588" fmla="*/ 4078724 w 12191999"/>
                <a:gd name="connsiteY588" fmla="*/ 490724 h 1159457"/>
                <a:gd name="connsiteX589" fmla="*/ 4078724 w 12191999"/>
                <a:gd name="connsiteY589" fmla="*/ 491805 h 1159457"/>
                <a:gd name="connsiteX590" fmla="*/ 4078724 w 12191999"/>
                <a:gd name="connsiteY590" fmla="*/ 499371 h 1159457"/>
                <a:gd name="connsiteX591" fmla="*/ 4079485 w 12191999"/>
                <a:gd name="connsiteY591" fmla="*/ 499371 h 1159457"/>
                <a:gd name="connsiteX592" fmla="*/ 4084805 w 12191999"/>
                <a:gd name="connsiteY592" fmla="*/ 499371 h 1159457"/>
                <a:gd name="connsiteX593" fmla="*/ 4094938 w 12191999"/>
                <a:gd name="connsiteY593" fmla="*/ 495047 h 1159457"/>
                <a:gd name="connsiteX594" fmla="*/ 4098990 w 12191999"/>
                <a:gd name="connsiteY594" fmla="*/ 498290 h 1159457"/>
                <a:gd name="connsiteX595" fmla="*/ 4098990 w 12191999"/>
                <a:gd name="connsiteY595" fmla="*/ 490724 h 1159457"/>
                <a:gd name="connsiteX596" fmla="*/ 4101271 w 12191999"/>
                <a:gd name="connsiteY596" fmla="*/ 490724 h 1159457"/>
                <a:gd name="connsiteX597" fmla="*/ 4117231 w 12191999"/>
                <a:gd name="connsiteY597" fmla="*/ 490724 h 1159457"/>
                <a:gd name="connsiteX598" fmla="*/ 4117231 w 12191999"/>
                <a:gd name="connsiteY598" fmla="*/ 491805 h 1159457"/>
                <a:gd name="connsiteX599" fmla="*/ 4117231 w 12191999"/>
                <a:gd name="connsiteY599" fmla="*/ 499371 h 1159457"/>
                <a:gd name="connsiteX600" fmla="*/ 4147632 w 12191999"/>
                <a:gd name="connsiteY600" fmla="*/ 499371 h 1159457"/>
                <a:gd name="connsiteX601" fmla="*/ 4147632 w 12191999"/>
                <a:gd name="connsiteY601" fmla="*/ 500992 h 1159457"/>
                <a:gd name="connsiteX602" fmla="*/ 4147632 w 12191999"/>
                <a:gd name="connsiteY602" fmla="*/ 512342 h 1159457"/>
                <a:gd name="connsiteX603" fmla="*/ 4173978 w 12191999"/>
                <a:gd name="connsiteY603" fmla="*/ 512342 h 1159457"/>
                <a:gd name="connsiteX604" fmla="*/ 4173978 w 12191999"/>
                <a:gd name="connsiteY604" fmla="*/ 542606 h 1159457"/>
                <a:gd name="connsiteX605" fmla="*/ 4174739 w 12191999"/>
                <a:gd name="connsiteY605" fmla="*/ 542606 h 1159457"/>
                <a:gd name="connsiteX606" fmla="*/ 4180058 w 12191999"/>
                <a:gd name="connsiteY606" fmla="*/ 542606 h 1159457"/>
                <a:gd name="connsiteX607" fmla="*/ 4180058 w 12191999"/>
                <a:gd name="connsiteY607" fmla="*/ 543687 h 1159457"/>
                <a:gd name="connsiteX608" fmla="*/ 4180058 w 12191999"/>
                <a:gd name="connsiteY608" fmla="*/ 551254 h 1159457"/>
                <a:gd name="connsiteX609" fmla="*/ 4184113 w 12191999"/>
                <a:gd name="connsiteY609" fmla="*/ 581518 h 1159457"/>
                <a:gd name="connsiteX610" fmla="*/ 4184872 w 12191999"/>
                <a:gd name="connsiteY610" fmla="*/ 581518 h 1159457"/>
                <a:gd name="connsiteX611" fmla="*/ 4190192 w 12191999"/>
                <a:gd name="connsiteY611" fmla="*/ 581518 h 1159457"/>
                <a:gd name="connsiteX612" fmla="*/ 4190192 w 12191999"/>
                <a:gd name="connsiteY612" fmla="*/ 582329 h 1159457"/>
                <a:gd name="connsiteX613" fmla="*/ 4190192 w 12191999"/>
                <a:gd name="connsiteY613" fmla="*/ 588004 h 1159457"/>
                <a:gd name="connsiteX614" fmla="*/ 4191206 w 12191999"/>
                <a:gd name="connsiteY614" fmla="*/ 588004 h 1159457"/>
                <a:gd name="connsiteX615" fmla="*/ 4198298 w 12191999"/>
                <a:gd name="connsiteY615" fmla="*/ 588004 h 1159457"/>
                <a:gd name="connsiteX616" fmla="*/ 4198298 w 12191999"/>
                <a:gd name="connsiteY616" fmla="*/ 618269 h 1159457"/>
                <a:gd name="connsiteX617" fmla="*/ 4200325 w 12191999"/>
                <a:gd name="connsiteY617" fmla="*/ 618269 h 1159457"/>
                <a:gd name="connsiteX618" fmla="*/ 4214512 w 12191999"/>
                <a:gd name="connsiteY618" fmla="*/ 618269 h 1159457"/>
                <a:gd name="connsiteX619" fmla="*/ 4214512 w 12191999"/>
                <a:gd name="connsiteY619" fmla="*/ 642048 h 1159457"/>
                <a:gd name="connsiteX620" fmla="*/ 4216539 w 12191999"/>
                <a:gd name="connsiteY620" fmla="*/ 643669 h 1159457"/>
                <a:gd name="connsiteX621" fmla="*/ 4216539 w 12191999"/>
                <a:gd name="connsiteY621" fmla="*/ 655019 h 1159457"/>
                <a:gd name="connsiteX622" fmla="*/ 4217299 w 12191999"/>
                <a:gd name="connsiteY622" fmla="*/ 655019 h 1159457"/>
                <a:gd name="connsiteX623" fmla="*/ 4222619 w 12191999"/>
                <a:gd name="connsiteY623" fmla="*/ 655019 h 1159457"/>
                <a:gd name="connsiteX624" fmla="*/ 4222619 w 12191999"/>
                <a:gd name="connsiteY624" fmla="*/ 678798 h 1159457"/>
                <a:gd name="connsiteX625" fmla="*/ 4223886 w 12191999"/>
                <a:gd name="connsiteY625" fmla="*/ 678798 h 1159457"/>
                <a:gd name="connsiteX626" fmla="*/ 4232752 w 12191999"/>
                <a:gd name="connsiteY626" fmla="*/ 678798 h 1159457"/>
                <a:gd name="connsiteX627" fmla="*/ 4234779 w 12191999"/>
                <a:gd name="connsiteY627" fmla="*/ 682852 h 1159457"/>
                <a:gd name="connsiteX628" fmla="*/ 4234779 w 12191999"/>
                <a:gd name="connsiteY628" fmla="*/ 696093 h 1159457"/>
                <a:gd name="connsiteX629" fmla="*/ 4236299 w 12191999"/>
                <a:gd name="connsiteY629" fmla="*/ 694201 h 1159457"/>
                <a:gd name="connsiteX630" fmla="*/ 4246939 w 12191999"/>
                <a:gd name="connsiteY630" fmla="*/ 680960 h 1159457"/>
                <a:gd name="connsiteX631" fmla="*/ 4275314 w 12191999"/>
                <a:gd name="connsiteY631" fmla="*/ 680960 h 1159457"/>
                <a:gd name="connsiteX632" fmla="*/ 4275314 w 12191999"/>
                <a:gd name="connsiteY632" fmla="*/ 767431 h 1159457"/>
                <a:gd name="connsiteX633" fmla="*/ 4276073 w 12191999"/>
                <a:gd name="connsiteY633" fmla="*/ 767431 h 1159457"/>
                <a:gd name="connsiteX634" fmla="*/ 4281393 w 12191999"/>
                <a:gd name="connsiteY634" fmla="*/ 767431 h 1159457"/>
                <a:gd name="connsiteX635" fmla="*/ 4282153 w 12191999"/>
                <a:gd name="connsiteY635" fmla="*/ 766080 h 1159457"/>
                <a:gd name="connsiteX636" fmla="*/ 4287473 w 12191999"/>
                <a:gd name="connsiteY636" fmla="*/ 756622 h 1159457"/>
                <a:gd name="connsiteX637" fmla="*/ 4287473 w 12191999"/>
                <a:gd name="connsiteY637" fmla="*/ 758514 h 1159457"/>
                <a:gd name="connsiteX638" fmla="*/ 4287473 w 12191999"/>
                <a:gd name="connsiteY638" fmla="*/ 771755 h 1159457"/>
                <a:gd name="connsiteX639" fmla="*/ 4291526 w 12191999"/>
                <a:gd name="connsiteY639" fmla="*/ 726358 h 1159457"/>
                <a:gd name="connsiteX640" fmla="*/ 4292286 w 12191999"/>
                <a:gd name="connsiteY640" fmla="*/ 726358 h 1159457"/>
                <a:gd name="connsiteX641" fmla="*/ 4297606 w 12191999"/>
                <a:gd name="connsiteY641" fmla="*/ 726358 h 1159457"/>
                <a:gd name="connsiteX642" fmla="*/ 4297606 w 12191999"/>
                <a:gd name="connsiteY642" fmla="*/ 661504 h 1159457"/>
                <a:gd name="connsiteX643" fmla="*/ 4298620 w 12191999"/>
                <a:gd name="connsiteY643" fmla="*/ 661504 h 1159457"/>
                <a:gd name="connsiteX644" fmla="*/ 4305713 w 12191999"/>
                <a:gd name="connsiteY644" fmla="*/ 661504 h 1159457"/>
                <a:gd name="connsiteX645" fmla="*/ 4317873 w 12191999"/>
                <a:gd name="connsiteY645" fmla="*/ 618269 h 1159457"/>
                <a:gd name="connsiteX646" fmla="*/ 4319140 w 12191999"/>
                <a:gd name="connsiteY646" fmla="*/ 618269 h 1159457"/>
                <a:gd name="connsiteX647" fmla="*/ 4328007 w 12191999"/>
                <a:gd name="connsiteY647" fmla="*/ 618269 h 1159457"/>
                <a:gd name="connsiteX648" fmla="*/ 4338140 w 12191999"/>
                <a:gd name="connsiteY648" fmla="*/ 661504 h 1159457"/>
                <a:gd name="connsiteX649" fmla="*/ 4339153 w 12191999"/>
                <a:gd name="connsiteY649" fmla="*/ 661504 h 1159457"/>
                <a:gd name="connsiteX650" fmla="*/ 4346247 w 12191999"/>
                <a:gd name="connsiteY650" fmla="*/ 661504 h 1159457"/>
                <a:gd name="connsiteX651" fmla="*/ 4346247 w 12191999"/>
                <a:gd name="connsiteY651" fmla="*/ 700416 h 1159457"/>
                <a:gd name="connsiteX652" fmla="*/ 4348020 w 12191999"/>
                <a:gd name="connsiteY652" fmla="*/ 700416 h 1159457"/>
                <a:gd name="connsiteX653" fmla="*/ 4360434 w 12191999"/>
                <a:gd name="connsiteY653" fmla="*/ 700416 h 1159457"/>
                <a:gd name="connsiteX654" fmla="*/ 4360434 w 12191999"/>
                <a:gd name="connsiteY654" fmla="*/ 702578 h 1159457"/>
                <a:gd name="connsiteX655" fmla="*/ 4360434 w 12191999"/>
                <a:gd name="connsiteY655" fmla="*/ 717710 h 1159457"/>
                <a:gd name="connsiteX656" fmla="*/ 4364487 w 12191999"/>
                <a:gd name="connsiteY656" fmla="*/ 715549 h 1159457"/>
                <a:gd name="connsiteX657" fmla="*/ 4364487 w 12191999"/>
                <a:gd name="connsiteY657" fmla="*/ 700416 h 1159457"/>
                <a:gd name="connsiteX658" fmla="*/ 4366007 w 12191999"/>
                <a:gd name="connsiteY658" fmla="*/ 700416 h 1159457"/>
                <a:gd name="connsiteX659" fmla="*/ 4376647 w 12191999"/>
                <a:gd name="connsiteY659" fmla="*/ 700416 h 1159457"/>
                <a:gd name="connsiteX660" fmla="*/ 4376647 w 12191999"/>
                <a:gd name="connsiteY660" fmla="*/ 702037 h 1159457"/>
                <a:gd name="connsiteX661" fmla="*/ 4376647 w 12191999"/>
                <a:gd name="connsiteY661" fmla="*/ 713387 h 1159457"/>
                <a:gd name="connsiteX662" fmla="*/ 4407048 w 12191999"/>
                <a:gd name="connsiteY662" fmla="*/ 713387 h 1159457"/>
                <a:gd name="connsiteX663" fmla="*/ 4407048 w 12191999"/>
                <a:gd name="connsiteY663" fmla="*/ 676637 h 1159457"/>
                <a:gd name="connsiteX664" fmla="*/ 4408314 w 12191999"/>
                <a:gd name="connsiteY664" fmla="*/ 676637 h 1159457"/>
                <a:gd name="connsiteX665" fmla="*/ 4417181 w 12191999"/>
                <a:gd name="connsiteY665" fmla="*/ 676637 h 1159457"/>
                <a:gd name="connsiteX666" fmla="*/ 4417181 w 12191999"/>
                <a:gd name="connsiteY666" fmla="*/ 698254 h 1159457"/>
                <a:gd name="connsiteX667" fmla="*/ 4419208 w 12191999"/>
                <a:gd name="connsiteY667" fmla="*/ 665828 h 1159457"/>
                <a:gd name="connsiteX668" fmla="*/ 4441501 w 12191999"/>
                <a:gd name="connsiteY668" fmla="*/ 665828 h 1159457"/>
                <a:gd name="connsiteX669" fmla="*/ 4441501 w 12191999"/>
                <a:gd name="connsiteY669" fmla="*/ 664206 h 1159457"/>
                <a:gd name="connsiteX670" fmla="*/ 4441501 w 12191999"/>
                <a:gd name="connsiteY670" fmla="*/ 652857 h 1159457"/>
                <a:gd name="connsiteX671" fmla="*/ 4442262 w 12191999"/>
                <a:gd name="connsiteY671" fmla="*/ 652857 h 1159457"/>
                <a:gd name="connsiteX672" fmla="*/ 4447582 w 12191999"/>
                <a:gd name="connsiteY672" fmla="*/ 652857 h 1159457"/>
                <a:gd name="connsiteX673" fmla="*/ 4447582 w 12191999"/>
                <a:gd name="connsiteY673" fmla="*/ 650966 h 1159457"/>
                <a:gd name="connsiteX674" fmla="*/ 4447582 w 12191999"/>
                <a:gd name="connsiteY674" fmla="*/ 637725 h 1159457"/>
                <a:gd name="connsiteX675" fmla="*/ 4451635 w 12191999"/>
                <a:gd name="connsiteY675" fmla="*/ 644210 h 1159457"/>
                <a:gd name="connsiteX676" fmla="*/ 4453915 w 12191999"/>
                <a:gd name="connsiteY676" fmla="*/ 644210 h 1159457"/>
                <a:gd name="connsiteX677" fmla="*/ 4469875 w 12191999"/>
                <a:gd name="connsiteY677" fmla="*/ 644210 h 1159457"/>
                <a:gd name="connsiteX678" fmla="*/ 4469875 w 12191999"/>
                <a:gd name="connsiteY678" fmla="*/ 643399 h 1159457"/>
                <a:gd name="connsiteX679" fmla="*/ 4469875 w 12191999"/>
                <a:gd name="connsiteY679" fmla="*/ 637725 h 1159457"/>
                <a:gd name="connsiteX680" fmla="*/ 4470636 w 12191999"/>
                <a:gd name="connsiteY680" fmla="*/ 637725 h 1159457"/>
                <a:gd name="connsiteX681" fmla="*/ 4475956 w 12191999"/>
                <a:gd name="connsiteY681" fmla="*/ 637725 h 1159457"/>
                <a:gd name="connsiteX682" fmla="*/ 4475956 w 12191999"/>
                <a:gd name="connsiteY682" fmla="*/ 639076 h 1159457"/>
                <a:gd name="connsiteX683" fmla="*/ 4475956 w 12191999"/>
                <a:gd name="connsiteY683" fmla="*/ 648534 h 1159457"/>
                <a:gd name="connsiteX684" fmla="*/ 4514462 w 12191999"/>
                <a:gd name="connsiteY684" fmla="*/ 648534 h 1159457"/>
                <a:gd name="connsiteX685" fmla="*/ 4514462 w 12191999"/>
                <a:gd name="connsiteY685" fmla="*/ 786887 h 1159457"/>
                <a:gd name="connsiteX686" fmla="*/ 4515982 w 12191999"/>
                <a:gd name="connsiteY686" fmla="*/ 786887 h 1159457"/>
                <a:gd name="connsiteX687" fmla="*/ 4526622 w 12191999"/>
                <a:gd name="connsiteY687" fmla="*/ 786887 h 1159457"/>
                <a:gd name="connsiteX688" fmla="*/ 4526622 w 12191999"/>
                <a:gd name="connsiteY688" fmla="*/ 773917 h 1159457"/>
                <a:gd name="connsiteX689" fmla="*/ 4530676 w 12191999"/>
                <a:gd name="connsiteY689" fmla="*/ 773917 h 1159457"/>
                <a:gd name="connsiteX690" fmla="*/ 4530676 w 12191999"/>
                <a:gd name="connsiteY690" fmla="*/ 786887 h 1159457"/>
                <a:gd name="connsiteX691" fmla="*/ 4561076 w 12191999"/>
                <a:gd name="connsiteY691" fmla="*/ 786887 h 1159457"/>
                <a:gd name="connsiteX692" fmla="*/ 4561076 w 12191999"/>
                <a:gd name="connsiteY692" fmla="*/ 756622 h 1159457"/>
                <a:gd name="connsiteX693" fmla="*/ 4573236 w 12191999"/>
                <a:gd name="connsiteY693" fmla="*/ 756622 h 1159457"/>
                <a:gd name="connsiteX694" fmla="*/ 4585396 w 12191999"/>
                <a:gd name="connsiteY694" fmla="*/ 754461 h 1159457"/>
                <a:gd name="connsiteX695" fmla="*/ 4589450 w 12191999"/>
                <a:gd name="connsiteY695" fmla="*/ 756622 h 1159457"/>
                <a:gd name="connsiteX696" fmla="*/ 4599583 w 12191999"/>
                <a:gd name="connsiteY696" fmla="*/ 756622 h 1159457"/>
                <a:gd name="connsiteX697" fmla="*/ 4599583 w 12191999"/>
                <a:gd name="connsiteY697" fmla="*/ 786887 h 1159457"/>
                <a:gd name="connsiteX698" fmla="*/ 4607690 w 12191999"/>
                <a:gd name="connsiteY698" fmla="*/ 786887 h 1159457"/>
                <a:gd name="connsiteX699" fmla="*/ 4607690 w 12191999"/>
                <a:gd name="connsiteY699" fmla="*/ 804182 h 1159457"/>
                <a:gd name="connsiteX700" fmla="*/ 4617026 w 12191999"/>
                <a:gd name="connsiteY700" fmla="*/ 805087 h 1159457"/>
                <a:gd name="connsiteX701" fmla="*/ 4629984 w 12191999"/>
                <a:gd name="connsiteY701" fmla="*/ 805087 h 1159457"/>
                <a:gd name="connsiteX702" fmla="*/ 4629984 w 12191999"/>
                <a:gd name="connsiteY702" fmla="*/ 789049 h 1159457"/>
                <a:gd name="connsiteX703" fmla="*/ 4697940 w 12191999"/>
                <a:gd name="connsiteY703" fmla="*/ 789049 h 1159457"/>
                <a:gd name="connsiteX704" fmla="*/ 4697940 w 12191999"/>
                <a:gd name="connsiteY704" fmla="*/ 703796 h 1159457"/>
                <a:gd name="connsiteX705" fmla="*/ 4769948 w 12191999"/>
                <a:gd name="connsiteY705" fmla="*/ 703796 h 1159457"/>
                <a:gd name="connsiteX706" fmla="*/ 4769948 w 12191999"/>
                <a:gd name="connsiteY706" fmla="*/ 782564 h 1159457"/>
                <a:gd name="connsiteX707" fmla="*/ 4771852 w 12191999"/>
                <a:gd name="connsiteY707" fmla="*/ 782564 h 1159457"/>
                <a:gd name="connsiteX708" fmla="*/ 4773094 w 12191999"/>
                <a:gd name="connsiteY708" fmla="*/ 805087 h 1159457"/>
                <a:gd name="connsiteX709" fmla="*/ 4782770 w 12191999"/>
                <a:gd name="connsiteY709" fmla="*/ 805087 h 1159457"/>
                <a:gd name="connsiteX710" fmla="*/ 4784012 w 12191999"/>
                <a:gd name="connsiteY710" fmla="*/ 782564 h 1159457"/>
                <a:gd name="connsiteX711" fmla="*/ 4790092 w 12191999"/>
                <a:gd name="connsiteY711" fmla="*/ 782564 h 1159457"/>
                <a:gd name="connsiteX712" fmla="*/ 4791334 w 12191999"/>
                <a:gd name="connsiteY712" fmla="*/ 805087 h 1159457"/>
                <a:gd name="connsiteX713" fmla="*/ 4841956 w 12191999"/>
                <a:gd name="connsiteY713" fmla="*/ 805087 h 1159457"/>
                <a:gd name="connsiteX714" fmla="*/ 4841956 w 12191999"/>
                <a:gd name="connsiteY714" fmla="*/ 642059 h 1159457"/>
                <a:gd name="connsiteX715" fmla="*/ 5039284 w 12191999"/>
                <a:gd name="connsiteY715" fmla="*/ 642059 h 1159457"/>
                <a:gd name="connsiteX716" fmla="*/ 5039284 w 12191999"/>
                <a:gd name="connsiteY716" fmla="*/ 805087 h 1159457"/>
                <a:gd name="connsiteX717" fmla="*/ 5057980 w 12191999"/>
                <a:gd name="connsiteY717" fmla="*/ 805087 h 1159457"/>
                <a:gd name="connsiteX718" fmla="*/ 5057980 w 12191999"/>
                <a:gd name="connsiteY718" fmla="*/ 722394 h 1159457"/>
                <a:gd name="connsiteX719" fmla="*/ 5153101 w 12191999"/>
                <a:gd name="connsiteY719" fmla="*/ 722394 h 1159457"/>
                <a:gd name="connsiteX720" fmla="*/ 5205564 w 12191999"/>
                <a:gd name="connsiteY720" fmla="*/ 657181 h 1159457"/>
                <a:gd name="connsiteX721" fmla="*/ 5270418 w 12191999"/>
                <a:gd name="connsiteY721" fmla="*/ 657181 h 1159457"/>
                <a:gd name="connsiteX722" fmla="*/ 5270418 w 12191999"/>
                <a:gd name="connsiteY722" fmla="*/ 732843 h 1159457"/>
                <a:gd name="connsiteX723" fmla="*/ 5278525 w 12191999"/>
                <a:gd name="connsiteY723" fmla="*/ 732843 h 1159457"/>
                <a:gd name="connsiteX724" fmla="*/ 5280552 w 12191999"/>
                <a:gd name="connsiteY724" fmla="*/ 726358 h 1159457"/>
                <a:gd name="connsiteX725" fmla="*/ 5286632 w 12191999"/>
                <a:gd name="connsiteY725" fmla="*/ 726358 h 1159457"/>
                <a:gd name="connsiteX726" fmla="*/ 5288659 w 12191999"/>
                <a:gd name="connsiteY726" fmla="*/ 735005 h 1159457"/>
                <a:gd name="connsiteX727" fmla="*/ 5300819 w 12191999"/>
                <a:gd name="connsiteY727" fmla="*/ 735005 h 1159457"/>
                <a:gd name="connsiteX728" fmla="*/ 5300819 w 12191999"/>
                <a:gd name="connsiteY728" fmla="*/ 728519 h 1159457"/>
                <a:gd name="connsiteX729" fmla="*/ 5323112 w 12191999"/>
                <a:gd name="connsiteY729" fmla="*/ 728519 h 1159457"/>
                <a:gd name="connsiteX730" fmla="*/ 5323112 w 12191999"/>
                <a:gd name="connsiteY730" fmla="*/ 735005 h 1159457"/>
                <a:gd name="connsiteX731" fmla="*/ 5343379 w 12191999"/>
                <a:gd name="connsiteY731" fmla="*/ 735005 h 1159457"/>
                <a:gd name="connsiteX732" fmla="*/ 5343379 w 12191999"/>
                <a:gd name="connsiteY732" fmla="*/ 780402 h 1159457"/>
                <a:gd name="connsiteX733" fmla="*/ 5357566 w 12191999"/>
                <a:gd name="connsiteY733" fmla="*/ 780402 h 1159457"/>
                <a:gd name="connsiteX734" fmla="*/ 5357566 w 12191999"/>
                <a:gd name="connsiteY734" fmla="*/ 767431 h 1159457"/>
                <a:gd name="connsiteX735" fmla="*/ 5373781 w 12191999"/>
                <a:gd name="connsiteY735" fmla="*/ 767431 h 1159457"/>
                <a:gd name="connsiteX736" fmla="*/ 5373781 w 12191999"/>
                <a:gd name="connsiteY736" fmla="*/ 588004 h 1159457"/>
                <a:gd name="connsiteX737" fmla="*/ 5379860 w 12191999"/>
                <a:gd name="connsiteY737" fmla="*/ 581518 h 1159457"/>
                <a:gd name="connsiteX738" fmla="*/ 5452821 w 12191999"/>
                <a:gd name="connsiteY738" fmla="*/ 581518 h 1159457"/>
                <a:gd name="connsiteX739" fmla="*/ 5452821 w 12191999"/>
                <a:gd name="connsiteY739" fmla="*/ 590166 h 1159457"/>
                <a:gd name="connsiteX740" fmla="*/ 5462954 w 12191999"/>
                <a:gd name="connsiteY740" fmla="*/ 590166 h 1159457"/>
                <a:gd name="connsiteX741" fmla="*/ 5462954 w 12191999"/>
                <a:gd name="connsiteY741" fmla="*/ 704740 h 1159457"/>
                <a:gd name="connsiteX742" fmla="*/ 5485248 w 12191999"/>
                <a:gd name="connsiteY742" fmla="*/ 704740 h 1159457"/>
                <a:gd name="connsiteX743" fmla="*/ 5485248 w 12191999"/>
                <a:gd name="connsiteY743" fmla="*/ 637725 h 1159457"/>
                <a:gd name="connsiteX744" fmla="*/ 5511595 w 12191999"/>
                <a:gd name="connsiteY744" fmla="*/ 637725 h 1159457"/>
                <a:gd name="connsiteX745" fmla="*/ 5515648 w 12191999"/>
                <a:gd name="connsiteY745" fmla="*/ 633401 h 1159457"/>
                <a:gd name="connsiteX746" fmla="*/ 5523755 w 12191999"/>
                <a:gd name="connsiteY746" fmla="*/ 633401 h 1159457"/>
                <a:gd name="connsiteX747" fmla="*/ 5527809 w 12191999"/>
                <a:gd name="connsiteY747" fmla="*/ 637725 h 1159457"/>
                <a:gd name="connsiteX748" fmla="*/ 5550102 w 12191999"/>
                <a:gd name="connsiteY748" fmla="*/ 637725 h 1159457"/>
                <a:gd name="connsiteX749" fmla="*/ 5550102 w 12191999"/>
                <a:gd name="connsiteY749" fmla="*/ 520989 h 1159457"/>
                <a:gd name="connsiteX750" fmla="*/ 5606849 w 12191999"/>
                <a:gd name="connsiteY750" fmla="*/ 510180 h 1159457"/>
                <a:gd name="connsiteX751" fmla="*/ 5606849 w 12191999"/>
                <a:gd name="connsiteY751" fmla="*/ 511261 h 1159457"/>
                <a:gd name="connsiteX752" fmla="*/ 5606849 w 12191999"/>
                <a:gd name="connsiteY752" fmla="*/ 518827 h 1159457"/>
                <a:gd name="connsiteX753" fmla="*/ 5633197 w 12191999"/>
                <a:gd name="connsiteY753" fmla="*/ 518827 h 1159457"/>
                <a:gd name="connsiteX754" fmla="*/ 5633197 w 12191999"/>
                <a:gd name="connsiteY754" fmla="*/ 773917 h 1159457"/>
                <a:gd name="connsiteX755" fmla="*/ 5655490 w 12191999"/>
                <a:gd name="connsiteY755" fmla="*/ 773917 h 1159457"/>
                <a:gd name="connsiteX756" fmla="*/ 5655490 w 12191999"/>
                <a:gd name="connsiteY756" fmla="*/ 769593 h 1159457"/>
                <a:gd name="connsiteX757" fmla="*/ 5667650 w 12191999"/>
                <a:gd name="connsiteY757" fmla="*/ 769593 h 1159457"/>
                <a:gd name="connsiteX758" fmla="*/ 5667650 w 12191999"/>
                <a:gd name="connsiteY758" fmla="*/ 773917 h 1159457"/>
                <a:gd name="connsiteX759" fmla="*/ 5691970 w 12191999"/>
                <a:gd name="connsiteY759" fmla="*/ 773917 h 1159457"/>
                <a:gd name="connsiteX760" fmla="*/ 5691970 w 12191999"/>
                <a:gd name="connsiteY760" fmla="*/ 760946 h 1159457"/>
                <a:gd name="connsiteX761" fmla="*/ 5720344 w 12191999"/>
                <a:gd name="connsiteY761" fmla="*/ 760946 h 1159457"/>
                <a:gd name="connsiteX762" fmla="*/ 5732504 w 12191999"/>
                <a:gd name="connsiteY762" fmla="*/ 756622 h 1159457"/>
                <a:gd name="connsiteX763" fmla="*/ 5752772 w 12191999"/>
                <a:gd name="connsiteY763" fmla="*/ 760946 h 1159457"/>
                <a:gd name="connsiteX764" fmla="*/ 5752772 w 12191999"/>
                <a:gd name="connsiteY764" fmla="*/ 743652 h 1159457"/>
                <a:gd name="connsiteX765" fmla="*/ 5760878 w 12191999"/>
                <a:gd name="connsiteY765" fmla="*/ 743652 h 1159457"/>
                <a:gd name="connsiteX766" fmla="*/ 5760878 w 12191999"/>
                <a:gd name="connsiteY766" fmla="*/ 730681 h 1159457"/>
                <a:gd name="connsiteX767" fmla="*/ 5817625 w 12191999"/>
                <a:gd name="connsiteY767" fmla="*/ 730681 h 1159457"/>
                <a:gd name="connsiteX768" fmla="*/ 5817625 w 12191999"/>
                <a:gd name="connsiteY768" fmla="*/ 700416 h 1159457"/>
                <a:gd name="connsiteX769" fmla="*/ 5835865 w 12191999"/>
                <a:gd name="connsiteY769" fmla="*/ 700416 h 1159457"/>
                <a:gd name="connsiteX770" fmla="*/ 5835865 w 12191999"/>
                <a:gd name="connsiteY770" fmla="*/ 693931 h 1159457"/>
                <a:gd name="connsiteX771" fmla="*/ 5848025 w 12191999"/>
                <a:gd name="connsiteY771" fmla="*/ 693931 h 1159457"/>
                <a:gd name="connsiteX772" fmla="*/ 5848025 w 12191999"/>
                <a:gd name="connsiteY772" fmla="*/ 700416 h 1159457"/>
                <a:gd name="connsiteX773" fmla="*/ 5864239 w 12191999"/>
                <a:gd name="connsiteY773" fmla="*/ 700416 h 1159457"/>
                <a:gd name="connsiteX774" fmla="*/ 5864239 w 12191999"/>
                <a:gd name="connsiteY774" fmla="*/ 750137 h 1159457"/>
                <a:gd name="connsiteX775" fmla="*/ 5896666 w 12191999"/>
                <a:gd name="connsiteY775" fmla="*/ 750137 h 1159457"/>
                <a:gd name="connsiteX776" fmla="*/ 5896666 w 12191999"/>
                <a:gd name="connsiteY776" fmla="*/ 724196 h 1159457"/>
                <a:gd name="connsiteX777" fmla="*/ 5935174 w 12191999"/>
                <a:gd name="connsiteY777" fmla="*/ 724196 h 1159457"/>
                <a:gd name="connsiteX778" fmla="*/ 5935174 w 12191999"/>
                <a:gd name="connsiteY778" fmla="*/ 693931 h 1159457"/>
                <a:gd name="connsiteX779" fmla="*/ 5983814 w 12191999"/>
                <a:gd name="connsiteY779" fmla="*/ 693931 h 1159457"/>
                <a:gd name="connsiteX780" fmla="*/ 5983814 w 12191999"/>
                <a:gd name="connsiteY780" fmla="*/ 805087 h 1159457"/>
                <a:gd name="connsiteX781" fmla="*/ 5983814 w 12191999"/>
                <a:gd name="connsiteY781" fmla="*/ 818866 h 1159457"/>
                <a:gd name="connsiteX782" fmla="*/ 6047612 w 12191999"/>
                <a:gd name="connsiteY782" fmla="*/ 818866 h 1159457"/>
                <a:gd name="connsiteX783" fmla="*/ 6047164 w 12191999"/>
                <a:gd name="connsiteY783" fmla="*/ 724196 h 1159457"/>
                <a:gd name="connsiteX784" fmla="*/ 6067431 w 12191999"/>
                <a:gd name="connsiteY784" fmla="*/ 724196 h 1159457"/>
                <a:gd name="connsiteX785" fmla="*/ 6067938 w 12191999"/>
                <a:gd name="connsiteY785" fmla="*/ 723115 h 1159457"/>
                <a:gd name="connsiteX786" fmla="*/ 6071484 w 12191999"/>
                <a:gd name="connsiteY786" fmla="*/ 715549 h 1159457"/>
                <a:gd name="connsiteX787" fmla="*/ 6073258 w 12191999"/>
                <a:gd name="connsiteY787" fmla="*/ 715819 h 1159457"/>
                <a:gd name="connsiteX788" fmla="*/ 6085671 w 12191999"/>
                <a:gd name="connsiteY788" fmla="*/ 717710 h 1159457"/>
                <a:gd name="connsiteX789" fmla="*/ 6086178 w 12191999"/>
                <a:gd name="connsiteY789" fmla="*/ 719062 h 1159457"/>
                <a:gd name="connsiteX790" fmla="*/ 6089724 w 12191999"/>
                <a:gd name="connsiteY790" fmla="*/ 728519 h 1159457"/>
                <a:gd name="connsiteX791" fmla="*/ 6116071 w 12191999"/>
                <a:gd name="connsiteY791" fmla="*/ 730681 h 1159457"/>
                <a:gd name="connsiteX792" fmla="*/ 6116071 w 12191999"/>
                <a:gd name="connsiteY792" fmla="*/ 607460 h 1159457"/>
                <a:gd name="connsiteX793" fmla="*/ 6118098 w 12191999"/>
                <a:gd name="connsiteY793" fmla="*/ 607460 h 1159457"/>
                <a:gd name="connsiteX794" fmla="*/ 6132285 w 12191999"/>
                <a:gd name="connsiteY794" fmla="*/ 607460 h 1159457"/>
                <a:gd name="connsiteX795" fmla="*/ 6132285 w 12191999"/>
                <a:gd name="connsiteY795" fmla="*/ 471268 h 1159457"/>
                <a:gd name="connsiteX796" fmla="*/ 6134058 w 12191999"/>
                <a:gd name="connsiteY796" fmla="*/ 471268 h 1159457"/>
                <a:gd name="connsiteX797" fmla="*/ 6146472 w 12191999"/>
                <a:gd name="connsiteY797" fmla="*/ 471268 h 1159457"/>
                <a:gd name="connsiteX798" fmla="*/ 6268073 w 12191999"/>
                <a:gd name="connsiteY798" fmla="*/ 471268 h 1159457"/>
                <a:gd name="connsiteX799" fmla="*/ 6270353 w 12191999"/>
                <a:gd name="connsiteY799" fmla="*/ 471268 h 1159457"/>
                <a:gd name="connsiteX800" fmla="*/ 6286314 w 12191999"/>
                <a:gd name="connsiteY800" fmla="*/ 471268 h 1159457"/>
                <a:gd name="connsiteX801" fmla="*/ 6286314 w 12191999"/>
                <a:gd name="connsiteY801" fmla="*/ 611783 h 1159457"/>
                <a:gd name="connsiteX802" fmla="*/ 6287834 w 12191999"/>
                <a:gd name="connsiteY802" fmla="*/ 611513 h 1159457"/>
                <a:gd name="connsiteX803" fmla="*/ 6298474 w 12191999"/>
                <a:gd name="connsiteY803" fmla="*/ 609622 h 1159457"/>
                <a:gd name="connsiteX804" fmla="*/ 6296447 w 12191999"/>
                <a:gd name="connsiteY804" fmla="*/ 698254 h 1159457"/>
                <a:gd name="connsiteX805" fmla="*/ 6297967 w 12191999"/>
                <a:gd name="connsiteY805" fmla="*/ 698525 h 1159457"/>
                <a:gd name="connsiteX806" fmla="*/ 6308607 w 12191999"/>
                <a:gd name="connsiteY806" fmla="*/ 700416 h 1159457"/>
                <a:gd name="connsiteX807" fmla="*/ 6308860 w 12191999"/>
                <a:gd name="connsiteY807" fmla="*/ 701227 h 1159457"/>
                <a:gd name="connsiteX808" fmla="*/ 6310634 w 12191999"/>
                <a:gd name="connsiteY808" fmla="*/ 706902 h 1159457"/>
                <a:gd name="connsiteX809" fmla="*/ 6311394 w 12191999"/>
                <a:gd name="connsiteY809" fmla="*/ 704470 h 1159457"/>
                <a:gd name="connsiteX810" fmla="*/ 6316714 w 12191999"/>
                <a:gd name="connsiteY810" fmla="*/ 687446 h 1159457"/>
                <a:gd name="connsiteX811" fmla="*/ 6318487 w 12191999"/>
                <a:gd name="connsiteY811" fmla="*/ 687446 h 1159457"/>
                <a:gd name="connsiteX812" fmla="*/ 6330901 w 12191999"/>
                <a:gd name="connsiteY812" fmla="*/ 687446 h 1159457"/>
                <a:gd name="connsiteX813" fmla="*/ 6330901 w 12191999"/>
                <a:gd name="connsiteY813" fmla="*/ 719872 h 1159457"/>
                <a:gd name="connsiteX814" fmla="*/ 6331914 w 12191999"/>
                <a:gd name="connsiteY814" fmla="*/ 720413 h 1159457"/>
                <a:gd name="connsiteX815" fmla="*/ 6339008 w 12191999"/>
                <a:gd name="connsiteY815" fmla="*/ 724196 h 1159457"/>
                <a:gd name="connsiteX816" fmla="*/ 6339008 w 12191999"/>
                <a:gd name="connsiteY816" fmla="*/ 725547 h 1159457"/>
                <a:gd name="connsiteX817" fmla="*/ 6339008 w 12191999"/>
                <a:gd name="connsiteY817" fmla="*/ 735005 h 1159457"/>
                <a:gd name="connsiteX818" fmla="*/ 6383595 w 12191999"/>
                <a:gd name="connsiteY818" fmla="*/ 735005 h 1159457"/>
                <a:gd name="connsiteX819" fmla="*/ 6383595 w 12191999"/>
                <a:gd name="connsiteY819" fmla="*/ 736086 h 1159457"/>
                <a:gd name="connsiteX820" fmla="*/ 6383595 w 12191999"/>
                <a:gd name="connsiteY820" fmla="*/ 743652 h 1159457"/>
                <a:gd name="connsiteX821" fmla="*/ 6385621 w 12191999"/>
                <a:gd name="connsiteY821" fmla="*/ 743652 h 1159457"/>
                <a:gd name="connsiteX822" fmla="*/ 6399808 w 12191999"/>
                <a:gd name="connsiteY822" fmla="*/ 743652 h 1159457"/>
                <a:gd name="connsiteX823" fmla="*/ 6399808 w 12191999"/>
                <a:gd name="connsiteY823" fmla="*/ 713387 h 1159457"/>
                <a:gd name="connsiteX824" fmla="*/ 6444395 w 12191999"/>
                <a:gd name="connsiteY824" fmla="*/ 713387 h 1159457"/>
                <a:gd name="connsiteX825" fmla="*/ 6444395 w 12191999"/>
                <a:gd name="connsiteY825" fmla="*/ 712036 h 1159457"/>
                <a:gd name="connsiteX826" fmla="*/ 6444395 w 12191999"/>
                <a:gd name="connsiteY826" fmla="*/ 702578 h 1159457"/>
                <a:gd name="connsiteX827" fmla="*/ 6445409 w 12191999"/>
                <a:gd name="connsiteY827" fmla="*/ 702578 h 1159457"/>
                <a:gd name="connsiteX828" fmla="*/ 6452502 w 12191999"/>
                <a:gd name="connsiteY828" fmla="*/ 702578 h 1159457"/>
                <a:gd name="connsiteX829" fmla="*/ 6452502 w 12191999"/>
                <a:gd name="connsiteY829" fmla="*/ 700687 h 1159457"/>
                <a:gd name="connsiteX830" fmla="*/ 6452502 w 12191999"/>
                <a:gd name="connsiteY830" fmla="*/ 687446 h 1159457"/>
                <a:gd name="connsiteX831" fmla="*/ 6453262 w 12191999"/>
                <a:gd name="connsiteY831" fmla="*/ 687446 h 1159457"/>
                <a:gd name="connsiteX832" fmla="*/ 6458582 w 12191999"/>
                <a:gd name="connsiteY832" fmla="*/ 687446 h 1159457"/>
                <a:gd name="connsiteX833" fmla="*/ 6458582 w 12191999"/>
                <a:gd name="connsiteY833" fmla="*/ 686365 h 1159457"/>
                <a:gd name="connsiteX834" fmla="*/ 6458582 w 12191999"/>
                <a:gd name="connsiteY834" fmla="*/ 678798 h 1159457"/>
                <a:gd name="connsiteX835" fmla="*/ 6460609 w 12191999"/>
                <a:gd name="connsiteY835" fmla="*/ 678798 h 1159457"/>
                <a:gd name="connsiteX836" fmla="*/ 6474796 w 12191999"/>
                <a:gd name="connsiteY836" fmla="*/ 678798 h 1159457"/>
                <a:gd name="connsiteX837" fmla="*/ 6474796 w 12191999"/>
                <a:gd name="connsiteY837" fmla="*/ 679879 h 1159457"/>
                <a:gd name="connsiteX838" fmla="*/ 6474796 w 12191999"/>
                <a:gd name="connsiteY838" fmla="*/ 687446 h 1159457"/>
                <a:gd name="connsiteX839" fmla="*/ 6497089 w 12191999"/>
                <a:gd name="connsiteY839" fmla="*/ 687446 h 1159457"/>
                <a:gd name="connsiteX840" fmla="*/ 6497089 w 12191999"/>
                <a:gd name="connsiteY840" fmla="*/ 685554 h 1159457"/>
                <a:gd name="connsiteX841" fmla="*/ 6497089 w 12191999"/>
                <a:gd name="connsiteY841" fmla="*/ 672313 h 1159457"/>
                <a:gd name="connsiteX842" fmla="*/ 6498863 w 12191999"/>
                <a:gd name="connsiteY842" fmla="*/ 672313 h 1159457"/>
                <a:gd name="connsiteX843" fmla="*/ 6511276 w 12191999"/>
                <a:gd name="connsiteY843" fmla="*/ 672313 h 1159457"/>
                <a:gd name="connsiteX844" fmla="*/ 6511276 w 12191999"/>
                <a:gd name="connsiteY844" fmla="*/ 696093 h 1159457"/>
                <a:gd name="connsiteX845" fmla="*/ 6512290 w 12191999"/>
                <a:gd name="connsiteY845" fmla="*/ 696093 h 1159457"/>
                <a:gd name="connsiteX846" fmla="*/ 6519383 w 12191999"/>
                <a:gd name="connsiteY846" fmla="*/ 696093 h 1159457"/>
                <a:gd name="connsiteX847" fmla="*/ 6519383 w 12191999"/>
                <a:gd name="connsiteY847" fmla="*/ 695012 h 1159457"/>
                <a:gd name="connsiteX848" fmla="*/ 6519383 w 12191999"/>
                <a:gd name="connsiteY848" fmla="*/ 687446 h 1159457"/>
                <a:gd name="connsiteX849" fmla="*/ 6521156 w 12191999"/>
                <a:gd name="connsiteY849" fmla="*/ 687446 h 1159457"/>
                <a:gd name="connsiteX850" fmla="*/ 6533570 w 12191999"/>
                <a:gd name="connsiteY850" fmla="*/ 687446 h 1159457"/>
                <a:gd name="connsiteX851" fmla="*/ 6533570 w 12191999"/>
                <a:gd name="connsiteY851" fmla="*/ 713387 h 1159457"/>
                <a:gd name="connsiteX852" fmla="*/ 6535597 w 12191999"/>
                <a:gd name="connsiteY852" fmla="*/ 713387 h 1159457"/>
                <a:gd name="connsiteX853" fmla="*/ 6549783 w 12191999"/>
                <a:gd name="connsiteY853" fmla="*/ 713387 h 1159457"/>
                <a:gd name="connsiteX854" fmla="*/ 6549783 w 12191999"/>
                <a:gd name="connsiteY854" fmla="*/ 715008 h 1159457"/>
                <a:gd name="connsiteX855" fmla="*/ 6549783 w 12191999"/>
                <a:gd name="connsiteY855" fmla="*/ 726358 h 1159457"/>
                <a:gd name="connsiteX856" fmla="*/ 6550543 w 12191999"/>
                <a:gd name="connsiteY856" fmla="*/ 726358 h 1159457"/>
                <a:gd name="connsiteX857" fmla="*/ 6555864 w 12191999"/>
                <a:gd name="connsiteY857" fmla="*/ 726358 h 1159457"/>
                <a:gd name="connsiteX858" fmla="*/ 6555864 w 12191999"/>
                <a:gd name="connsiteY858" fmla="*/ 725547 h 1159457"/>
                <a:gd name="connsiteX859" fmla="*/ 6555864 w 12191999"/>
                <a:gd name="connsiteY859" fmla="*/ 719872 h 1159457"/>
                <a:gd name="connsiteX860" fmla="*/ 6586264 w 12191999"/>
                <a:gd name="connsiteY860" fmla="*/ 719872 h 1159457"/>
                <a:gd name="connsiteX861" fmla="*/ 6586264 w 12191999"/>
                <a:gd name="connsiteY861" fmla="*/ 743652 h 1159457"/>
                <a:gd name="connsiteX862" fmla="*/ 6587277 w 12191999"/>
                <a:gd name="connsiteY862" fmla="*/ 743652 h 1159457"/>
                <a:gd name="connsiteX863" fmla="*/ 6594371 w 12191999"/>
                <a:gd name="connsiteY863" fmla="*/ 743652 h 1159457"/>
                <a:gd name="connsiteX864" fmla="*/ 6594371 w 12191999"/>
                <a:gd name="connsiteY864" fmla="*/ 744733 h 1159457"/>
                <a:gd name="connsiteX865" fmla="*/ 6594371 w 12191999"/>
                <a:gd name="connsiteY865" fmla="*/ 752299 h 1159457"/>
                <a:gd name="connsiteX866" fmla="*/ 6595131 w 12191999"/>
                <a:gd name="connsiteY866" fmla="*/ 752299 h 1159457"/>
                <a:gd name="connsiteX867" fmla="*/ 6600451 w 12191999"/>
                <a:gd name="connsiteY867" fmla="*/ 752299 h 1159457"/>
                <a:gd name="connsiteX868" fmla="*/ 6600451 w 12191999"/>
                <a:gd name="connsiteY868" fmla="*/ 750137 h 1159457"/>
                <a:gd name="connsiteX869" fmla="*/ 6600451 w 12191999"/>
                <a:gd name="connsiteY869" fmla="*/ 735005 h 1159457"/>
                <a:gd name="connsiteX870" fmla="*/ 6601464 w 12191999"/>
                <a:gd name="connsiteY870" fmla="*/ 735005 h 1159457"/>
                <a:gd name="connsiteX871" fmla="*/ 6608558 w 12191999"/>
                <a:gd name="connsiteY871" fmla="*/ 735005 h 1159457"/>
                <a:gd name="connsiteX872" fmla="*/ 6608558 w 12191999"/>
                <a:gd name="connsiteY872" fmla="*/ 736086 h 1159457"/>
                <a:gd name="connsiteX873" fmla="*/ 6608558 w 12191999"/>
                <a:gd name="connsiteY873" fmla="*/ 743652 h 1159457"/>
                <a:gd name="connsiteX874" fmla="*/ 6613878 w 12191999"/>
                <a:gd name="connsiteY874" fmla="*/ 741659 h 1159457"/>
                <a:gd name="connsiteX875" fmla="*/ 6614638 w 12191999"/>
                <a:gd name="connsiteY875" fmla="*/ 740679 h 1159457"/>
                <a:gd name="connsiteX876" fmla="*/ 6614638 w 12191999"/>
                <a:gd name="connsiteY876" fmla="*/ 735005 h 1159457"/>
                <a:gd name="connsiteX877" fmla="*/ 6653145 w 12191999"/>
                <a:gd name="connsiteY877" fmla="*/ 735005 h 1159457"/>
                <a:gd name="connsiteX878" fmla="*/ 6653145 w 12191999"/>
                <a:gd name="connsiteY878" fmla="*/ 758784 h 1159457"/>
                <a:gd name="connsiteX879" fmla="*/ 6655171 w 12191999"/>
                <a:gd name="connsiteY879" fmla="*/ 758784 h 1159457"/>
                <a:gd name="connsiteX880" fmla="*/ 6669358 w 12191999"/>
                <a:gd name="connsiteY880" fmla="*/ 758784 h 1159457"/>
                <a:gd name="connsiteX881" fmla="*/ 6669358 w 12191999"/>
                <a:gd name="connsiteY881" fmla="*/ 759865 h 1159457"/>
                <a:gd name="connsiteX882" fmla="*/ 6669358 w 12191999"/>
                <a:gd name="connsiteY882" fmla="*/ 767431 h 1159457"/>
                <a:gd name="connsiteX883" fmla="*/ 6671132 w 12191999"/>
                <a:gd name="connsiteY883" fmla="*/ 767431 h 1159457"/>
                <a:gd name="connsiteX884" fmla="*/ 6683545 w 12191999"/>
                <a:gd name="connsiteY884" fmla="*/ 767431 h 1159457"/>
                <a:gd name="connsiteX885" fmla="*/ 6683545 w 12191999"/>
                <a:gd name="connsiteY885" fmla="*/ 743652 h 1159457"/>
                <a:gd name="connsiteX886" fmla="*/ 6684558 w 12191999"/>
                <a:gd name="connsiteY886" fmla="*/ 743652 h 1159457"/>
                <a:gd name="connsiteX887" fmla="*/ 6691652 w 12191999"/>
                <a:gd name="connsiteY887" fmla="*/ 743652 h 1159457"/>
                <a:gd name="connsiteX888" fmla="*/ 6691652 w 12191999"/>
                <a:gd name="connsiteY888" fmla="*/ 711225 h 1159457"/>
                <a:gd name="connsiteX889" fmla="*/ 6692665 w 12191999"/>
                <a:gd name="connsiteY889" fmla="*/ 711225 h 1159457"/>
                <a:gd name="connsiteX890" fmla="*/ 6699759 w 12191999"/>
                <a:gd name="connsiteY890" fmla="*/ 711225 h 1159457"/>
                <a:gd name="connsiteX891" fmla="*/ 6699759 w 12191999"/>
                <a:gd name="connsiteY891" fmla="*/ 709334 h 1159457"/>
                <a:gd name="connsiteX892" fmla="*/ 6699759 w 12191999"/>
                <a:gd name="connsiteY892" fmla="*/ 696093 h 1159457"/>
                <a:gd name="connsiteX893" fmla="*/ 6698492 w 12191999"/>
                <a:gd name="connsiteY893" fmla="*/ 694471 h 1159457"/>
                <a:gd name="connsiteX894" fmla="*/ 6703812 w 12191999"/>
                <a:gd name="connsiteY894" fmla="*/ 683122 h 1159457"/>
                <a:gd name="connsiteX895" fmla="*/ 6711919 w 12191999"/>
                <a:gd name="connsiteY895" fmla="*/ 711225 h 1159457"/>
                <a:gd name="connsiteX896" fmla="*/ 6712679 w 12191999"/>
                <a:gd name="connsiteY896" fmla="*/ 711225 h 1159457"/>
                <a:gd name="connsiteX897" fmla="*/ 6717999 w 12191999"/>
                <a:gd name="connsiteY897" fmla="*/ 711225 h 1159457"/>
                <a:gd name="connsiteX898" fmla="*/ 6717999 w 12191999"/>
                <a:gd name="connsiteY898" fmla="*/ 605298 h 1159457"/>
                <a:gd name="connsiteX899" fmla="*/ 6719519 w 12191999"/>
                <a:gd name="connsiteY899" fmla="*/ 605298 h 1159457"/>
                <a:gd name="connsiteX900" fmla="*/ 6730159 w 12191999"/>
                <a:gd name="connsiteY900" fmla="*/ 605298 h 1159457"/>
                <a:gd name="connsiteX901" fmla="*/ 6730159 w 12191999"/>
                <a:gd name="connsiteY901" fmla="*/ 557739 h 1159457"/>
                <a:gd name="connsiteX902" fmla="*/ 6756506 w 12191999"/>
                <a:gd name="connsiteY902" fmla="*/ 557739 h 1159457"/>
                <a:gd name="connsiteX903" fmla="*/ 6756506 w 12191999"/>
                <a:gd name="connsiteY903" fmla="*/ 536121 h 1159457"/>
                <a:gd name="connsiteX904" fmla="*/ 6790960 w 12191999"/>
                <a:gd name="connsiteY904" fmla="*/ 536121 h 1159457"/>
                <a:gd name="connsiteX905" fmla="*/ 6790960 w 12191999"/>
                <a:gd name="connsiteY905" fmla="*/ 538553 h 1159457"/>
                <a:gd name="connsiteX906" fmla="*/ 6790960 w 12191999"/>
                <a:gd name="connsiteY906" fmla="*/ 555577 h 1159457"/>
                <a:gd name="connsiteX907" fmla="*/ 6793240 w 12191999"/>
                <a:gd name="connsiteY907" fmla="*/ 555577 h 1159457"/>
                <a:gd name="connsiteX908" fmla="*/ 6809200 w 12191999"/>
                <a:gd name="connsiteY908" fmla="*/ 555577 h 1159457"/>
                <a:gd name="connsiteX909" fmla="*/ 6809200 w 12191999"/>
                <a:gd name="connsiteY909" fmla="*/ 603136 h 1159457"/>
                <a:gd name="connsiteX910" fmla="*/ 6810213 w 12191999"/>
                <a:gd name="connsiteY910" fmla="*/ 603136 h 1159457"/>
                <a:gd name="connsiteX911" fmla="*/ 6817307 w 12191999"/>
                <a:gd name="connsiteY911" fmla="*/ 603136 h 1159457"/>
                <a:gd name="connsiteX912" fmla="*/ 6831494 w 12191999"/>
                <a:gd name="connsiteY912" fmla="*/ 607460 h 1159457"/>
                <a:gd name="connsiteX913" fmla="*/ 6831494 w 12191999"/>
                <a:gd name="connsiteY913" fmla="*/ 646372 h 1159457"/>
                <a:gd name="connsiteX914" fmla="*/ 6832507 w 12191999"/>
                <a:gd name="connsiteY914" fmla="*/ 646372 h 1159457"/>
                <a:gd name="connsiteX915" fmla="*/ 6839600 w 12191999"/>
                <a:gd name="connsiteY915" fmla="*/ 646372 h 1159457"/>
                <a:gd name="connsiteX916" fmla="*/ 6839600 w 12191999"/>
                <a:gd name="connsiteY916" fmla="*/ 647993 h 1159457"/>
                <a:gd name="connsiteX917" fmla="*/ 6839600 w 12191999"/>
                <a:gd name="connsiteY917" fmla="*/ 659342 h 1159457"/>
                <a:gd name="connsiteX918" fmla="*/ 6841627 w 12191999"/>
                <a:gd name="connsiteY918" fmla="*/ 659342 h 1159457"/>
                <a:gd name="connsiteX919" fmla="*/ 6855814 w 12191999"/>
                <a:gd name="connsiteY919" fmla="*/ 659342 h 1159457"/>
                <a:gd name="connsiteX920" fmla="*/ 6861894 w 12191999"/>
                <a:gd name="connsiteY920" fmla="*/ 665828 h 1159457"/>
                <a:gd name="connsiteX921" fmla="*/ 6861894 w 12191999"/>
                <a:gd name="connsiteY921" fmla="*/ 687446 h 1159457"/>
                <a:gd name="connsiteX922" fmla="*/ 6864174 w 12191999"/>
                <a:gd name="connsiteY922" fmla="*/ 687446 h 1159457"/>
                <a:gd name="connsiteX923" fmla="*/ 6880134 w 12191999"/>
                <a:gd name="connsiteY923" fmla="*/ 687446 h 1159457"/>
                <a:gd name="connsiteX924" fmla="*/ 6880134 w 12191999"/>
                <a:gd name="connsiteY924" fmla="*/ 688526 h 1159457"/>
                <a:gd name="connsiteX925" fmla="*/ 6880134 w 12191999"/>
                <a:gd name="connsiteY925" fmla="*/ 696093 h 1159457"/>
                <a:gd name="connsiteX926" fmla="*/ 6881401 w 12191999"/>
                <a:gd name="connsiteY926" fmla="*/ 696093 h 1159457"/>
                <a:gd name="connsiteX927" fmla="*/ 6890268 w 12191999"/>
                <a:gd name="connsiteY927" fmla="*/ 696093 h 1159457"/>
                <a:gd name="connsiteX928" fmla="*/ 6890268 w 12191999"/>
                <a:gd name="connsiteY928" fmla="*/ 698254 h 1159457"/>
                <a:gd name="connsiteX929" fmla="*/ 6890268 w 12191999"/>
                <a:gd name="connsiteY929" fmla="*/ 713387 h 1159457"/>
                <a:gd name="connsiteX930" fmla="*/ 6894321 w 12191999"/>
                <a:gd name="connsiteY930" fmla="*/ 711495 h 1159457"/>
                <a:gd name="connsiteX931" fmla="*/ 6894321 w 12191999"/>
                <a:gd name="connsiteY931" fmla="*/ 698254 h 1159457"/>
                <a:gd name="connsiteX932" fmla="*/ 6895334 w 12191999"/>
                <a:gd name="connsiteY932" fmla="*/ 698254 h 1159457"/>
                <a:gd name="connsiteX933" fmla="*/ 6902428 w 12191999"/>
                <a:gd name="connsiteY933" fmla="*/ 698254 h 1159457"/>
                <a:gd name="connsiteX934" fmla="*/ 6902428 w 12191999"/>
                <a:gd name="connsiteY934" fmla="*/ 699876 h 1159457"/>
                <a:gd name="connsiteX935" fmla="*/ 6902428 w 12191999"/>
                <a:gd name="connsiteY935" fmla="*/ 711225 h 1159457"/>
                <a:gd name="connsiteX936" fmla="*/ 6903188 w 12191999"/>
                <a:gd name="connsiteY936" fmla="*/ 711225 h 1159457"/>
                <a:gd name="connsiteX937" fmla="*/ 6908508 w 12191999"/>
                <a:gd name="connsiteY937" fmla="*/ 711225 h 1159457"/>
                <a:gd name="connsiteX938" fmla="*/ 6957148 w 12191999"/>
                <a:gd name="connsiteY938" fmla="*/ 706902 h 1159457"/>
                <a:gd name="connsiteX939" fmla="*/ 6957148 w 12191999"/>
                <a:gd name="connsiteY939" fmla="*/ 708253 h 1159457"/>
                <a:gd name="connsiteX940" fmla="*/ 6957148 w 12191999"/>
                <a:gd name="connsiteY940" fmla="*/ 717710 h 1159457"/>
                <a:gd name="connsiteX941" fmla="*/ 6957908 w 12191999"/>
                <a:gd name="connsiteY941" fmla="*/ 717710 h 1159457"/>
                <a:gd name="connsiteX942" fmla="*/ 6963229 w 12191999"/>
                <a:gd name="connsiteY942" fmla="*/ 717710 h 1159457"/>
                <a:gd name="connsiteX943" fmla="*/ 6963229 w 12191999"/>
                <a:gd name="connsiteY943" fmla="*/ 719872 h 1159457"/>
                <a:gd name="connsiteX944" fmla="*/ 6963229 w 12191999"/>
                <a:gd name="connsiteY944" fmla="*/ 735005 h 1159457"/>
                <a:gd name="connsiteX945" fmla="*/ 6965255 w 12191999"/>
                <a:gd name="connsiteY945" fmla="*/ 733654 h 1159457"/>
                <a:gd name="connsiteX946" fmla="*/ 6979442 w 12191999"/>
                <a:gd name="connsiteY946" fmla="*/ 724196 h 1159457"/>
                <a:gd name="connsiteX947" fmla="*/ 6985522 w 12191999"/>
                <a:gd name="connsiteY947" fmla="*/ 683122 h 1159457"/>
                <a:gd name="connsiteX948" fmla="*/ 6986282 w 12191999"/>
                <a:gd name="connsiteY948" fmla="*/ 682852 h 1159457"/>
                <a:gd name="connsiteX949" fmla="*/ 6991602 w 12191999"/>
                <a:gd name="connsiteY949" fmla="*/ 680960 h 1159457"/>
                <a:gd name="connsiteX950" fmla="*/ 6993629 w 12191999"/>
                <a:gd name="connsiteY950" fmla="*/ 611783 h 1159457"/>
                <a:gd name="connsiteX951" fmla="*/ 6995656 w 12191999"/>
                <a:gd name="connsiteY951" fmla="*/ 680960 h 1159457"/>
                <a:gd name="connsiteX952" fmla="*/ 6996416 w 12191999"/>
                <a:gd name="connsiteY952" fmla="*/ 681230 h 1159457"/>
                <a:gd name="connsiteX953" fmla="*/ 7001736 w 12191999"/>
                <a:gd name="connsiteY953" fmla="*/ 683122 h 1159457"/>
                <a:gd name="connsiteX954" fmla="*/ 7001736 w 12191999"/>
                <a:gd name="connsiteY954" fmla="*/ 596651 h 1159457"/>
                <a:gd name="connsiteX955" fmla="*/ 7005789 w 12191999"/>
                <a:gd name="connsiteY955" fmla="*/ 564224 h 1159457"/>
                <a:gd name="connsiteX956" fmla="*/ 7044296 w 12191999"/>
                <a:gd name="connsiteY956" fmla="*/ 564224 h 1159457"/>
                <a:gd name="connsiteX957" fmla="*/ 7044296 w 12191999"/>
                <a:gd name="connsiteY957" fmla="*/ 596651 h 1159457"/>
                <a:gd name="connsiteX958" fmla="*/ 7045056 w 12191999"/>
                <a:gd name="connsiteY958" fmla="*/ 596651 h 1159457"/>
                <a:gd name="connsiteX959" fmla="*/ 7050376 w 12191999"/>
                <a:gd name="connsiteY959" fmla="*/ 596651 h 1159457"/>
                <a:gd name="connsiteX960" fmla="*/ 7050376 w 12191999"/>
                <a:gd name="connsiteY960" fmla="*/ 514503 h 1159457"/>
                <a:gd name="connsiteX961" fmla="*/ 7052150 w 12191999"/>
                <a:gd name="connsiteY961" fmla="*/ 514503 h 1159457"/>
                <a:gd name="connsiteX962" fmla="*/ 7064563 w 12191999"/>
                <a:gd name="connsiteY962" fmla="*/ 514503 h 1159457"/>
                <a:gd name="connsiteX963" fmla="*/ 7064563 w 12191999"/>
                <a:gd name="connsiteY963" fmla="*/ 512612 h 1159457"/>
                <a:gd name="connsiteX964" fmla="*/ 7064563 w 12191999"/>
                <a:gd name="connsiteY964" fmla="*/ 499371 h 1159457"/>
                <a:gd name="connsiteX965" fmla="*/ 7086857 w 12191999"/>
                <a:gd name="connsiteY965" fmla="*/ 499371 h 1159457"/>
                <a:gd name="connsiteX966" fmla="*/ 7086857 w 12191999"/>
                <a:gd name="connsiteY966" fmla="*/ 498290 h 1159457"/>
                <a:gd name="connsiteX967" fmla="*/ 7086857 w 12191999"/>
                <a:gd name="connsiteY967" fmla="*/ 490724 h 1159457"/>
                <a:gd name="connsiteX968" fmla="*/ 7088630 w 12191999"/>
                <a:gd name="connsiteY968" fmla="*/ 490724 h 1159457"/>
                <a:gd name="connsiteX969" fmla="*/ 7101044 w 12191999"/>
                <a:gd name="connsiteY969" fmla="*/ 490724 h 1159457"/>
                <a:gd name="connsiteX970" fmla="*/ 7101044 w 12191999"/>
                <a:gd name="connsiteY970" fmla="*/ 491805 h 1159457"/>
                <a:gd name="connsiteX971" fmla="*/ 7101044 w 12191999"/>
                <a:gd name="connsiteY971" fmla="*/ 499371 h 1159457"/>
                <a:gd name="connsiteX972" fmla="*/ 7101804 w 12191999"/>
                <a:gd name="connsiteY972" fmla="*/ 499371 h 1159457"/>
                <a:gd name="connsiteX973" fmla="*/ 7107124 w 12191999"/>
                <a:gd name="connsiteY973" fmla="*/ 499371 h 1159457"/>
                <a:gd name="connsiteX974" fmla="*/ 7117257 w 12191999"/>
                <a:gd name="connsiteY974" fmla="*/ 495047 h 1159457"/>
                <a:gd name="connsiteX975" fmla="*/ 7121310 w 12191999"/>
                <a:gd name="connsiteY975" fmla="*/ 498290 h 1159457"/>
                <a:gd name="connsiteX976" fmla="*/ 7121310 w 12191999"/>
                <a:gd name="connsiteY976" fmla="*/ 490724 h 1159457"/>
                <a:gd name="connsiteX977" fmla="*/ 7123590 w 12191999"/>
                <a:gd name="connsiteY977" fmla="*/ 490724 h 1159457"/>
                <a:gd name="connsiteX978" fmla="*/ 7139551 w 12191999"/>
                <a:gd name="connsiteY978" fmla="*/ 490724 h 1159457"/>
                <a:gd name="connsiteX979" fmla="*/ 7139551 w 12191999"/>
                <a:gd name="connsiteY979" fmla="*/ 491805 h 1159457"/>
                <a:gd name="connsiteX980" fmla="*/ 7139551 w 12191999"/>
                <a:gd name="connsiteY980" fmla="*/ 499371 h 1159457"/>
                <a:gd name="connsiteX981" fmla="*/ 7169951 w 12191999"/>
                <a:gd name="connsiteY981" fmla="*/ 499371 h 1159457"/>
                <a:gd name="connsiteX982" fmla="*/ 7169951 w 12191999"/>
                <a:gd name="connsiteY982" fmla="*/ 500992 h 1159457"/>
                <a:gd name="connsiteX983" fmla="*/ 7169951 w 12191999"/>
                <a:gd name="connsiteY983" fmla="*/ 512342 h 1159457"/>
                <a:gd name="connsiteX984" fmla="*/ 7196298 w 12191999"/>
                <a:gd name="connsiteY984" fmla="*/ 512342 h 1159457"/>
                <a:gd name="connsiteX985" fmla="*/ 7196298 w 12191999"/>
                <a:gd name="connsiteY985" fmla="*/ 542606 h 1159457"/>
                <a:gd name="connsiteX986" fmla="*/ 7197058 w 12191999"/>
                <a:gd name="connsiteY986" fmla="*/ 542606 h 1159457"/>
                <a:gd name="connsiteX987" fmla="*/ 7202378 w 12191999"/>
                <a:gd name="connsiteY987" fmla="*/ 542606 h 1159457"/>
                <a:gd name="connsiteX988" fmla="*/ 7202378 w 12191999"/>
                <a:gd name="connsiteY988" fmla="*/ 543687 h 1159457"/>
                <a:gd name="connsiteX989" fmla="*/ 7202378 w 12191999"/>
                <a:gd name="connsiteY989" fmla="*/ 551254 h 1159457"/>
                <a:gd name="connsiteX990" fmla="*/ 7206432 w 12191999"/>
                <a:gd name="connsiteY990" fmla="*/ 581518 h 1159457"/>
                <a:gd name="connsiteX991" fmla="*/ 7207192 w 12191999"/>
                <a:gd name="connsiteY991" fmla="*/ 581518 h 1159457"/>
                <a:gd name="connsiteX992" fmla="*/ 7212512 w 12191999"/>
                <a:gd name="connsiteY992" fmla="*/ 581518 h 1159457"/>
                <a:gd name="connsiteX993" fmla="*/ 7212512 w 12191999"/>
                <a:gd name="connsiteY993" fmla="*/ 582329 h 1159457"/>
                <a:gd name="connsiteX994" fmla="*/ 7212512 w 12191999"/>
                <a:gd name="connsiteY994" fmla="*/ 588004 h 1159457"/>
                <a:gd name="connsiteX995" fmla="*/ 7213525 w 12191999"/>
                <a:gd name="connsiteY995" fmla="*/ 588004 h 1159457"/>
                <a:gd name="connsiteX996" fmla="*/ 7220618 w 12191999"/>
                <a:gd name="connsiteY996" fmla="*/ 588004 h 1159457"/>
                <a:gd name="connsiteX997" fmla="*/ 7220618 w 12191999"/>
                <a:gd name="connsiteY997" fmla="*/ 618269 h 1159457"/>
                <a:gd name="connsiteX998" fmla="*/ 7222645 w 12191999"/>
                <a:gd name="connsiteY998" fmla="*/ 618269 h 1159457"/>
                <a:gd name="connsiteX999" fmla="*/ 7236832 w 12191999"/>
                <a:gd name="connsiteY999" fmla="*/ 618269 h 1159457"/>
                <a:gd name="connsiteX1000" fmla="*/ 7236832 w 12191999"/>
                <a:gd name="connsiteY1000" fmla="*/ 642048 h 1159457"/>
                <a:gd name="connsiteX1001" fmla="*/ 7238859 w 12191999"/>
                <a:gd name="connsiteY1001" fmla="*/ 643669 h 1159457"/>
                <a:gd name="connsiteX1002" fmla="*/ 7238859 w 12191999"/>
                <a:gd name="connsiteY1002" fmla="*/ 655019 h 1159457"/>
                <a:gd name="connsiteX1003" fmla="*/ 7239619 w 12191999"/>
                <a:gd name="connsiteY1003" fmla="*/ 655019 h 1159457"/>
                <a:gd name="connsiteX1004" fmla="*/ 7244939 w 12191999"/>
                <a:gd name="connsiteY1004" fmla="*/ 655019 h 1159457"/>
                <a:gd name="connsiteX1005" fmla="*/ 7244939 w 12191999"/>
                <a:gd name="connsiteY1005" fmla="*/ 678798 h 1159457"/>
                <a:gd name="connsiteX1006" fmla="*/ 7246205 w 12191999"/>
                <a:gd name="connsiteY1006" fmla="*/ 678798 h 1159457"/>
                <a:gd name="connsiteX1007" fmla="*/ 7255072 w 12191999"/>
                <a:gd name="connsiteY1007" fmla="*/ 678798 h 1159457"/>
                <a:gd name="connsiteX1008" fmla="*/ 7257099 w 12191999"/>
                <a:gd name="connsiteY1008" fmla="*/ 682852 h 1159457"/>
                <a:gd name="connsiteX1009" fmla="*/ 7257099 w 12191999"/>
                <a:gd name="connsiteY1009" fmla="*/ 696093 h 1159457"/>
                <a:gd name="connsiteX1010" fmla="*/ 7258619 w 12191999"/>
                <a:gd name="connsiteY1010" fmla="*/ 694201 h 1159457"/>
                <a:gd name="connsiteX1011" fmla="*/ 7269259 w 12191999"/>
                <a:gd name="connsiteY1011" fmla="*/ 680960 h 1159457"/>
                <a:gd name="connsiteX1012" fmla="*/ 7297633 w 12191999"/>
                <a:gd name="connsiteY1012" fmla="*/ 680960 h 1159457"/>
                <a:gd name="connsiteX1013" fmla="*/ 7297633 w 12191999"/>
                <a:gd name="connsiteY1013" fmla="*/ 767431 h 1159457"/>
                <a:gd name="connsiteX1014" fmla="*/ 7298393 w 12191999"/>
                <a:gd name="connsiteY1014" fmla="*/ 767431 h 1159457"/>
                <a:gd name="connsiteX1015" fmla="*/ 7303713 w 12191999"/>
                <a:gd name="connsiteY1015" fmla="*/ 767431 h 1159457"/>
                <a:gd name="connsiteX1016" fmla="*/ 7304473 w 12191999"/>
                <a:gd name="connsiteY1016" fmla="*/ 766080 h 1159457"/>
                <a:gd name="connsiteX1017" fmla="*/ 7309793 w 12191999"/>
                <a:gd name="connsiteY1017" fmla="*/ 756622 h 1159457"/>
                <a:gd name="connsiteX1018" fmla="*/ 7309793 w 12191999"/>
                <a:gd name="connsiteY1018" fmla="*/ 758514 h 1159457"/>
                <a:gd name="connsiteX1019" fmla="*/ 7309793 w 12191999"/>
                <a:gd name="connsiteY1019" fmla="*/ 771755 h 1159457"/>
                <a:gd name="connsiteX1020" fmla="*/ 7313846 w 12191999"/>
                <a:gd name="connsiteY1020" fmla="*/ 726358 h 1159457"/>
                <a:gd name="connsiteX1021" fmla="*/ 7314606 w 12191999"/>
                <a:gd name="connsiteY1021" fmla="*/ 726358 h 1159457"/>
                <a:gd name="connsiteX1022" fmla="*/ 7319926 w 12191999"/>
                <a:gd name="connsiteY1022" fmla="*/ 726358 h 1159457"/>
                <a:gd name="connsiteX1023" fmla="*/ 7319926 w 12191999"/>
                <a:gd name="connsiteY1023" fmla="*/ 661504 h 1159457"/>
                <a:gd name="connsiteX1024" fmla="*/ 7320940 w 12191999"/>
                <a:gd name="connsiteY1024" fmla="*/ 661504 h 1159457"/>
                <a:gd name="connsiteX1025" fmla="*/ 7328033 w 12191999"/>
                <a:gd name="connsiteY1025" fmla="*/ 661504 h 1159457"/>
                <a:gd name="connsiteX1026" fmla="*/ 7340193 w 12191999"/>
                <a:gd name="connsiteY1026" fmla="*/ 618269 h 1159457"/>
                <a:gd name="connsiteX1027" fmla="*/ 7341460 w 12191999"/>
                <a:gd name="connsiteY1027" fmla="*/ 618269 h 1159457"/>
                <a:gd name="connsiteX1028" fmla="*/ 7350327 w 12191999"/>
                <a:gd name="connsiteY1028" fmla="*/ 618269 h 1159457"/>
                <a:gd name="connsiteX1029" fmla="*/ 7360460 w 12191999"/>
                <a:gd name="connsiteY1029" fmla="*/ 661504 h 1159457"/>
                <a:gd name="connsiteX1030" fmla="*/ 7361473 w 12191999"/>
                <a:gd name="connsiteY1030" fmla="*/ 661504 h 1159457"/>
                <a:gd name="connsiteX1031" fmla="*/ 7368567 w 12191999"/>
                <a:gd name="connsiteY1031" fmla="*/ 661504 h 1159457"/>
                <a:gd name="connsiteX1032" fmla="*/ 7368567 w 12191999"/>
                <a:gd name="connsiteY1032" fmla="*/ 700416 h 1159457"/>
                <a:gd name="connsiteX1033" fmla="*/ 7370340 w 12191999"/>
                <a:gd name="connsiteY1033" fmla="*/ 700416 h 1159457"/>
                <a:gd name="connsiteX1034" fmla="*/ 7382754 w 12191999"/>
                <a:gd name="connsiteY1034" fmla="*/ 700416 h 1159457"/>
                <a:gd name="connsiteX1035" fmla="*/ 7382754 w 12191999"/>
                <a:gd name="connsiteY1035" fmla="*/ 702578 h 1159457"/>
                <a:gd name="connsiteX1036" fmla="*/ 7382754 w 12191999"/>
                <a:gd name="connsiteY1036" fmla="*/ 717710 h 1159457"/>
                <a:gd name="connsiteX1037" fmla="*/ 7386807 w 12191999"/>
                <a:gd name="connsiteY1037" fmla="*/ 715549 h 1159457"/>
                <a:gd name="connsiteX1038" fmla="*/ 7386807 w 12191999"/>
                <a:gd name="connsiteY1038" fmla="*/ 700416 h 1159457"/>
                <a:gd name="connsiteX1039" fmla="*/ 7388327 w 12191999"/>
                <a:gd name="connsiteY1039" fmla="*/ 700416 h 1159457"/>
                <a:gd name="connsiteX1040" fmla="*/ 7398967 w 12191999"/>
                <a:gd name="connsiteY1040" fmla="*/ 700416 h 1159457"/>
                <a:gd name="connsiteX1041" fmla="*/ 7398967 w 12191999"/>
                <a:gd name="connsiteY1041" fmla="*/ 702037 h 1159457"/>
                <a:gd name="connsiteX1042" fmla="*/ 7398967 w 12191999"/>
                <a:gd name="connsiteY1042" fmla="*/ 713387 h 1159457"/>
                <a:gd name="connsiteX1043" fmla="*/ 7429368 w 12191999"/>
                <a:gd name="connsiteY1043" fmla="*/ 713387 h 1159457"/>
                <a:gd name="connsiteX1044" fmla="*/ 7429368 w 12191999"/>
                <a:gd name="connsiteY1044" fmla="*/ 676637 h 1159457"/>
                <a:gd name="connsiteX1045" fmla="*/ 7430634 w 12191999"/>
                <a:gd name="connsiteY1045" fmla="*/ 676637 h 1159457"/>
                <a:gd name="connsiteX1046" fmla="*/ 7439501 w 12191999"/>
                <a:gd name="connsiteY1046" fmla="*/ 676637 h 1159457"/>
                <a:gd name="connsiteX1047" fmla="*/ 7439501 w 12191999"/>
                <a:gd name="connsiteY1047" fmla="*/ 698254 h 1159457"/>
                <a:gd name="connsiteX1048" fmla="*/ 7441528 w 12191999"/>
                <a:gd name="connsiteY1048" fmla="*/ 665828 h 1159457"/>
                <a:gd name="connsiteX1049" fmla="*/ 7463821 w 12191999"/>
                <a:gd name="connsiteY1049" fmla="*/ 665828 h 1159457"/>
                <a:gd name="connsiteX1050" fmla="*/ 7463821 w 12191999"/>
                <a:gd name="connsiteY1050" fmla="*/ 664206 h 1159457"/>
                <a:gd name="connsiteX1051" fmla="*/ 7463821 w 12191999"/>
                <a:gd name="connsiteY1051" fmla="*/ 652857 h 1159457"/>
                <a:gd name="connsiteX1052" fmla="*/ 7464581 w 12191999"/>
                <a:gd name="connsiteY1052" fmla="*/ 652857 h 1159457"/>
                <a:gd name="connsiteX1053" fmla="*/ 7469901 w 12191999"/>
                <a:gd name="connsiteY1053" fmla="*/ 652857 h 1159457"/>
                <a:gd name="connsiteX1054" fmla="*/ 7469901 w 12191999"/>
                <a:gd name="connsiteY1054" fmla="*/ 650966 h 1159457"/>
                <a:gd name="connsiteX1055" fmla="*/ 7469901 w 12191999"/>
                <a:gd name="connsiteY1055" fmla="*/ 637725 h 1159457"/>
                <a:gd name="connsiteX1056" fmla="*/ 7473955 w 12191999"/>
                <a:gd name="connsiteY1056" fmla="*/ 644210 h 1159457"/>
                <a:gd name="connsiteX1057" fmla="*/ 7476235 w 12191999"/>
                <a:gd name="connsiteY1057" fmla="*/ 644210 h 1159457"/>
                <a:gd name="connsiteX1058" fmla="*/ 7492195 w 12191999"/>
                <a:gd name="connsiteY1058" fmla="*/ 644210 h 1159457"/>
                <a:gd name="connsiteX1059" fmla="*/ 7492195 w 12191999"/>
                <a:gd name="connsiteY1059" fmla="*/ 643399 h 1159457"/>
                <a:gd name="connsiteX1060" fmla="*/ 7492195 w 12191999"/>
                <a:gd name="connsiteY1060" fmla="*/ 637725 h 1159457"/>
                <a:gd name="connsiteX1061" fmla="*/ 7492955 w 12191999"/>
                <a:gd name="connsiteY1061" fmla="*/ 637725 h 1159457"/>
                <a:gd name="connsiteX1062" fmla="*/ 7498275 w 12191999"/>
                <a:gd name="connsiteY1062" fmla="*/ 637725 h 1159457"/>
                <a:gd name="connsiteX1063" fmla="*/ 7498275 w 12191999"/>
                <a:gd name="connsiteY1063" fmla="*/ 639076 h 1159457"/>
                <a:gd name="connsiteX1064" fmla="*/ 7498275 w 12191999"/>
                <a:gd name="connsiteY1064" fmla="*/ 648534 h 1159457"/>
                <a:gd name="connsiteX1065" fmla="*/ 7536782 w 12191999"/>
                <a:gd name="connsiteY1065" fmla="*/ 648534 h 1159457"/>
                <a:gd name="connsiteX1066" fmla="*/ 7536782 w 12191999"/>
                <a:gd name="connsiteY1066" fmla="*/ 786887 h 1159457"/>
                <a:gd name="connsiteX1067" fmla="*/ 7538302 w 12191999"/>
                <a:gd name="connsiteY1067" fmla="*/ 786887 h 1159457"/>
                <a:gd name="connsiteX1068" fmla="*/ 7548942 w 12191999"/>
                <a:gd name="connsiteY1068" fmla="*/ 786887 h 1159457"/>
                <a:gd name="connsiteX1069" fmla="*/ 7548942 w 12191999"/>
                <a:gd name="connsiteY1069" fmla="*/ 773917 h 1159457"/>
                <a:gd name="connsiteX1070" fmla="*/ 7552996 w 12191999"/>
                <a:gd name="connsiteY1070" fmla="*/ 773917 h 1159457"/>
                <a:gd name="connsiteX1071" fmla="*/ 7552996 w 12191999"/>
                <a:gd name="connsiteY1071" fmla="*/ 786887 h 1159457"/>
                <a:gd name="connsiteX1072" fmla="*/ 7583396 w 12191999"/>
                <a:gd name="connsiteY1072" fmla="*/ 786887 h 1159457"/>
                <a:gd name="connsiteX1073" fmla="*/ 7583396 w 12191999"/>
                <a:gd name="connsiteY1073" fmla="*/ 756622 h 1159457"/>
                <a:gd name="connsiteX1074" fmla="*/ 7595556 w 12191999"/>
                <a:gd name="connsiteY1074" fmla="*/ 756622 h 1159457"/>
                <a:gd name="connsiteX1075" fmla="*/ 7607716 w 12191999"/>
                <a:gd name="connsiteY1075" fmla="*/ 754461 h 1159457"/>
                <a:gd name="connsiteX1076" fmla="*/ 7611770 w 12191999"/>
                <a:gd name="connsiteY1076" fmla="*/ 756622 h 1159457"/>
                <a:gd name="connsiteX1077" fmla="*/ 7621903 w 12191999"/>
                <a:gd name="connsiteY1077" fmla="*/ 756622 h 1159457"/>
                <a:gd name="connsiteX1078" fmla="*/ 7621903 w 12191999"/>
                <a:gd name="connsiteY1078" fmla="*/ 786887 h 1159457"/>
                <a:gd name="connsiteX1079" fmla="*/ 7630010 w 12191999"/>
                <a:gd name="connsiteY1079" fmla="*/ 786887 h 1159457"/>
                <a:gd name="connsiteX1080" fmla="*/ 7630010 w 12191999"/>
                <a:gd name="connsiteY1080" fmla="*/ 804182 h 1159457"/>
                <a:gd name="connsiteX1081" fmla="*/ 7639346 w 12191999"/>
                <a:gd name="connsiteY1081" fmla="*/ 805087 h 1159457"/>
                <a:gd name="connsiteX1082" fmla="*/ 7652304 w 12191999"/>
                <a:gd name="connsiteY1082" fmla="*/ 805087 h 1159457"/>
                <a:gd name="connsiteX1083" fmla="*/ 7652304 w 12191999"/>
                <a:gd name="connsiteY1083" fmla="*/ 789049 h 1159457"/>
                <a:gd name="connsiteX1084" fmla="*/ 7720260 w 12191999"/>
                <a:gd name="connsiteY1084" fmla="*/ 789049 h 1159457"/>
                <a:gd name="connsiteX1085" fmla="*/ 7720260 w 12191999"/>
                <a:gd name="connsiteY1085" fmla="*/ 703796 h 1159457"/>
                <a:gd name="connsiteX1086" fmla="*/ 7792268 w 12191999"/>
                <a:gd name="connsiteY1086" fmla="*/ 703796 h 1159457"/>
                <a:gd name="connsiteX1087" fmla="*/ 7792268 w 12191999"/>
                <a:gd name="connsiteY1087" fmla="*/ 782564 h 1159457"/>
                <a:gd name="connsiteX1088" fmla="*/ 7794172 w 12191999"/>
                <a:gd name="connsiteY1088" fmla="*/ 782564 h 1159457"/>
                <a:gd name="connsiteX1089" fmla="*/ 7795414 w 12191999"/>
                <a:gd name="connsiteY1089" fmla="*/ 805087 h 1159457"/>
                <a:gd name="connsiteX1090" fmla="*/ 7805090 w 12191999"/>
                <a:gd name="connsiteY1090" fmla="*/ 805087 h 1159457"/>
                <a:gd name="connsiteX1091" fmla="*/ 7806332 w 12191999"/>
                <a:gd name="connsiteY1091" fmla="*/ 782564 h 1159457"/>
                <a:gd name="connsiteX1092" fmla="*/ 7812412 w 12191999"/>
                <a:gd name="connsiteY1092" fmla="*/ 782564 h 1159457"/>
                <a:gd name="connsiteX1093" fmla="*/ 7813654 w 12191999"/>
                <a:gd name="connsiteY1093" fmla="*/ 805087 h 1159457"/>
                <a:gd name="connsiteX1094" fmla="*/ 7864276 w 12191999"/>
                <a:gd name="connsiteY1094" fmla="*/ 805087 h 1159457"/>
                <a:gd name="connsiteX1095" fmla="*/ 7864276 w 12191999"/>
                <a:gd name="connsiteY1095" fmla="*/ 642059 h 1159457"/>
                <a:gd name="connsiteX1096" fmla="*/ 8061603 w 12191999"/>
                <a:gd name="connsiteY1096" fmla="*/ 642059 h 1159457"/>
                <a:gd name="connsiteX1097" fmla="*/ 8061603 w 12191999"/>
                <a:gd name="connsiteY1097" fmla="*/ 805087 h 1159457"/>
                <a:gd name="connsiteX1098" fmla="*/ 8080300 w 12191999"/>
                <a:gd name="connsiteY1098" fmla="*/ 805087 h 1159457"/>
                <a:gd name="connsiteX1099" fmla="*/ 8080300 w 12191999"/>
                <a:gd name="connsiteY1099" fmla="*/ 722394 h 1159457"/>
                <a:gd name="connsiteX1100" fmla="*/ 8175420 w 12191999"/>
                <a:gd name="connsiteY1100" fmla="*/ 722394 h 1159457"/>
                <a:gd name="connsiteX1101" fmla="*/ 8227884 w 12191999"/>
                <a:gd name="connsiteY1101" fmla="*/ 657181 h 1159457"/>
                <a:gd name="connsiteX1102" fmla="*/ 8292738 w 12191999"/>
                <a:gd name="connsiteY1102" fmla="*/ 657181 h 1159457"/>
                <a:gd name="connsiteX1103" fmla="*/ 8292738 w 12191999"/>
                <a:gd name="connsiteY1103" fmla="*/ 732843 h 1159457"/>
                <a:gd name="connsiteX1104" fmla="*/ 8300845 w 12191999"/>
                <a:gd name="connsiteY1104" fmla="*/ 732843 h 1159457"/>
                <a:gd name="connsiteX1105" fmla="*/ 8302872 w 12191999"/>
                <a:gd name="connsiteY1105" fmla="*/ 726358 h 1159457"/>
                <a:gd name="connsiteX1106" fmla="*/ 8308952 w 12191999"/>
                <a:gd name="connsiteY1106" fmla="*/ 726358 h 1159457"/>
                <a:gd name="connsiteX1107" fmla="*/ 8310979 w 12191999"/>
                <a:gd name="connsiteY1107" fmla="*/ 735005 h 1159457"/>
                <a:gd name="connsiteX1108" fmla="*/ 8323139 w 12191999"/>
                <a:gd name="connsiteY1108" fmla="*/ 735005 h 1159457"/>
                <a:gd name="connsiteX1109" fmla="*/ 8323139 w 12191999"/>
                <a:gd name="connsiteY1109" fmla="*/ 728519 h 1159457"/>
                <a:gd name="connsiteX1110" fmla="*/ 8345432 w 12191999"/>
                <a:gd name="connsiteY1110" fmla="*/ 728519 h 1159457"/>
                <a:gd name="connsiteX1111" fmla="*/ 8345432 w 12191999"/>
                <a:gd name="connsiteY1111" fmla="*/ 735005 h 1159457"/>
                <a:gd name="connsiteX1112" fmla="*/ 8365699 w 12191999"/>
                <a:gd name="connsiteY1112" fmla="*/ 735005 h 1159457"/>
                <a:gd name="connsiteX1113" fmla="*/ 8365699 w 12191999"/>
                <a:gd name="connsiteY1113" fmla="*/ 780402 h 1159457"/>
                <a:gd name="connsiteX1114" fmla="*/ 8379886 w 12191999"/>
                <a:gd name="connsiteY1114" fmla="*/ 780402 h 1159457"/>
                <a:gd name="connsiteX1115" fmla="*/ 8379886 w 12191999"/>
                <a:gd name="connsiteY1115" fmla="*/ 767431 h 1159457"/>
                <a:gd name="connsiteX1116" fmla="*/ 8396100 w 12191999"/>
                <a:gd name="connsiteY1116" fmla="*/ 767431 h 1159457"/>
                <a:gd name="connsiteX1117" fmla="*/ 8396100 w 12191999"/>
                <a:gd name="connsiteY1117" fmla="*/ 588004 h 1159457"/>
                <a:gd name="connsiteX1118" fmla="*/ 8402180 w 12191999"/>
                <a:gd name="connsiteY1118" fmla="*/ 581518 h 1159457"/>
                <a:gd name="connsiteX1119" fmla="*/ 8475141 w 12191999"/>
                <a:gd name="connsiteY1119" fmla="*/ 581518 h 1159457"/>
                <a:gd name="connsiteX1120" fmla="*/ 8475141 w 12191999"/>
                <a:gd name="connsiteY1120" fmla="*/ 590166 h 1159457"/>
                <a:gd name="connsiteX1121" fmla="*/ 8485274 w 12191999"/>
                <a:gd name="connsiteY1121" fmla="*/ 590166 h 1159457"/>
                <a:gd name="connsiteX1122" fmla="*/ 8485274 w 12191999"/>
                <a:gd name="connsiteY1122" fmla="*/ 704740 h 1159457"/>
                <a:gd name="connsiteX1123" fmla="*/ 8507568 w 12191999"/>
                <a:gd name="connsiteY1123" fmla="*/ 704740 h 1159457"/>
                <a:gd name="connsiteX1124" fmla="*/ 8507568 w 12191999"/>
                <a:gd name="connsiteY1124" fmla="*/ 637725 h 1159457"/>
                <a:gd name="connsiteX1125" fmla="*/ 8533915 w 12191999"/>
                <a:gd name="connsiteY1125" fmla="*/ 637725 h 1159457"/>
                <a:gd name="connsiteX1126" fmla="*/ 8537968 w 12191999"/>
                <a:gd name="connsiteY1126" fmla="*/ 633401 h 1159457"/>
                <a:gd name="connsiteX1127" fmla="*/ 8546075 w 12191999"/>
                <a:gd name="connsiteY1127" fmla="*/ 633401 h 1159457"/>
                <a:gd name="connsiteX1128" fmla="*/ 8550128 w 12191999"/>
                <a:gd name="connsiteY1128" fmla="*/ 637725 h 1159457"/>
                <a:gd name="connsiteX1129" fmla="*/ 8572422 w 12191999"/>
                <a:gd name="connsiteY1129" fmla="*/ 637725 h 1159457"/>
                <a:gd name="connsiteX1130" fmla="*/ 8572422 w 12191999"/>
                <a:gd name="connsiteY1130" fmla="*/ 520989 h 1159457"/>
                <a:gd name="connsiteX1131" fmla="*/ 8629169 w 12191999"/>
                <a:gd name="connsiteY1131" fmla="*/ 510180 h 1159457"/>
                <a:gd name="connsiteX1132" fmla="*/ 8629169 w 12191999"/>
                <a:gd name="connsiteY1132" fmla="*/ 511261 h 1159457"/>
                <a:gd name="connsiteX1133" fmla="*/ 8629169 w 12191999"/>
                <a:gd name="connsiteY1133" fmla="*/ 518827 h 1159457"/>
                <a:gd name="connsiteX1134" fmla="*/ 8655516 w 12191999"/>
                <a:gd name="connsiteY1134" fmla="*/ 518827 h 1159457"/>
                <a:gd name="connsiteX1135" fmla="*/ 8655516 w 12191999"/>
                <a:gd name="connsiteY1135" fmla="*/ 773917 h 1159457"/>
                <a:gd name="connsiteX1136" fmla="*/ 8677810 w 12191999"/>
                <a:gd name="connsiteY1136" fmla="*/ 773917 h 1159457"/>
                <a:gd name="connsiteX1137" fmla="*/ 8677810 w 12191999"/>
                <a:gd name="connsiteY1137" fmla="*/ 769593 h 1159457"/>
                <a:gd name="connsiteX1138" fmla="*/ 8689970 w 12191999"/>
                <a:gd name="connsiteY1138" fmla="*/ 769593 h 1159457"/>
                <a:gd name="connsiteX1139" fmla="*/ 8689970 w 12191999"/>
                <a:gd name="connsiteY1139" fmla="*/ 773917 h 1159457"/>
                <a:gd name="connsiteX1140" fmla="*/ 8714290 w 12191999"/>
                <a:gd name="connsiteY1140" fmla="*/ 773917 h 1159457"/>
                <a:gd name="connsiteX1141" fmla="*/ 8714290 w 12191999"/>
                <a:gd name="connsiteY1141" fmla="*/ 760946 h 1159457"/>
                <a:gd name="connsiteX1142" fmla="*/ 8742664 w 12191999"/>
                <a:gd name="connsiteY1142" fmla="*/ 760946 h 1159457"/>
                <a:gd name="connsiteX1143" fmla="*/ 8754824 w 12191999"/>
                <a:gd name="connsiteY1143" fmla="*/ 756622 h 1159457"/>
                <a:gd name="connsiteX1144" fmla="*/ 8775091 w 12191999"/>
                <a:gd name="connsiteY1144" fmla="*/ 760946 h 1159457"/>
                <a:gd name="connsiteX1145" fmla="*/ 8775091 w 12191999"/>
                <a:gd name="connsiteY1145" fmla="*/ 743652 h 1159457"/>
                <a:gd name="connsiteX1146" fmla="*/ 8783198 w 12191999"/>
                <a:gd name="connsiteY1146" fmla="*/ 743652 h 1159457"/>
                <a:gd name="connsiteX1147" fmla="*/ 8783198 w 12191999"/>
                <a:gd name="connsiteY1147" fmla="*/ 730681 h 1159457"/>
                <a:gd name="connsiteX1148" fmla="*/ 8839945 w 12191999"/>
                <a:gd name="connsiteY1148" fmla="*/ 730681 h 1159457"/>
                <a:gd name="connsiteX1149" fmla="*/ 8839945 w 12191999"/>
                <a:gd name="connsiteY1149" fmla="*/ 700416 h 1159457"/>
                <a:gd name="connsiteX1150" fmla="*/ 8858185 w 12191999"/>
                <a:gd name="connsiteY1150" fmla="*/ 700416 h 1159457"/>
                <a:gd name="connsiteX1151" fmla="*/ 8858185 w 12191999"/>
                <a:gd name="connsiteY1151" fmla="*/ 693931 h 1159457"/>
                <a:gd name="connsiteX1152" fmla="*/ 8870345 w 12191999"/>
                <a:gd name="connsiteY1152" fmla="*/ 693931 h 1159457"/>
                <a:gd name="connsiteX1153" fmla="*/ 8870345 w 12191999"/>
                <a:gd name="connsiteY1153" fmla="*/ 700416 h 1159457"/>
                <a:gd name="connsiteX1154" fmla="*/ 8886559 w 12191999"/>
                <a:gd name="connsiteY1154" fmla="*/ 700416 h 1159457"/>
                <a:gd name="connsiteX1155" fmla="*/ 8886559 w 12191999"/>
                <a:gd name="connsiteY1155" fmla="*/ 750137 h 1159457"/>
                <a:gd name="connsiteX1156" fmla="*/ 8918986 w 12191999"/>
                <a:gd name="connsiteY1156" fmla="*/ 750137 h 1159457"/>
                <a:gd name="connsiteX1157" fmla="*/ 8918986 w 12191999"/>
                <a:gd name="connsiteY1157" fmla="*/ 724196 h 1159457"/>
                <a:gd name="connsiteX1158" fmla="*/ 8957493 w 12191999"/>
                <a:gd name="connsiteY1158" fmla="*/ 724196 h 1159457"/>
                <a:gd name="connsiteX1159" fmla="*/ 8957493 w 12191999"/>
                <a:gd name="connsiteY1159" fmla="*/ 693931 h 1159457"/>
                <a:gd name="connsiteX1160" fmla="*/ 9006134 w 12191999"/>
                <a:gd name="connsiteY1160" fmla="*/ 693931 h 1159457"/>
                <a:gd name="connsiteX1161" fmla="*/ 9006294 w 12191999"/>
                <a:gd name="connsiteY1161" fmla="*/ 724196 h 1159457"/>
                <a:gd name="connsiteX1162" fmla="*/ 9016478 w 12191999"/>
                <a:gd name="connsiteY1162" fmla="*/ 724196 h 1159457"/>
                <a:gd name="connsiteX1163" fmla="*/ 9016985 w 12191999"/>
                <a:gd name="connsiteY1163" fmla="*/ 723115 h 1159457"/>
                <a:gd name="connsiteX1164" fmla="*/ 9020531 w 12191999"/>
                <a:gd name="connsiteY1164" fmla="*/ 715549 h 1159457"/>
                <a:gd name="connsiteX1165" fmla="*/ 9022305 w 12191999"/>
                <a:gd name="connsiteY1165" fmla="*/ 715819 h 1159457"/>
                <a:gd name="connsiteX1166" fmla="*/ 9034718 w 12191999"/>
                <a:gd name="connsiteY1166" fmla="*/ 717710 h 1159457"/>
                <a:gd name="connsiteX1167" fmla="*/ 9035225 w 12191999"/>
                <a:gd name="connsiteY1167" fmla="*/ 719062 h 1159457"/>
                <a:gd name="connsiteX1168" fmla="*/ 9038771 w 12191999"/>
                <a:gd name="connsiteY1168" fmla="*/ 728519 h 1159457"/>
                <a:gd name="connsiteX1169" fmla="*/ 9065118 w 12191999"/>
                <a:gd name="connsiteY1169" fmla="*/ 730681 h 1159457"/>
                <a:gd name="connsiteX1170" fmla="*/ 9065118 w 12191999"/>
                <a:gd name="connsiteY1170" fmla="*/ 607460 h 1159457"/>
                <a:gd name="connsiteX1171" fmla="*/ 9067145 w 12191999"/>
                <a:gd name="connsiteY1171" fmla="*/ 607460 h 1159457"/>
                <a:gd name="connsiteX1172" fmla="*/ 9081332 w 12191999"/>
                <a:gd name="connsiteY1172" fmla="*/ 607460 h 1159457"/>
                <a:gd name="connsiteX1173" fmla="*/ 9081332 w 12191999"/>
                <a:gd name="connsiteY1173" fmla="*/ 471268 h 1159457"/>
                <a:gd name="connsiteX1174" fmla="*/ 9083105 w 12191999"/>
                <a:gd name="connsiteY1174" fmla="*/ 471268 h 1159457"/>
                <a:gd name="connsiteX1175" fmla="*/ 9095519 w 12191999"/>
                <a:gd name="connsiteY1175" fmla="*/ 471268 h 1159457"/>
                <a:gd name="connsiteX1176" fmla="*/ 9095519 w 12191999"/>
                <a:gd name="connsiteY1176" fmla="*/ 356694 h 1159457"/>
                <a:gd name="connsiteX1177" fmla="*/ 9099572 w 12191999"/>
                <a:gd name="connsiteY1177" fmla="*/ 328590 h 1159457"/>
                <a:gd name="connsiteX1178" fmla="*/ 9101599 w 12191999"/>
                <a:gd name="connsiteY1178" fmla="*/ 328590 h 1159457"/>
                <a:gd name="connsiteX1179" fmla="*/ 9115786 w 12191999"/>
                <a:gd name="connsiteY1179" fmla="*/ 328590 h 1159457"/>
                <a:gd name="connsiteX1180" fmla="*/ 9152266 w 12191999"/>
                <a:gd name="connsiteY1180" fmla="*/ 246443 h 1159457"/>
                <a:gd name="connsiteX1181" fmla="*/ 9156320 w 12191999"/>
                <a:gd name="connsiteY1181" fmla="*/ 0 h 1159457"/>
                <a:gd name="connsiteX1182" fmla="*/ 9158346 w 12191999"/>
                <a:gd name="connsiteY1182" fmla="*/ 246443 h 1159457"/>
                <a:gd name="connsiteX1183" fmla="*/ 9196853 w 12191999"/>
                <a:gd name="connsiteY1183" fmla="*/ 326429 h 1159457"/>
                <a:gd name="connsiteX1184" fmla="*/ 9198880 w 12191999"/>
                <a:gd name="connsiteY1184" fmla="*/ 326429 h 1159457"/>
                <a:gd name="connsiteX1185" fmla="*/ 9213067 w 12191999"/>
                <a:gd name="connsiteY1185" fmla="*/ 326429 h 1159457"/>
                <a:gd name="connsiteX1186" fmla="*/ 9213067 w 12191999"/>
                <a:gd name="connsiteY1186" fmla="*/ 350208 h 1159457"/>
                <a:gd name="connsiteX1187" fmla="*/ 9213574 w 12191999"/>
                <a:gd name="connsiteY1187" fmla="*/ 351019 h 1159457"/>
                <a:gd name="connsiteX1188" fmla="*/ 9217120 w 12191999"/>
                <a:gd name="connsiteY1188" fmla="*/ 356694 h 1159457"/>
                <a:gd name="connsiteX1189" fmla="*/ 9217120 w 12191999"/>
                <a:gd name="connsiteY1189" fmla="*/ 471268 h 1159457"/>
                <a:gd name="connsiteX1190" fmla="*/ 9219400 w 12191999"/>
                <a:gd name="connsiteY1190" fmla="*/ 471268 h 1159457"/>
                <a:gd name="connsiteX1191" fmla="*/ 9235361 w 12191999"/>
                <a:gd name="connsiteY1191" fmla="*/ 471268 h 1159457"/>
                <a:gd name="connsiteX1192" fmla="*/ 9235361 w 12191999"/>
                <a:gd name="connsiteY1192" fmla="*/ 611783 h 1159457"/>
                <a:gd name="connsiteX1193" fmla="*/ 9236881 w 12191999"/>
                <a:gd name="connsiteY1193" fmla="*/ 611513 h 1159457"/>
                <a:gd name="connsiteX1194" fmla="*/ 9247521 w 12191999"/>
                <a:gd name="connsiteY1194" fmla="*/ 609622 h 1159457"/>
                <a:gd name="connsiteX1195" fmla="*/ 9245494 w 12191999"/>
                <a:gd name="connsiteY1195" fmla="*/ 698254 h 1159457"/>
                <a:gd name="connsiteX1196" fmla="*/ 9247014 w 12191999"/>
                <a:gd name="connsiteY1196" fmla="*/ 698525 h 1159457"/>
                <a:gd name="connsiteX1197" fmla="*/ 9257654 w 12191999"/>
                <a:gd name="connsiteY1197" fmla="*/ 700416 h 1159457"/>
                <a:gd name="connsiteX1198" fmla="*/ 9257907 w 12191999"/>
                <a:gd name="connsiteY1198" fmla="*/ 701227 h 1159457"/>
                <a:gd name="connsiteX1199" fmla="*/ 9259681 w 12191999"/>
                <a:gd name="connsiteY1199" fmla="*/ 706902 h 1159457"/>
                <a:gd name="connsiteX1200" fmla="*/ 9260441 w 12191999"/>
                <a:gd name="connsiteY1200" fmla="*/ 704470 h 1159457"/>
                <a:gd name="connsiteX1201" fmla="*/ 9265761 w 12191999"/>
                <a:gd name="connsiteY1201" fmla="*/ 687446 h 1159457"/>
                <a:gd name="connsiteX1202" fmla="*/ 9267534 w 12191999"/>
                <a:gd name="connsiteY1202" fmla="*/ 687446 h 1159457"/>
                <a:gd name="connsiteX1203" fmla="*/ 9279948 w 12191999"/>
                <a:gd name="connsiteY1203" fmla="*/ 687446 h 1159457"/>
                <a:gd name="connsiteX1204" fmla="*/ 9279948 w 12191999"/>
                <a:gd name="connsiteY1204" fmla="*/ 719872 h 1159457"/>
                <a:gd name="connsiteX1205" fmla="*/ 9280961 w 12191999"/>
                <a:gd name="connsiteY1205" fmla="*/ 720413 h 1159457"/>
                <a:gd name="connsiteX1206" fmla="*/ 9288055 w 12191999"/>
                <a:gd name="connsiteY1206" fmla="*/ 724196 h 1159457"/>
                <a:gd name="connsiteX1207" fmla="*/ 9288055 w 12191999"/>
                <a:gd name="connsiteY1207" fmla="*/ 725547 h 1159457"/>
                <a:gd name="connsiteX1208" fmla="*/ 9288055 w 12191999"/>
                <a:gd name="connsiteY1208" fmla="*/ 735005 h 1159457"/>
                <a:gd name="connsiteX1209" fmla="*/ 9332642 w 12191999"/>
                <a:gd name="connsiteY1209" fmla="*/ 735005 h 1159457"/>
                <a:gd name="connsiteX1210" fmla="*/ 9332642 w 12191999"/>
                <a:gd name="connsiteY1210" fmla="*/ 736086 h 1159457"/>
                <a:gd name="connsiteX1211" fmla="*/ 9332642 w 12191999"/>
                <a:gd name="connsiteY1211" fmla="*/ 743652 h 1159457"/>
                <a:gd name="connsiteX1212" fmla="*/ 9334668 w 12191999"/>
                <a:gd name="connsiteY1212" fmla="*/ 743652 h 1159457"/>
                <a:gd name="connsiteX1213" fmla="*/ 9348855 w 12191999"/>
                <a:gd name="connsiteY1213" fmla="*/ 743652 h 1159457"/>
                <a:gd name="connsiteX1214" fmla="*/ 9348855 w 12191999"/>
                <a:gd name="connsiteY1214" fmla="*/ 713387 h 1159457"/>
                <a:gd name="connsiteX1215" fmla="*/ 9393442 w 12191999"/>
                <a:gd name="connsiteY1215" fmla="*/ 713387 h 1159457"/>
                <a:gd name="connsiteX1216" fmla="*/ 9393442 w 12191999"/>
                <a:gd name="connsiteY1216" fmla="*/ 712036 h 1159457"/>
                <a:gd name="connsiteX1217" fmla="*/ 9393442 w 12191999"/>
                <a:gd name="connsiteY1217" fmla="*/ 702578 h 1159457"/>
                <a:gd name="connsiteX1218" fmla="*/ 9394456 w 12191999"/>
                <a:gd name="connsiteY1218" fmla="*/ 702578 h 1159457"/>
                <a:gd name="connsiteX1219" fmla="*/ 9401549 w 12191999"/>
                <a:gd name="connsiteY1219" fmla="*/ 702578 h 1159457"/>
                <a:gd name="connsiteX1220" fmla="*/ 9401549 w 12191999"/>
                <a:gd name="connsiteY1220" fmla="*/ 700687 h 1159457"/>
                <a:gd name="connsiteX1221" fmla="*/ 9401549 w 12191999"/>
                <a:gd name="connsiteY1221" fmla="*/ 687446 h 1159457"/>
                <a:gd name="connsiteX1222" fmla="*/ 9402309 w 12191999"/>
                <a:gd name="connsiteY1222" fmla="*/ 687446 h 1159457"/>
                <a:gd name="connsiteX1223" fmla="*/ 9407629 w 12191999"/>
                <a:gd name="connsiteY1223" fmla="*/ 687446 h 1159457"/>
                <a:gd name="connsiteX1224" fmla="*/ 9407629 w 12191999"/>
                <a:gd name="connsiteY1224" fmla="*/ 686365 h 1159457"/>
                <a:gd name="connsiteX1225" fmla="*/ 9407629 w 12191999"/>
                <a:gd name="connsiteY1225" fmla="*/ 678798 h 1159457"/>
                <a:gd name="connsiteX1226" fmla="*/ 9409656 w 12191999"/>
                <a:gd name="connsiteY1226" fmla="*/ 678798 h 1159457"/>
                <a:gd name="connsiteX1227" fmla="*/ 9423843 w 12191999"/>
                <a:gd name="connsiteY1227" fmla="*/ 678798 h 1159457"/>
                <a:gd name="connsiteX1228" fmla="*/ 9423843 w 12191999"/>
                <a:gd name="connsiteY1228" fmla="*/ 679879 h 1159457"/>
                <a:gd name="connsiteX1229" fmla="*/ 9423843 w 12191999"/>
                <a:gd name="connsiteY1229" fmla="*/ 687446 h 1159457"/>
                <a:gd name="connsiteX1230" fmla="*/ 9446136 w 12191999"/>
                <a:gd name="connsiteY1230" fmla="*/ 687446 h 1159457"/>
                <a:gd name="connsiteX1231" fmla="*/ 9446136 w 12191999"/>
                <a:gd name="connsiteY1231" fmla="*/ 685554 h 1159457"/>
                <a:gd name="connsiteX1232" fmla="*/ 9446136 w 12191999"/>
                <a:gd name="connsiteY1232" fmla="*/ 672313 h 1159457"/>
                <a:gd name="connsiteX1233" fmla="*/ 9447910 w 12191999"/>
                <a:gd name="connsiteY1233" fmla="*/ 672313 h 1159457"/>
                <a:gd name="connsiteX1234" fmla="*/ 9460323 w 12191999"/>
                <a:gd name="connsiteY1234" fmla="*/ 672313 h 1159457"/>
                <a:gd name="connsiteX1235" fmla="*/ 9460323 w 12191999"/>
                <a:gd name="connsiteY1235" fmla="*/ 696093 h 1159457"/>
                <a:gd name="connsiteX1236" fmla="*/ 9461337 w 12191999"/>
                <a:gd name="connsiteY1236" fmla="*/ 696093 h 1159457"/>
                <a:gd name="connsiteX1237" fmla="*/ 9468430 w 12191999"/>
                <a:gd name="connsiteY1237" fmla="*/ 696093 h 1159457"/>
                <a:gd name="connsiteX1238" fmla="*/ 9468430 w 12191999"/>
                <a:gd name="connsiteY1238" fmla="*/ 695012 h 1159457"/>
                <a:gd name="connsiteX1239" fmla="*/ 9468430 w 12191999"/>
                <a:gd name="connsiteY1239" fmla="*/ 687446 h 1159457"/>
                <a:gd name="connsiteX1240" fmla="*/ 9470203 w 12191999"/>
                <a:gd name="connsiteY1240" fmla="*/ 687446 h 1159457"/>
                <a:gd name="connsiteX1241" fmla="*/ 9482617 w 12191999"/>
                <a:gd name="connsiteY1241" fmla="*/ 687446 h 1159457"/>
                <a:gd name="connsiteX1242" fmla="*/ 9482617 w 12191999"/>
                <a:gd name="connsiteY1242" fmla="*/ 713387 h 1159457"/>
                <a:gd name="connsiteX1243" fmla="*/ 9484644 w 12191999"/>
                <a:gd name="connsiteY1243" fmla="*/ 713387 h 1159457"/>
                <a:gd name="connsiteX1244" fmla="*/ 9498830 w 12191999"/>
                <a:gd name="connsiteY1244" fmla="*/ 713387 h 1159457"/>
                <a:gd name="connsiteX1245" fmla="*/ 9498830 w 12191999"/>
                <a:gd name="connsiteY1245" fmla="*/ 715008 h 1159457"/>
                <a:gd name="connsiteX1246" fmla="*/ 9498830 w 12191999"/>
                <a:gd name="connsiteY1246" fmla="*/ 726358 h 1159457"/>
                <a:gd name="connsiteX1247" fmla="*/ 9499590 w 12191999"/>
                <a:gd name="connsiteY1247" fmla="*/ 726358 h 1159457"/>
                <a:gd name="connsiteX1248" fmla="*/ 9504911 w 12191999"/>
                <a:gd name="connsiteY1248" fmla="*/ 726358 h 1159457"/>
                <a:gd name="connsiteX1249" fmla="*/ 9504911 w 12191999"/>
                <a:gd name="connsiteY1249" fmla="*/ 725547 h 1159457"/>
                <a:gd name="connsiteX1250" fmla="*/ 9504911 w 12191999"/>
                <a:gd name="connsiteY1250" fmla="*/ 719872 h 1159457"/>
                <a:gd name="connsiteX1251" fmla="*/ 9535311 w 12191999"/>
                <a:gd name="connsiteY1251" fmla="*/ 719872 h 1159457"/>
                <a:gd name="connsiteX1252" fmla="*/ 9535311 w 12191999"/>
                <a:gd name="connsiteY1252" fmla="*/ 743652 h 1159457"/>
                <a:gd name="connsiteX1253" fmla="*/ 9536324 w 12191999"/>
                <a:gd name="connsiteY1253" fmla="*/ 743652 h 1159457"/>
                <a:gd name="connsiteX1254" fmla="*/ 9543418 w 12191999"/>
                <a:gd name="connsiteY1254" fmla="*/ 743652 h 1159457"/>
                <a:gd name="connsiteX1255" fmla="*/ 9543418 w 12191999"/>
                <a:gd name="connsiteY1255" fmla="*/ 744733 h 1159457"/>
                <a:gd name="connsiteX1256" fmla="*/ 9543418 w 12191999"/>
                <a:gd name="connsiteY1256" fmla="*/ 752299 h 1159457"/>
                <a:gd name="connsiteX1257" fmla="*/ 9544178 w 12191999"/>
                <a:gd name="connsiteY1257" fmla="*/ 752299 h 1159457"/>
                <a:gd name="connsiteX1258" fmla="*/ 9549498 w 12191999"/>
                <a:gd name="connsiteY1258" fmla="*/ 752299 h 1159457"/>
                <a:gd name="connsiteX1259" fmla="*/ 9549498 w 12191999"/>
                <a:gd name="connsiteY1259" fmla="*/ 750137 h 1159457"/>
                <a:gd name="connsiteX1260" fmla="*/ 9549498 w 12191999"/>
                <a:gd name="connsiteY1260" fmla="*/ 735005 h 1159457"/>
                <a:gd name="connsiteX1261" fmla="*/ 9550511 w 12191999"/>
                <a:gd name="connsiteY1261" fmla="*/ 735005 h 1159457"/>
                <a:gd name="connsiteX1262" fmla="*/ 9557605 w 12191999"/>
                <a:gd name="connsiteY1262" fmla="*/ 735005 h 1159457"/>
                <a:gd name="connsiteX1263" fmla="*/ 9557605 w 12191999"/>
                <a:gd name="connsiteY1263" fmla="*/ 736086 h 1159457"/>
                <a:gd name="connsiteX1264" fmla="*/ 9557605 w 12191999"/>
                <a:gd name="connsiteY1264" fmla="*/ 743652 h 1159457"/>
                <a:gd name="connsiteX1265" fmla="*/ 9562925 w 12191999"/>
                <a:gd name="connsiteY1265" fmla="*/ 741659 h 1159457"/>
                <a:gd name="connsiteX1266" fmla="*/ 9563685 w 12191999"/>
                <a:gd name="connsiteY1266" fmla="*/ 740679 h 1159457"/>
                <a:gd name="connsiteX1267" fmla="*/ 9563685 w 12191999"/>
                <a:gd name="connsiteY1267" fmla="*/ 735005 h 1159457"/>
                <a:gd name="connsiteX1268" fmla="*/ 9602192 w 12191999"/>
                <a:gd name="connsiteY1268" fmla="*/ 735005 h 1159457"/>
                <a:gd name="connsiteX1269" fmla="*/ 9602192 w 12191999"/>
                <a:gd name="connsiteY1269" fmla="*/ 758784 h 1159457"/>
                <a:gd name="connsiteX1270" fmla="*/ 9604218 w 12191999"/>
                <a:gd name="connsiteY1270" fmla="*/ 758784 h 1159457"/>
                <a:gd name="connsiteX1271" fmla="*/ 9618405 w 12191999"/>
                <a:gd name="connsiteY1271" fmla="*/ 758784 h 1159457"/>
                <a:gd name="connsiteX1272" fmla="*/ 9618405 w 12191999"/>
                <a:gd name="connsiteY1272" fmla="*/ 759865 h 1159457"/>
                <a:gd name="connsiteX1273" fmla="*/ 9618405 w 12191999"/>
                <a:gd name="connsiteY1273" fmla="*/ 767431 h 1159457"/>
                <a:gd name="connsiteX1274" fmla="*/ 9620179 w 12191999"/>
                <a:gd name="connsiteY1274" fmla="*/ 767431 h 1159457"/>
                <a:gd name="connsiteX1275" fmla="*/ 9632592 w 12191999"/>
                <a:gd name="connsiteY1275" fmla="*/ 767431 h 1159457"/>
                <a:gd name="connsiteX1276" fmla="*/ 9632592 w 12191999"/>
                <a:gd name="connsiteY1276" fmla="*/ 743652 h 1159457"/>
                <a:gd name="connsiteX1277" fmla="*/ 9633605 w 12191999"/>
                <a:gd name="connsiteY1277" fmla="*/ 743652 h 1159457"/>
                <a:gd name="connsiteX1278" fmla="*/ 9640699 w 12191999"/>
                <a:gd name="connsiteY1278" fmla="*/ 743652 h 1159457"/>
                <a:gd name="connsiteX1279" fmla="*/ 9640699 w 12191999"/>
                <a:gd name="connsiteY1279" fmla="*/ 711225 h 1159457"/>
                <a:gd name="connsiteX1280" fmla="*/ 9641712 w 12191999"/>
                <a:gd name="connsiteY1280" fmla="*/ 711225 h 1159457"/>
                <a:gd name="connsiteX1281" fmla="*/ 9648806 w 12191999"/>
                <a:gd name="connsiteY1281" fmla="*/ 711225 h 1159457"/>
                <a:gd name="connsiteX1282" fmla="*/ 9648806 w 12191999"/>
                <a:gd name="connsiteY1282" fmla="*/ 709334 h 1159457"/>
                <a:gd name="connsiteX1283" fmla="*/ 9648806 w 12191999"/>
                <a:gd name="connsiteY1283" fmla="*/ 696093 h 1159457"/>
                <a:gd name="connsiteX1284" fmla="*/ 9647539 w 12191999"/>
                <a:gd name="connsiteY1284" fmla="*/ 694471 h 1159457"/>
                <a:gd name="connsiteX1285" fmla="*/ 9652859 w 12191999"/>
                <a:gd name="connsiteY1285" fmla="*/ 683122 h 1159457"/>
                <a:gd name="connsiteX1286" fmla="*/ 9660966 w 12191999"/>
                <a:gd name="connsiteY1286" fmla="*/ 711225 h 1159457"/>
                <a:gd name="connsiteX1287" fmla="*/ 9661726 w 12191999"/>
                <a:gd name="connsiteY1287" fmla="*/ 711225 h 1159457"/>
                <a:gd name="connsiteX1288" fmla="*/ 9667046 w 12191999"/>
                <a:gd name="connsiteY1288" fmla="*/ 711225 h 1159457"/>
                <a:gd name="connsiteX1289" fmla="*/ 9667046 w 12191999"/>
                <a:gd name="connsiteY1289" fmla="*/ 605298 h 1159457"/>
                <a:gd name="connsiteX1290" fmla="*/ 9668566 w 12191999"/>
                <a:gd name="connsiteY1290" fmla="*/ 605298 h 1159457"/>
                <a:gd name="connsiteX1291" fmla="*/ 9679206 w 12191999"/>
                <a:gd name="connsiteY1291" fmla="*/ 605298 h 1159457"/>
                <a:gd name="connsiteX1292" fmla="*/ 9679206 w 12191999"/>
                <a:gd name="connsiteY1292" fmla="*/ 557739 h 1159457"/>
                <a:gd name="connsiteX1293" fmla="*/ 9705553 w 12191999"/>
                <a:gd name="connsiteY1293" fmla="*/ 557739 h 1159457"/>
                <a:gd name="connsiteX1294" fmla="*/ 9705553 w 12191999"/>
                <a:gd name="connsiteY1294" fmla="*/ 536121 h 1159457"/>
                <a:gd name="connsiteX1295" fmla="*/ 9740007 w 12191999"/>
                <a:gd name="connsiteY1295" fmla="*/ 536121 h 1159457"/>
                <a:gd name="connsiteX1296" fmla="*/ 9740007 w 12191999"/>
                <a:gd name="connsiteY1296" fmla="*/ 538553 h 1159457"/>
                <a:gd name="connsiteX1297" fmla="*/ 9740007 w 12191999"/>
                <a:gd name="connsiteY1297" fmla="*/ 555577 h 1159457"/>
                <a:gd name="connsiteX1298" fmla="*/ 9742287 w 12191999"/>
                <a:gd name="connsiteY1298" fmla="*/ 555577 h 1159457"/>
                <a:gd name="connsiteX1299" fmla="*/ 9758247 w 12191999"/>
                <a:gd name="connsiteY1299" fmla="*/ 555577 h 1159457"/>
                <a:gd name="connsiteX1300" fmla="*/ 9758247 w 12191999"/>
                <a:gd name="connsiteY1300" fmla="*/ 603136 h 1159457"/>
                <a:gd name="connsiteX1301" fmla="*/ 9759260 w 12191999"/>
                <a:gd name="connsiteY1301" fmla="*/ 603136 h 1159457"/>
                <a:gd name="connsiteX1302" fmla="*/ 9766354 w 12191999"/>
                <a:gd name="connsiteY1302" fmla="*/ 603136 h 1159457"/>
                <a:gd name="connsiteX1303" fmla="*/ 9780541 w 12191999"/>
                <a:gd name="connsiteY1303" fmla="*/ 607460 h 1159457"/>
                <a:gd name="connsiteX1304" fmla="*/ 9780541 w 12191999"/>
                <a:gd name="connsiteY1304" fmla="*/ 646372 h 1159457"/>
                <a:gd name="connsiteX1305" fmla="*/ 9781554 w 12191999"/>
                <a:gd name="connsiteY1305" fmla="*/ 646372 h 1159457"/>
                <a:gd name="connsiteX1306" fmla="*/ 9788647 w 12191999"/>
                <a:gd name="connsiteY1306" fmla="*/ 646372 h 1159457"/>
                <a:gd name="connsiteX1307" fmla="*/ 9788647 w 12191999"/>
                <a:gd name="connsiteY1307" fmla="*/ 647993 h 1159457"/>
                <a:gd name="connsiteX1308" fmla="*/ 9788647 w 12191999"/>
                <a:gd name="connsiteY1308" fmla="*/ 659342 h 1159457"/>
                <a:gd name="connsiteX1309" fmla="*/ 9790674 w 12191999"/>
                <a:gd name="connsiteY1309" fmla="*/ 659342 h 1159457"/>
                <a:gd name="connsiteX1310" fmla="*/ 9804861 w 12191999"/>
                <a:gd name="connsiteY1310" fmla="*/ 659342 h 1159457"/>
                <a:gd name="connsiteX1311" fmla="*/ 9810941 w 12191999"/>
                <a:gd name="connsiteY1311" fmla="*/ 665828 h 1159457"/>
                <a:gd name="connsiteX1312" fmla="*/ 9810941 w 12191999"/>
                <a:gd name="connsiteY1312" fmla="*/ 687446 h 1159457"/>
                <a:gd name="connsiteX1313" fmla="*/ 9813221 w 12191999"/>
                <a:gd name="connsiteY1313" fmla="*/ 687446 h 1159457"/>
                <a:gd name="connsiteX1314" fmla="*/ 9829181 w 12191999"/>
                <a:gd name="connsiteY1314" fmla="*/ 687446 h 1159457"/>
                <a:gd name="connsiteX1315" fmla="*/ 9829181 w 12191999"/>
                <a:gd name="connsiteY1315" fmla="*/ 688526 h 1159457"/>
                <a:gd name="connsiteX1316" fmla="*/ 9829181 w 12191999"/>
                <a:gd name="connsiteY1316" fmla="*/ 696093 h 1159457"/>
                <a:gd name="connsiteX1317" fmla="*/ 9830448 w 12191999"/>
                <a:gd name="connsiteY1317" fmla="*/ 696093 h 1159457"/>
                <a:gd name="connsiteX1318" fmla="*/ 9839315 w 12191999"/>
                <a:gd name="connsiteY1318" fmla="*/ 696093 h 1159457"/>
                <a:gd name="connsiteX1319" fmla="*/ 9839315 w 12191999"/>
                <a:gd name="connsiteY1319" fmla="*/ 698254 h 1159457"/>
                <a:gd name="connsiteX1320" fmla="*/ 9839315 w 12191999"/>
                <a:gd name="connsiteY1320" fmla="*/ 713387 h 1159457"/>
                <a:gd name="connsiteX1321" fmla="*/ 9843368 w 12191999"/>
                <a:gd name="connsiteY1321" fmla="*/ 711495 h 1159457"/>
                <a:gd name="connsiteX1322" fmla="*/ 9843368 w 12191999"/>
                <a:gd name="connsiteY1322" fmla="*/ 698254 h 1159457"/>
                <a:gd name="connsiteX1323" fmla="*/ 9844381 w 12191999"/>
                <a:gd name="connsiteY1323" fmla="*/ 698254 h 1159457"/>
                <a:gd name="connsiteX1324" fmla="*/ 9851475 w 12191999"/>
                <a:gd name="connsiteY1324" fmla="*/ 698254 h 1159457"/>
                <a:gd name="connsiteX1325" fmla="*/ 9851475 w 12191999"/>
                <a:gd name="connsiteY1325" fmla="*/ 699876 h 1159457"/>
                <a:gd name="connsiteX1326" fmla="*/ 9851475 w 12191999"/>
                <a:gd name="connsiteY1326" fmla="*/ 711225 h 1159457"/>
                <a:gd name="connsiteX1327" fmla="*/ 9852235 w 12191999"/>
                <a:gd name="connsiteY1327" fmla="*/ 711225 h 1159457"/>
                <a:gd name="connsiteX1328" fmla="*/ 9857555 w 12191999"/>
                <a:gd name="connsiteY1328" fmla="*/ 711225 h 1159457"/>
                <a:gd name="connsiteX1329" fmla="*/ 9906195 w 12191999"/>
                <a:gd name="connsiteY1329" fmla="*/ 706902 h 1159457"/>
                <a:gd name="connsiteX1330" fmla="*/ 9906195 w 12191999"/>
                <a:gd name="connsiteY1330" fmla="*/ 708253 h 1159457"/>
                <a:gd name="connsiteX1331" fmla="*/ 9906195 w 12191999"/>
                <a:gd name="connsiteY1331" fmla="*/ 717710 h 1159457"/>
                <a:gd name="connsiteX1332" fmla="*/ 9906955 w 12191999"/>
                <a:gd name="connsiteY1332" fmla="*/ 717710 h 1159457"/>
                <a:gd name="connsiteX1333" fmla="*/ 9912276 w 12191999"/>
                <a:gd name="connsiteY1333" fmla="*/ 717710 h 1159457"/>
                <a:gd name="connsiteX1334" fmla="*/ 9912276 w 12191999"/>
                <a:gd name="connsiteY1334" fmla="*/ 719872 h 1159457"/>
                <a:gd name="connsiteX1335" fmla="*/ 9912276 w 12191999"/>
                <a:gd name="connsiteY1335" fmla="*/ 735005 h 1159457"/>
                <a:gd name="connsiteX1336" fmla="*/ 9914302 w 12191999"/>
                <a:gd name="connsiteY1336" fmla="*/ 733654 h 1159457"/>
                <a:gd name="connsiteX1337" fmla="*/ 9928489 w 12191999"/>
                <a:gd name="connsiteY1337" fmla="*/ 724196 h 1159457"/>
                <a:gd name="connsiteX1338" fmla="*/ 9934569 w 12191999"/>
                <a:gd name="connsiteY1338" fmla="*/ 683122 h 1159457"/>
                <a:gd name="connsiteX1339" fmla="*/ 9935329 w 12191999"/>
                <a:gd name="connsiteY1339" fmla="*/ 682852 h 1159457"/>
                <a:gd name="connsiteX1340" fmla="*/ 9940649 w 12191999"/>
                <a:gd name="connsiteY1340" fmla="*/ 680960 h 1159457"/>
                <a:gd name="connsiteX1341" fmla="*/ 9942676 w 12191999"/>
                <a:gd name="connsiteY1341" fmla="*/ 611783 h 1159457"/>
                <a:gd name="connsiteX1342" fmla="*/ 9944703 w 12191999"/>
                <a:gd name="connsiteY1342" fmla="*/ 680960 h 1159457"/>
                <a:gd name="connsiteX1343" fmla="*/ 9945463 w 12191999"/>
                <a:gd name="connsiteY1343" fmla="*/ 681230 h 1159457"/>
                <a:gd name="connsiteX1344" fmla="*/ 9950783 w 12191999"/>
                <a:gd name="connsiteY1344" fmla="*/ 683122 h 1159457"/>
                <a:gd name="connsiteX1345" fmla="*/ 9950783 w 12191999"/>
                <a:gd name="connsiteY1345" fmla="*/ 596651 h 1159457"/>
                <a:gd name="connsiteX1346" fmla="*/ 9954836 w 12191999"/>
                <a:gd name="connsiteY1346" fmla="*/ 564224 h 1159457"/>
                <a:gd name="connsiteX1347" fmla="*/ 9993343 w 12191999"/>
                <a:gd name="connsiteY1347" fmla="*/ 564224 h 1159457"/>
                <a:gd name="connsiteX1348" fmla="*/ 9993343 w 12191999"/>
                <a:gd name="connsiteY1348" fmla="*/ 596651 h 1159457"/>
                <a:gd name="connsiteX1349" fmla="*/ 9994103 w 12191999"/>
                <a:gd name="connsiteY1349" fmla="*/ 596651 h 1159457"/>
                <a:gd name="connsiteX1350" fmla="*/ 9999423 w 12191999"/>
                <a:gd name="connsiteY1350" fmla="*/ 596651 h 1159457"/>
                <a:gd name="connsiteX1351" fmla="*/ 9999423 w 12191999"/>
                <a:gd name="connsiteY1351" fmla="*/ 514503 h 1159457"/>
                <a:gd name="connsiteX1352" fmla="*/ 10001197 w 12191999"/>
                <a:gd name="connsiteY1352" fmla="*/ 514503 h 1159457"/>
                <a:gd name="connsiteX1353" fmla="*/ 10013610 w 12191999"/>
                <a:gd name="connsiteY1353" fmla="*/ 514503 h 1159457"/>
                <a:gd name="connsiteX1354" fmla="*/ 10013610 w 12191999"/>
                <a:gd name="connsiteY1354" fmla="*/ 512612 h 1159457"/>
                <a:gd name="connsiteX1355" fmla="*/ 10013610 w 12191999"/>
                <a:gd name="connsiteY1355" fmla="*/ 499371 h 1159457"/>
                <a:gd name="connsiteX1356" fmla="*/ 10035904 w 12191999"/>
                <a:gd name="connsiteY1356" fmla="*/ 499371 h 1159457"/>
                <a:gd name="connsiteX1357" fmla="*/ 10035904 w 12191999"/>
                <a:gd name="connsiteY1357" fmla="*/ 498290 h 1159457"/>
                <a:gd name="connsiteX1358" fmla="*/ 10035904 w 12191999"/>
                <a:gd name="connsiteY1358" fmla="*/ 490724 h 1159457"/>
                <a:gd name="connsiteX1359" fmla="*/ 10037677 w 12191999"/>
                <a:gd name="connsiteY1359" fmla="*/ 490724 h 1159457"/>
                <a:gd name="connsiteX1360" fmla="*/ 10050091 w 12191999"/>
                <a:gd name="connsiteY1360" fmla="*/ 490724 h 1159457"/>
                <a:gd name="connsiteX1361" fmla="*/ 10050091 w 12191999"/>
                <a:gd name="connsiteY1361" fmla="*/ 491805 h 1159457"/>
                <a:gd name="connsiteX1362" fmla="*/ 10050091 w 12191999"/>
                <a:gd name="connsiteY1362" fmla="*/ 499371 h 1159457"/>
                <a:gd name="connsiteX1363" fmla="*/ 10050851 w 12191999"/>
                <a:gd name="connsiteY1363" fmla="*/ 499371 h 1159457"/>
                <a:gd name="connsiteX1364" fmla="*/ 10056171 w 12191999"/>
                <a:gd name="connsiteY1364" fmla="*/ 499371 h 1159457"/>
                <a:gd name="connsiteX1365" fmla="*/ 10066304 w 12191999"/>
                <a:gd name="connsiteY1365" fmla="*/ 495047 h 1159457"/>
                <a:gd name="connsiteX1366" fmla="*/ 10070357 w 12191999"/>
                <a:gd name="connsiteY1366" fmla="*/ 498290 h 1159457"/>
                <a:gd name="connsiteX1367" fmla="*/ 10070357 w 12191999"/>
                <a:gd name="connsiteY1367" fmla="*/ 490724 h 1159457"/>
                <a:gd name="connsiteX1368" fmla="*/ 10072637 w 12191999"/>
                <a:gd name="connsiteY1368" fmla="*/ 490724 h 1159457"/>
                <a:gd name="connsiteX1369" fmla="*/ 10088598 w 12191999"/>
                <a:gd name="connsiteY1369" fmla="*/ 490724 h 1159457"/>
                <a:gd name="connsiteX1370" fmla="*/ 10088598 w 12191999"/>
                <a:gd name="connsiteY1370" fmla="*/ 491805 h 1159457"/>
                <a:gd name="connsiteX1371" fmla="*/ 10088598 w 12191999"/>
                <a:gd name="connsiteY1371" fmla="*/ 499371 h 1159457"/>
                <a:gd name="connsiteX1372" fmla="*/ 10118998 w 12191999"/>
                <a:gd name="connsiteY1372" fmla="*/ 499371 h 1159457"/>
                <a:gd name="connsiteX1373" fmla="*/ 10118998 w 12191999"/>
                <a:gd name="connsiteY1373" fmla="*/ 500992 h 1159457"/>
                <a:gd name="connsiteX1374" fmla="*/ 10118998 w 12191999"/>
                <a:gd name="connsiteY1374" fmla="*/ 512342 h 1159457"/>
                <a:gd name="connsiteX1375" fmla="*/ 10145345 w 12191999"/>
                <a:gd name="connsiteY1375" fmla="*/ 512342 h 1159457"/>
                <a:gd name="connsiteX1376" fmla="*/ 10145345 w 12191999"/>
                <a:gd name="connsiteY1376" fmla="*/ 542606 h 1159457"/>
                <a:gd name="connsiteX1377" fmla="*/ 10146105 w 12191999"/>
                <a:gd name="connsiteY1377" fmla="*/ 542606 h 1159457"/>
                <a:gd name="connsiteX1378" fmla="*/ 10151425 w 12191999"/>
                <a:gd name="connsiteY1378" fmla="*/ 542606 h 1159457"/>
                <a:gd name="connsiteX1379" fmla="*/ 10151425 w 12191999"/>
                <a:gd name="connsiteY1379" fmla="*/ 543687 h 1159457"/>
                <a:gd name="connsiteX1380" fmla="*/ 10151425 w 12191999"/>
                <a:gd name="connsiteY1380" fmla="*/ 551254 h 1159457"/>
                <a:gd name="connsiteX1381" fmla="*/ 10155479 w 12191999"/>
                <a:gd name="connsiteY1381" fmla="*/ 581518 h 1159457"/>
                <a:gd name="connsiteX1382" fmla="*/ 10156239 w 12191999"/>
                <a:gd name="connsiteY1382" fmla="*/ 581518 h 1159457"/>
                <a:gd name="connsiteX1383" fmla="*/ 10161559 w 12191999"/>
                <a:gd name="connsiteY1383" fmla="*/ 581518 h 1159457"/>
                <a:gd name="connsiteX1384" fmla="*/ 10161559 w 12191999"/>
                <a:gd name="connsiteY1384" fmla="*/ 582329 h 1159457"/>
                <a:gd name="connsiteX1385" fmla="*/ 10161559 w 12191999"/>
                <a:gd name="connsiteY1385" fmla="*/ 588004 h 1159457"/>
                <a:gd name="connsiteX1386" fmla="*/ 10162572 w 12191999"/>
                <a:gd name="connsiteY1386" fmla="*/ 588004 h 1159457"/>
                <a:gd name="connsiteX1387" fmla="*/ 10169665 w 12191999"/>
                <a:gd name="connsiteY1387" fmla="*/ 588004 h 1159457"/>
                <a:gd name="connsiteX1388" fmla="*/ 10169665 w 12191999"/>
                <a:gd name="connsiteY1388" fmla="*/ 618269 h 1159457"/>
                <a:gd name="connsiteX1389" fmla="*/ 10171692 w 12191999"/>
                <a:gd name="connsiteY1389" fmla="*/ 618269 h 1159457"/>
                <a:gd name="connsiteX1390" fmla="*/ 10185879 w 12191999"/>
                <a:gd name="connsiteY1390" fmla="*/ 618269 h 1159457"/>
                <a:gd name="connsiteX1391" fmla="*/ 10185879 w 12191999"/>
                <a:gd name="connsiteY1391" fmla="*/ 642048 h 1159457"/>
                <a:gd name="connsiteX1392" fmla="*/ 10187906 w 12191999"/>
                <a:gd name="connsiteY1392" fmla="*/ 643669 h 1159457"/>
                <a:gd name="connsiteX1393" fmla="*/ 10187906 w 12191999"/>
                <a:gd name="connsiteY1393" fmla="*/ 655019 h 1159457"/>
                <a:gd name="connsiteX1394" fmla="*/ 10188666 w 12191999"/>
                <a:gd name="connsiteY1394" fmla="*/ 655019 h 1159457"/>
                <a:gd name="connsiteX1395" fmla="*/ 10193986 w 12191999"/>
                <a:gd name="connsiteY1395" fmla="*/ 655019 h 1159457"/>
                <a:gd name="connsiteX1396" fmla="*/ 10193986 w 12191999"/>
                <a:gd name="connsiteY1396" fmla="*/ 678798 h 1159457"/>
                <a:gd name="connsiteX1397" fmla="*/ 10195252 w 12191999"/>
                <a:gd name="connsiteY1397" fmla="*/ 678798 h 1159457"/>
                <a:gd name="connsiteX1398" fmla="*/ 10204119 w 12191999"/>
                <a:gd name="connsiteY1398" fmla="*/ 678798 h 1159457"/>
                <a:gd name="connsiteX1399" fmla="*/ 10206146 w 12191999"/>
                <a:gd name="connsiteY1399" fmla="*/ 682852 h 1159457"/>
                <a:gd name="connsiteX1400" fmla="*/ 10206146 w 12191999"/>
                <a:gd name="connsiteY1400" fmla="*/ 696093 h 1159457"/>
                <a:gd name="connsiteX1401" fmla="*/ 10207666 w 12191999"/>
                <a:gd name="connsiteY1401" fmla="*/ 694201 h 1159457"/>
                <a:gd name="connsiteX1402" fmla="*/ 10218306 w 12191999"/>
                <a:gd name="connsiteY1402" fmla="*/ 680960 h 1159457"/>
                <a:gd name="connsiteX1403" fmla="*/ 10246680 w 12191999"/>
                <a:gd name="connsiteY1403" fmla="*/ 680960 h 1159457"/>
                <a:gd name="connsiteX1404" fmla="*/ 10246680 w 12191999"/>
                <a:gd name="connsiteY1404" fmla="*/ 767431 h 1159457"/>
                <a:gd name="connsiteX1405" fmla="*/ 10247440 w 12191999"/>
                <a:gd name="connsiteY1405" fmla="*/ 767431 h 1159457"/>
                <a:gd name="connsiteX1406" fmla="*/ 10252760 w 12191999"/>
                <a:gd name="connsiteY1406" fmla="*/ 767431 h 1159457"/>
                <a:gd name="connsiteX1407" fmla="*/ 10253520 w 12191999"/>
                <a:gd name="connsiteY1407" fmla="*/ 766080 h 1159457"/>
                <a:gd name="connsiteX1408" fmla="*/ 10258840 w 12191999"/>
                <a:gd name="connsiteY1408" fmla="*/ 756622 h 1159457"/>
                <a:gd name="connsiteX1409" fmla="*/ 10258840 w 12191999"/>
                <a:gd name="connsiteY1409" fmla="*/ 758514 h 1159457"/>
                <a:gd name="connsiteX1410" fmla="*/ 10258840 w 12191999"/>
                <a:gd name="connsiteY1410" fmla="*/ 771755 h 1159457"/>
                <a:gd name="connsiteX1411" fmla="*/ 10262893 w 12191999"/>
                <a:gd name="connsiteY1411" fmla="*/ 726358 h 1159457"/>
                <a:gd name="connsiteX1412" fmla="*/ 10263653 w 12191999"/>
                <a:gd name="connsiteY1412" fmla="*/ 726358 h 1159457"/>
                <a:gd name="connsiteX1413" fmla="*/ 10268973 w 12191999"/>
                <a:gd name="connsiteY1413" fmla="*/ 726358 h 1159457"/>
                <a:gd name="connsiteX1414" fmla="*/ 10268973 w 12191999"/>
                <a:gd name="connsiteY1414" fmla="*/ 661504 h 1159457"/>
                <a:gd name="connsiteX1415" fmla="*/ 10269987 w 12191999"/>
                <a:gd name="connsiteY1415" fmla="*/ 661504 h 1159457"/>
                <a:gd name="connsiteX1416" fmla="*/ 10277080 w 12191999"/>
                <a:gd name="connsiteY1416" fmla="*/ 661504 h 1159457"/>
                <a:gd name="connsiteX1417" fmla="*/ 10289240 w 12191999"/>
                <a:gd name="connsiteY1417" fmla="*/ 618269 h 1159457"/>
                <a:gd name="connsiteX1418" fmla="*/ 10290507 w 12191999"/>
                <a:gd name="connsiteY1418" fmla="*/ 618269 h 1159457"/>
                <a:gd name="connsiteX1419" fmla="*/ 10299374 w 12191999"/>
                <a:gd name="connsiteY1419" fmla="*/ 618269 h 1159457"/>
                <a:gd name="connsiteX1420" fmla="*/ 10309507 w 12191999"/>
                <a:gd name="connsiteY1420" fmla="*/ 661504 h 1159457"/>
                <a:gd name="connsiteX1421" fmla="*/ 10310520 w 12191999"/>
                <a:gd name="connsiteY1421" fmla="*/ 661504 h 1159457"/>
                <a:gd name="connsiteX1422" fmla="*/ 10317614 w 12191999"/>
                <a:gd name="connsiteY1422" fmla="*/ 661504 h 1159457"/>
                <a:gd name="connsiteX1423" fmla="*/ 10317614 w 12191999"/>
                <a:gd name="connsiteY1423" fmla="*/ 700416 h 1159457"/>
                <a:gd name="connsiteX1424" fmla="*/ 10319387 w 12191999"/>
                <a:gd name="connsiteY1424" fmla="*/ 700416 h 1159457"/>
                <a:gd name="connsiteX1425" fmla="*/ 10331801 w 12191999"/>
                <a:gd name="connsiteY1425" fmla="*/ 700416 h 1159457"/>
                <a:gd name="connsiteX1426" fmla="*/ 10331801 w 12191999"/>
                <a:gd name="connsiteY1426" fmla="*/ 702578 h 1159457"/>
                <a:gd name="connsiteX1427" fmla="*/ 10331801 w 12191999"/>
                <a:gd name="connsiteY1427" fmla="*/ 717710 h 1159457"/>
                <a:gd name="connsiteX1428" fmla="*/ 10335854 w 12191999"/>
                <a:gd name="connsiteY1428" fmla="*/ 715549 h 1159457"/>
                <a:gd name="connsiteX1429" fmla="*/ 10335854 w 12191999"/>
                <a:gd name="connsiteY1429" fmla="*/ 700416 h 1159457"/>
                <a:gd name="connsiteX1430" fmla="*/ 10337374 w 12191999"/>
                <a:gd name="connsiteY1430" fmla="*/ 700416 h 1159457"/>
                <a:gd name="connsiteX1431" fmla="*/ 10348014 w 12191999"/>
                <a:gd name="connsiteY1431" fmla="*/ 700416 h 1159457"/>
                <a:gd name="connsiteX1432" fmla="*/ 10348014 w 12191999"/>
                <a:gd name="connsiteY1432" fmla="*/ 702037 h 1159457"/>
                <a:gd name="connsiteX1433" fmla="*/ 10348014 w 12191999"/>
                <a:gd name="connsiteY1433" fmla="*/ 713387 h 1159457"/>
                <a:gd name="connsiteX1434" fmla="*/ 10378415 w 12191999"/>
                <a:gd name="connsiteY1434" fmla="*/ 713387 h 1159457"/>
                <a:gd name="connsiteX1435" fmla="*/ 10378415 w 12191999"/>
                <a:gd name="connsiteY1435" fmla="*/ 676637 h 1159457"/>
                <a:gd name="connsiteX1436" fmla="*/ 10379681 w 12191999"/>
                <a:gd name="connsiteY1436" fmla="*/ 676637 h 1159457"/>
                <a:gd name="connsiteX1437" fmla="*/ 10388548 w 12191999"/>
                <a:gd name="connsiteY1437" fmla="*/ 676637 h 1159457"/>
                <a:gd name="connsiteX1438" fmla="*/ 10388548 w 12191999"/>
                <a:gd name="connsiteY1438" fmla="*/ 698254 h 1159457"/>
                <a:gd name="connsiteX1439" fmla="*/ 10390575 w 12191999"/>
                <a:gd name="connsiteY1439" fmla="*/ 665828 h 1159457"/>
                <a:gd name="connsiteX1440" fmla="*/ 10412868 w 12191999"/>
                <a:gd name="connsiteY1440" fmla="*/ 665828 h 1159457"/>
                <a:gd name="connsiteX1441" fmla="*/ 10412868 w 12191999"/>
                <a:gd name="connsiteY1441" fmla="*/ 664206 h 1159457"/>
                <a:gd name="connsiteX1442" fmla="*/ 10412868 w 12191999"/>
                <a:gd name="connsiteY1442" fmla="*/ 652857 h 1159457"/>
                <a:gd name="connsiteX1443" fmla="*/ 10413628 w 12191999"/>
                <a:gd name="connsiteY1443" fmla="*/ 652857 h 1159457"/>
                <a:gd name="connsiteX1444" fmla="*/ 10418948 w 12191999"/>
                <a:gd name="connsiteY1444" fmla="*/ 652857 h 1159457"/>
                <a:gd name="connsiteX1445" fmla="*/ 10418948 w 12191999"/>
                <a:gd name="connsiteY1445" fmla="*/ 650966 h 1159457"/>
                <a:gd name="connsiteX1446" fmla="*/ 10418948 w 12191999"/>
                <a:gd name="connsiteY1446" fmla="*/ 637725 h 1159457"/>
                <a:gd name="connsiteX1447" fmla="*/ 10423002 w 12191999"/>
                <a:gd name="connsiteY1447" fmla="*/ 644210 h 1159457"/>
                <a:gd name="connsiteX1448" fmla="*/ 10425282 w 12191999"/>
                <a:gd name="connsiteY1448" fmla="*/ 644210 h 1159457"/>
                <a:gd name="connsiteX1449" fmla="*/ 10441242 w 12191999"/>
                <a:gd name="connsiteY1449" fmla="*/ 644210 h 1159457"/>
                <a:gd name="connsiteX1450" fmla="*/ 10441242 w 12191999"/>
                <a:gd name="connsiteY1450" fmla="*/ 643399 h 1159457"/>
                <a:gd name="connsiteX1451" fmla="*/ 10441242 w 12191999"/>
                <a:gd name="connsiteY1451" fmla="*/ 637725 h 1159457"/>
                <a:gd name="connsiteX1452" fmla="*/ 10442002 w 12191999"/>
                <a:gd name="connsiteY1452" fmla="*/ 637725 h 1159457"/>
                <a:gd name="connsiteX1453" fmla="*/ 10447322 w 12191999"/>
                <a:gd name="connsiteY1453" fmla="*/ 637725 h 1159457"/>
                <a:gd name="connsiteX1454" fmla="*/ 10447322 w 12191999"/>
                <a:gd name="connsiteY1454" fmla="*/ 639076 h 1159457"/>
                <a:gd name="connsiteX1455" fmla="*/ 10447322 w 12191999"/>
                <a:gd name="connsiteY1455" fmla="*/ 648534 h 1159457"/>
                <a:gd name="connsiteX1456" fmla="*/ 10485829 w 12191999"/>
                <a:gd name="connsiteY1456" fmla="*/ 648534 h 1159457"/>
                <a:gd name="connsiteX1457" fmla="*/ 10485829 w 12191999"/>
                <a:gd name="connsiteY1457" fmla="*/ 786887 h 1159457"/>
                <a:gd name="connsiteX1458" fmla="*/ 10487349 w 12191999"/>
                <a:gd name="connsiteY1458" fmla="*/ 786887 h 1159457"/>
                <a:gd name="connsiteX1459" fmla="*/ 10497989 w 12191999"/>
                <a:gd name="connsiteY1459" fmla="*/ 786887 h 1159457"/>
                <a:gd name="connsiteX1460" fmla="*/ 10497989 w 12191999"/>
                <a:gd name="connsiteY1460" fmla="*/ 773917 h 1159457"/>
                <a:gd name="connsiteX1461" fmla="*/ 10502043 w 12191999"/>
                <a:gd name="connsiteY1461" fmla="*/ 773917 h 1159457"/>
                <a:gd name="connsiteX1462" fmla="*/ 10502043 w 12191999"/>
                <a:gd name="connsiteY1462" fmla="*/ 786887 h 1159457"/>
                <a:gd name="connsiteX1463" fmla="*/ 10532443 w 12191999"/>
                <a:gd name="connsiteY1463" fmla="*/ 786887 h 1159457"/>
                <a:gd name="connsiteX1464" fmla="*/ 10532443 w 12191999"/>
                <a:gd name="connsiteY1464" fmla="*/ 756622 h 1159457"/>
                <a:gd name="connsiteX1465" fmla="*/ 10544603 w 12191999"/>
                <a:gd name="connsiteY1465" fmla="*/ 756622 h 1159457"/>
                <a:gd name="connsiteX1466" fmla="*/ 10556763 w 12191999"/>
                <a:gd name="connsiteY1466" fmla="*/ 754461 h 1159457"/>
                <a:gd name="connsiteX1467" fmla="*/ 10560817 w 12191999"/>
                <a:gd name="connsiteY1467" fmla="*/ 756622 h 1159457"/>
                <a:gd name="connsiteX1468" fmla="*/ 10570950 w 12191999"/>
                <a:gd name="connsiteY1468" fmla="*/ 756622 h 1159457"/>
                <a:gd name="connsiteX1469" fmla="*/ 10570950 w 12191999"/>
                <a:gd name="connsiteY1469" fmla="*/ 786887 h 1159457"/>
                <a:gd name="connsiteX1470" fmla="*/ 10579057 w 12191999"/>
                <a:gd name="connsiteY1470" fmla="*/ 786887 h 1159457"/>
                <a:gd name="connsiteX1471" fmla="*/ 10579057 w 12191999"/>
                <a:gd name="connsiteY1471" fmla="*/ 804182 h 1159457"/>
                <a:gd name="connsiteX1472" fmla="*/ 10588393 w 12191999"/>
                <a:gd name="connsiteY1472" fmla="*/ 805087 h 1159457"/>
                <a:gd name="connsiteX1473" fmla="*/ 10601351 w 12191999"/>
                <a:gd name="connsiteY1473" fmla="*/ 805087 h 1159457"/>
                <a:gd name="connsiteX1474" fmla="*/ 10601351 w 12191999"/>
                <a:gd name="connsiteY1474" fmla="*/ 789049 h 1159457"/>
                <a:gd name="connsiteX1475" fmla="*/ 10669307 w 12191999"/>
                <a:gd name="connsiteY1475" fmla="*/ 789049 h 1159457"/>
                <a:gd name="connsiteX1476" fmla="*/ 10669307 w 12191999"/>
                <a:gd name="connsiteY1476" fmla="*/ 703796 h 1159457"/>
                <a:gd name="connsiteX1477" fmla="*/ 10741315 w 12191999"/>
                <a:gd name="connsiteY1477" fmla="*/ 703796 h 1159457"/>
                <a:gd name="connsiteX1478" fmla="*/ 10741315 w 12191999"/>
                <a:gd name="connsiteY1478" fmla="*/ 782564 h 1159457"/>
                <a:gd name="connsiteX1479" fmla="*/ 10743219 w 12191999"/>
                <a:gd name="connsiteY1479" fmla="*/ 782564 h 1159457"/>
                <a:gd name="connsiteX1480" fmla="*/ 10744461 w 12191999"/>
                <a:gd name="connsiteY1480" fmla="*/ 805087 h 1159457"/>
                <a:gd name="connsiteX1481" fmla="*/ 10754137 w 12191999"/>
                <a:gd name="connsiteY1481" fmla="*/ 805087 h 1159457"/>
                <a:gd name="connsiteX1482" fmla="*/ 10755379 w 12191999"/>
                <a:gd name="connsiteY1482" fmla="*/ 782564 h 1159457"/>
                <a:gd name="connsiteX1483" fmla="*/ 10761459 w 12191999"/>
                <a:gd name="connsiteY1483" fmla="*/ 782564 h 1159457"/>
                <a:gd name="connsiteX1484" fmla="*/ 10762701 w 12191999"/>
                <a:gd name="connsiteY1484" fmla="*/ 805087 h 1159457"/>
                <a:gd name="connsiteX1485" fmla="*/ 10813323 w 12191999"/>
                <a:gd name="connsiteY1485" fmla="*/ 805087 h 1159457"/>
                <a:gd name="connsiteX1486" fmla="*/ 10813323 w 12191999"/>
                <a:gd name="connsiteY1486" fmla="*/ 642059 h 1159457"/>
                <a:gd name="connsiteX1487" fmla="*/ 11010650 w 12191999"/>
                <a:gd name="connsiteY1487" fmla="*/ 642059 h 1159457"/>
                <a:gd name="connsiteX1488" fmla="*/ 11010650 w 12191999"/>
                <a:gd name="connsiteY1488" fmla="*/ 805087 h 1159457"/>
                <a:gd name="connsiteX1489" fmla="*/ 11029347 w 12191999"/>
                <a:gd name="connsiteY1489" fmla="*/ 805087 h 1159457"/>
                <a:gd name="connsiteX1490" fmla="*/ 11029347 w 12191999"/>
                <a:gd name="connsiteY1490" fmla="*/ 722394 h 1159457"/>
                <a:gd name="connsiteX1491" fmla="*/ 11124467 w 12191999"/>
                <a:gd name="connsiteY1491" fmla="*/ 722394 h 1159457"/>
                <a:gd name="connsiteX1492" fmla="*/ 11136397 w 12191999"/>
                <a:gd name="connsiteY1492" fmla="*/ 404253 h 1159457"/>
                <a:gd name="connsiteX1493" fmla="*/ 11124237 w 12191999"/>
                <a:gd name="connsiteY1493" fmla="*/ 382635 h 1159457"/>
                <a:gd name="connsiteX1494" fmla="*/ 11118157 w 12191999"/>
                <a:gd name="connsiteY1494" fmla="*/ 378311 h 1159457"/>
                <a:gd name="connsiteX1495" fmla="*/ 11126264 w 12191999"/>
                <a:gd name="connsiteY1495" fmla="*/ 354532 h 1159457"/>
                <a:gd name="connsiteX1496" fmla="*/ 11126264 w 12191999"/>
                <a:gd name="connsiteY1496" fmla="*/ 337238 h 1159457"/>
                <a:gd name="connsiteX1497" fmla="*/ 11140451 w 12191999"/>
                <a:gd name="connsiteY1497" fmla="*/ 337238 h 1159457"/>
                <a:gd name="connsiteX1498" fmla="*/ 11140451 w 12191999"/>
                <a:gd name="connsiteY1498" fmla="*/ 315620 h 1159457"/>
                <a:gd name="connsiteX1499" fmla="*/ 11142477 w 12191999"/>
                <a:gd name="connsiteY1499" fmla="*/ 311296 h 1159457"/>
                <a:gd name="connsiteX1500" fmla="*/ 11142477 w 12191999"/>
                <a:gd name="connsiteY1500" fmla="*/ 233472 h 1159457"/>
                <a:gd name="connsiteX1501" fmla="*/ 11140451 w 12191999"/>
                <a:gd name="connsiteY1501" fmla="*/ 226987 h 1159457"/>
                <a:gd name="connsiteX1502" fmla="*/ 11146531 w 12191999"/>
                <a:gd name="connsiteY1502" fmla="*/ 220501 h 1159457"/>
                <a:gd name="connsiteX1503" fmla="*/ 11146531 w 12191999"/>
                <a:gd name="connsiteY1503" fmla="*/ 162133 h 1159457"/>
                <a:gd name="connsiteX1504" fmla="*/ 11148557 w 12191999"/>
                <a:gd name="connsiteY1504" fmla="*/ 157810 h 1159457"/>
                <a:gd name="connsiteX1505" fmla="*/ 11148557 w 12191999"/>
                <a:gd name="connsiteY1505" fmla="*/ 101604 h 1159457"/>
                <a:gd name="connsiteX1506" fmla="*/ 11150584 w 12191999"/>
                <a:gd name="connsiteY1506" fmla="*/ 82148 h 1159457"/>
                <a:gd name="connsiteX1507" fmla="*/ 11154638 w 12191999"/>
                <a:gd name="connsiteY1507" fmla="*/ 99442 h 1159457"/>
                <a:gd name="connsiteX1508" fmla="*/ 11156664 w 12191999"/>
                <a:gd name="connsiteY1508" fmla="*/ 157810 h 1159457"/>
                <a:gd name="connsiteX1509" fmla="*/ 11158691 w 12191999"/>
                <a:gd name="connsiteY1509" fmla="*/ 220501 h 1159457"/>
                <a:gd name="connsiteX1510" fmla="*/ 11164771 w 12191999"/>
                <a:gd name="connsiteY1510" fmla="*/ 226987 h 1159457"/>
                <a:gd name="connsiteX1511" fmla="*/ 11162744 w 12191999"/>
                <a:gd name="connsiteY1511" fmla="*/ 233472 h 1159457"/>
                <a:gd name="connsiteX1512" fmla="*/ 11162744 w 12191999"/>
                <a:gd name="connsiteY1512" fmla="*/ 311296 h 1159457"/>
                <a:gd name="connsiteX1513" fmla="*/ 11164771 w 12191999"/>
                <a:gd name="connsiteY1513" fmla="*/ 315620 h 1159457"/>
                <a:gd name="connsiteX1514" fmla="*/ 11164771 w 12191999"/>
                <a:gd name="connsiteY1514" fmla="*/ 337238 h 1159457"/>
                <a:gd name="connsiteX1515" fmla="*/ 11178958 w 12191999"/>
                <a:gd name="connsiteY1515" fmla="*/ 337238 h 1159457"/>
                <a:gd name="connsiteX1516" fmla="*/ 11178958 w 12191999"/>
                <a:gd name="connsiteY1516" fmla="*/ 354532 h 1159457"/>
                <a:gd name="connsiteX1517" fmla="*/ 11187065 w 12191999"/>
                <a:gd name="connsiteY1517" fmla="*/ 378311 h 1159457"/>
                <a:gd name="connsiteX1518" fmla="*/ 11180985 w 12191999"/>
                <a:gd name="connsiteY1518" fmla="*/ 382635 h 1159457"/>
                <a:gd name="connsiteX1519" fmla="*/ 11168824 w 12191999"/>
                <a:gd name="connsiteY1519" fmla="*/ 404253 h 1159457"/>
                <a:gd name="connsiteX1520" fmla="*/ 11176931 w 12191999"/>
                <a:gd name="connsiteY1520" fmla="*/ 657181 h 1159457"/>
                <a:gd name="connsiteX1521" fmla="*/ 11241785 w 12191999"/>
                <a:gd name="connsiteY1521" fmla="*/ 657181 h 1159457"/>
                <a:gd name="connsiteX1522" fmla="*/ 11241785 w 12191999"/>
                <a:gd name="connsiteY1522" fmla="*/ 732843 h 1159457"/>
                <a:gd name="connsiteX1523" fmla="*/ 11249892 w 12191999"/>
                <a:gd name="connsiteY1523" fmla="*/ 732843 h 1159457"/>
                <a:gd name="connsiteX1524" fmla="*/ 11251919 w 12191999"/>
                <a:gd name="connsiteY1524" fmla="*/ 726358 h 1159457"/>
                <a:gd name="connsiteX1525" fmla="*/ 11257999 w 12191999"/>
                <a:gd name="connsiteY1525" fmla="*/ 726358 h 1159457"/>
                <a:gd name="connsiteX1526" fmla="*/ 11260026 w 12191999"/>
                <a:gd name="connsiteY1526" fmla="*/ 735005 h 1159457"/>
                <a:gd name="connsiteX1527" fmla="*/ 11272186 w 12191999"/>
                <a:gd name="connsiteY1527" fmla="*/ 735005 h 1159457"/>
                <a:gd name="connsiteX1528" fmla="*/ 11272186 w 12191999"/>
                <a:gd name="connsiteY1528" fmla="*/ 728519 h 1159457"/>
                <a:gd name="connsiteX1529" fmla="*/ 11294479 w 12191999"/>
                <a:gd name="connsiteY1529" fmla="*/ 728519 h 1159457"/>
                <a:gd name="connsiteX1530" fmla="*/ 11294479 w 12191999"/>
                <a:gd name="connsiteY1530" fmla="*/ 735005 h 1159457"/>
                <a:gd name="connsiteX1531" fmla="*/ 11314746 w 12191999"/>
                <a:gd name="connsiteY1531" fmla="*/ 735005 h 1159457"/>
                <a:gd name="connsiteX1532" fmla="*/ 11314746 w 12191999"/>
                <a:gd name="connsiteY1532" fmla="*/ 780402 h 1159457"/>
                <a:gd name="connsiteX1533" fmla="*/ 11328933 w 12191999"/>
                <a:gd name="connsiteY1533" fmla="*/ 780402 h 1159457"/>
                <a:gd name="connsiteX1534" fmla="*/ 11328933 w 12191999"/>
                <a:gd name="connsiteY1534" fmla="*/ 767431 h 1159457"/>
                <a:gd name="connsiteX1535" fmla="*/ 11345147 w 12191999"/>
                <a:gd name="connsiteY1535" fmla="*/ 767431 h 1159457"/>
                <a:gd name="connsiteX1536" fmla="*/ 11345147 w 12191999"/>
                <a:gd name="connsiteY1536" fmla="*/ 588004 h 1159457"/>
                <a:gd name="connsiteX1537" fmla="*/ 11351227 w 12191999"/>
                <a:gd name="connsiteY1537" fmla="*/ 581518 h 1159457"/>
                <a:gd name="connsiteX1538" fmla="*/ 11424188 w 12191999"/>
                <a:gd name="connsiteY1538" fmla="*/ 581518 h 1159457"/>
                <a:gd name="connsiteX1539" fmla="*/ 11424188 w 12191999"/>
                <a:gd name="connsiteY1539" fmla="*/ 590166 h 1159457"/>
                <a:gd name="connsiteX1540" fmla="*/ 11434321 w 12191999"/>
                <a:gd name="connsiteY1540" fmla="*/ 590166 h 1159457"/>
                <a:gd name="connsiteX1541" fmla="*/ 11434321 w 12191999"/>
                <a:gd name="connsiteY1541" fmla="*/ 704740 h 1159457"/>
                <a:gd name="connsiteX1542" fmla="*/ 11456615 w 12191999"/>
                <a:gd name="connsiteY1542" fmla="*/ 704740 h 1159457"/>
                <a:gd name="connsiteX1543" fmla="*/ 11456615 w 12191999"/>
                <a:gd name="connsiteY1543" fmla="*/ 637725 h 1159457"/>
                <a:gd name="connsiteX1544" fmla="*/ 11482962 w 12191999"/>
                <a:gd name="connsiteY1544" fmla="*/ 637725 h 1159457"/>
                <a:gd name="connsiteX1545" fmla="*/ 11487015 w 12191999"/>
                <a:gd name="connsiteY1545" fmla="*/ 633401 h 1159457"/>
                <a:gd name="connsiteX1546" fmla="*/ 11495122 w 12191999"/>
                <a:gd name="connsiteY1546" fmla="*/ 633401 h 1159457"/>
                <a:gd name="connsiteX1547" fmla="*/ 11499175 w 12191999"/>
                <a:gd name="connsiteY1547" fmla="*/ 637725 h 1159457"/>
                <a:gd name="connsiteX1548" fmla="*/ 11521469 w 12191999"/>
                <a:gd name="connsiteY1548" fmla="*/ 637725 h 1159457"/>
                <a:gd name="connsiteX1549" fmla="*/ 11521469 w 12191999"/>
                <a:gd name="connsiteY1549" fmla="*/ 520989 h 1159457"/>
                <a:gd name="connsiteX1550" fmla="*/ 11578216 w 12191999"/>
                <a:gd name="connsiteY1550" fmla="*/ 510180 h 1159457"/>
                <a:gd name="connsiteX1551" fmla="*/ 11578216 w 12191999"/>
                <a:gd name="connsiteY1551" fmla="*/ 511261 h 1159457"/>
                <a:gd name="connsiteX1552" fmla="*/ 11578216 w 12191999"/>
                <a:gd name="connsiteY1552" fmla="*/ 518827 h 1159457"/>
                <a:gd name="connsiteX1553" fmla="*/ 11604563 w 12191999"/>
                <a:gd name="connsiteY1553" fmla="*/ 518827 h 1159457"/>
                <a:gd name="connsiteX1554" fmla="*/ 11604563 w 12191999"/>
                <a:gd name="connsiteY1554" fmla="*/ 773917 h 1159457"/>
                <a:gd name="connsiteX1555" fmla="*/ 11626857 w 12191999"/>
                <a:gd name="connsiteY1555" fmla="*/ 773917 h 1159457"/>
                <a:gd name="connsiteX1556" fmla="*/ 11626857 w 12191999"/>
                <a:gd name="connsiteY1556" fmla="*/ 769593 h 1159457"/>
                <a:gd name="connsiteX1557" fmla="*/ 11639017 w 12191999"/>
                <a:gd name="connsiteY1557" fmla="*/ 769593 h 1159457"/>
                <a:gd name="connsiteX1558" fmla="*/ 11639017 w 12191999"/>
                <a:gd name="connsiteY1558" fmla="*/ 773917 h 1159457"/>
                <a:gd name="connsiteX1559" fmla="*/ 11663337 w 12191999"/>
                <a:gd name="connsiteY1559" fmla="*/ 773917 h 1159457"/>
                <a:gd name="connsiteX1560" fmla="*/ 11663337 w 12191999"/>
                <a:gd name="connsiteY1560" fmla="*/ 760946 h 1159457"/>
                <a:gd name="connsiteX1561" fmla="*/ 11691711 w 12191999"/>
                <a:gd name="connsiteY1561" fmla="*/ 760946 h 1159457"/>
                <a:gd name="connsiteX1562" fmla="*/ 11703871 w 12191999"/>
                <a:gd name="connsiteY1562" fmla="*/ 756622 h 1159457"/>
                <a:gd name="connsiteX1563" fmla="*/ 11724138 w 12191999"/>
                <a:gd name="connsiteY1563" fmla="*/ 760946 h 1159457"/>
                <a:gd name="connsiteX1564" fmla="*/ 11724138 w 12191999"/>
                <a:gd name="connsiteY1564" fmla="*/ 743652 h 1159457"/>
                <a:gd name="connsiteX1565" fmla="*/ 11732245 w 12191999"/>
                <a:gd name="connsiteY1565" fmla="*/ 743652 h 1159457"/>
                <a:gd name="connsiteX1566" fmla="*/ 11732245 w 12191999"/>
                <a:gd name="connsiteY1566" fmla="*/ 730681 h 1159457"/>
                <a:gd name="connsiteX1567" fmla="*/ 11788992 w 12191999"/>
                <a:gd name="connsiteY1567" fmla="*/ 730681 h 1159457"/>
                <a:gd name="connsiteX1568" fmla="*/ 11788992 w 12191999"/>
                <a:gd name="connsiteY1568" fmla="*/ 700416 h 1159457"/>
                <a:gd name="connsiteX1569" fmla="*/ 11807232 w 12191999"/>
                <a:gd name="connsiteY1569" fmla="*/ 700416 h 1159457"/>
                <a:gd name="connsiteX1570" fmla="*/ 11807232 w 12191999"/>
                <a:gd name="connsiteY1570" fmla="*/ 693931 h 1159457"/>
                <a:gd name="connsiteX1571" fmla="*/ 11819392 w 12191999"/>
                <a:gd name="connsiteY1571" fmla="*/ 693931 h 1159457"/>
                <a:gd name="connsiteX1572" fmla="*/ 11819392 w 12191999"/>
                <a:gd name="connsiteY1572" fmla="*/ 700416 h 1159457"/>
                <a:gd name="connsiteX1573" fmla="*/ 11835606 w 12191999"/>
                <a:gd name="connsiteY1573" fmla="*/ 700416 h 1159457"/>
                <a:gd name="connsiteX1574" fmla="*/ 11835606 w 12191999"/>
                <a:gd name="connsiteY1574" fmla="*/ 750137 h 1159457"/>
                <a:gd name="connsiteX1575" fmla="*/ 11868033 w 12191999"/>
                <a:gd name="connsiteY1575" fmla="*/ 750137 h 1159457"/>
                <a:gd name="connsiteX1576" fmla="*/ 11868033 w 12191999"/>
                <a:gd name="connsiteY1576" fmla="*/ 724196 h 1159457"/>
                <a:gd name="connsiteX1577" fmla="*/ 11906540 w 12191999"/>
                <a:gd name="connsiteY1577" fmla="*/ 724196 h 1159457"/>
                <a:gd name="connsiteX1578" fmla="*/ 11906540 w 12191999"/>
                <a:gd name="connsiteY1578" fmla="*/ 693931 h 1159457"/>
                <a:gd name="connsiteX1579" fmla="*/ 11955181 w 12191999"/>
                <a:gd name="connsiteY1579" fmla="*/ 693931 h 1159457"/>
                <a:gd name="connsiteX1580" fmla="*/ 11955181 w 12191999"/>
                <a:gd name="connsiteY1580" fmla="*/ 805087 h 1159457"/>
                <a:gd name="connsiteX1581" fmla="*/ 11955181 w 12191999"/>
                <a:gd name="connsiteY1581" fmla="*/ 818866 h 1159457"/>
                <a:gd name="connsiteX1582" fmla="*/ 11964324 w 12191999"/>
                <a:gd name="connsiteY1582" fmla="*/ 818866 h 1159457"/>
                <a:gd name="connsiteX1583" fmla="*/ 11964324 w 12191999"/>
                <a:gd name="connsiteY1583" fmla="*/ 762555 h 1159457"/>
                <a:gd name="connsiteX1584" fmla="*/ 11967661 w 12191999"/>
                <a:gd name="connsiteY1584" fmla="*/ 756622 h 1159457"/>
                <a:gd name="connsiteX1585" fmla="*/ 11967661 w 12191999"/>
                <a:gd name="connsiteY1585" fmla="*/ 758514 h 1159457"/>
                <a:gd name="connsiteX1586" fmla="*/ 11967661 w 12191999"/>
                <a:gd name="connsiteY1586" fmla="*/ 771755 h 1159457"/>
                <a:gd name="connsiteX1587" fmla="*/ 11971714 w 12191999"/>
                <a:gd name="connsiteY1587" fmla="*/ 726358 h 1159457"/>
                <a:gd name="connsiteX1588" fmla="*/ 11972474 w 12191999"/>
                <a:gd name="connsiteY1588" fmla="*/ 726358 h 1159457"/>
                <a:gd name="connsiteX1589" fmla="*/ 11977794 w 12191999"/>
                <a:gd name="connsiteY1589" fmla="*/ 726358 h 1159457"/>
                <a:gd name="connsiteX1590" fmla="*/ 11977794 w 12191999"/>
                <a:gd name="connsiteY1590" fmla="*/ 661504 h 1159457"/>
                <a:gd name="connsiteX1591" fmla="*/ 11978808 w 12191999"/>
                <a:gd name="connsiteY1591" fmla="*/ 661504 h 1159457"/>
                <a:gd name="connsiteX1592" fmla="*/ 11985901 w 12191999"/>
                <a:gd name="connsiteY1592" fmla="*/ 661504 h 1159457"/>
                <a:gd name="connsiteX1593" fmla="*/ 11998061 w 12191999"/>
                <a:gd name="connsiteY1593" fmla="*/ 618269 h 1159457"/>
                <a:gd name="connsiteX1594" fmla="*/ 11999328 w 12191999"/>
                <a:gd name="connsiteY1594" fmla="*/ 618269 h 1159457"/>
                <a:gd name="connsiteX1595" fmla="*/ 12008195 w 12191999"/>
                <a:gd name="connsiteY1595" fmla="*/ 618269 h 1159457"/>
                <a:gd name="connsiteX1596" fmla="*/ 12018328 w 12191999"/>
                <a:gd name="connsiteY1596" fmla="*/ 661504 h 1159457"/>
                <a:gd name="connsiteX1597" fmla="*/ 12019341 w 12191999"/>
                <a:gd name="connsiteY1597" fmla="*/ 661504 h 1159457"/>
                <a:gd name="connsiteX1598" fmla="*/ 12026435 w 12191999"/>
                <a:gd name="connsiteY1598" fmla="*/ 661504 h 1159457"/>
                <a:gd name="connsiteX1599" fmla="*/ 12026435 w 12191999"/>
                <a:gd name="connsiteY1599" fmla="*/ 700416 h 1159457"/>
                <a:gd name="connsiteX1600" fmla="*/ 12028208 w 12191999"/>
                <a:gd name="connsiteY1600" fmla="*/ 700416 h 1159457"/>
                <a:gd name="connsiteX1601" fmla="*/ 12040622 w 12191999"/>
                <a:gd name="connsiteY1601" fmla="*/ 700416 h 1159457"/>
                <a:gd name="connsiteX1602" fmla="*/ 12040622 w 12191999"/>
                <a:gd name="connsiteY1602" fmla="*/ 702578 h 1159457"/>
                <a:gd name="connsiteX1603" fmla="*/ 12040622 w 12191999"/>
                <a:gd name="connsiteY1603" fmla="*/ 717710 h 1159457"/>
                <a:gd name="connsiteX1604" fmla="*/ 12044675 w 12191999"/>
                <a:gd name="connsiteY1604" fmla="*/ 715549 h 1159457"/>
                <a:gd name="connsiteX1605" fmla="*/ 12044675 w 12191999"/>
                <a:gd name="connsiteY1605" fmla="*/ 700416 h 1159457"/>
                <a:gd name="connsiteX1606" fmla="*/ 12046195 w 12191999"/>
                <a:gd name="connsiteY1606" fmla="*/ 700416 h 1159457"/>
                <a:gd name="connsiteX1607" fmla="*/ 12056835 w 12191999"/>
                <a:gd name="connsiteY1607" fmla="*/ 700416 h 1159457"/>
                <a:gd name="connsiteX1608" fmla="*/ 12056835 w 12191999"/>
                <a:gd name="connsiteY1608" fmla="*/ 702037 h 1159457"/>
                <a:gd name="connsiteX1609" fmla="*/ 12056835 w 12191999"/>
                <a:gd name="connsiteY1609" fmla="*/ 713387 h 1159457"/>
                <a:gd name="connsiteX1610" fmla="*/ 12087236 w 12191999"/>
                <a:gd name="connsiteY1610" fmla="*/ 713387 h 1159457"/>
                <a:gd name="connsiteX1611" fmla="*/ 12087236 w 12191999"/>
                <a:gd name="connsiteY1611" fmla="*/ 676637 h 1159457"/>
                <a:gd name="connsiteX1612" fmla="*/ 12088502 w 12191999"/>
                <a:gd name="connsiteY1612" fmla="*/ 676637 h 1159457"/>
                <a:gd name="connsiteX1613" fmla="*/ 12097369 w 12191999"/>
                <a:gd name="connsiteY1613" fmla="*/ 676637 h 1159457"/>
                <a:gd name="connsiteX1614" fmla="*/ 12097369 w 12191999"/>
                <a:gd name="connsiteY1614" fmla="*/ 698254 h 1159457"/>
                <a:gd name="connsiteX1615" fmla="*/ 12099396 w 12191999"/>
                <a:gd name="connsiteY1615" fmla="*/ 665828 h 1159457"/>
                <a:gd name="connsiteX1616" fmla="*/ 12121689 w 12191999"/>
                <a:gd name="connsiteY1616" fmla="*/ 665828 h 1159457"/>
                <a:gd name="connsiteX1617" fmla="*/ 12121689 w 12191999"/>
                <a:gd name="connsiteY1617" fmla="*/ 664206 h 1159457"/>
                <a:gd name="connsiteX1618" fmla="*/ 12121689 w 12191999"/>
                <a:gd name="connsiteY1618" fmla="*/ 652857 h 1159457"/>
                <a:gd name="connsiteX1619" fmla="*/ 12122449 w 12191999"/>
                <a:gd name="connsiteY1619" fmla="*/ 652857 h 1159457"/>
                <a:gd name="connsiteX1620" fmla="*/ 12127769 w 12191999"/>
                <a:gd name="connsiteY1620" fmla="*/ 652857 h 1159457"/>
                <a:gd name="connsiteX1621" fmla="*/ 12127769 w 12191999"/>
                <a:gd name="connsiteY1621" fmla="*/ 650966 h 1159457"/>
                <a:gd name="connsiteX1622" fmla="*/ 12127769 w 12191999"/>
                <a:gd name="connsiteY1622" fmla="*/ 637725 h 1159457"/>
                <a:gd name="connsiteX1623" fmla="*/ 12131823 w 12191999"/>
                <a:gd name="connsiteY1623" fmla="*/ 644210 h 1159457"/>
                <a:gd name="connsiteX1624" fmla="*/ 12134103 w 12191999"/>
                <a:gd name="connsiteY1624" fmla="*/ 644210 h 1159457"/>
                <a:gd name="connsiteX1625" fmla="*/ 12150063 w 12191999"/>
                <a:gd name="connsiteY1625" fmla="*/ 644210 h 1159457"/>
                <a:gd name="connsiteX1626" fmla="*/ 12150063 w 12191999"/>
                <a:gd name="connsiteY1626" fmla="*/ 643399 h 1159457"/>
                <a:gd name="connsiteX1627" fmla="*/ 12150063 w 12191999"/>
                <a:gd name="connsiteY1627" fmla="*/ 637725 h 1159457"/>
                <a:gd name="connsiteX1628" fmla="*/ 12150823 w 12191999"/>
                <a:gd name="connsiteY1628" fmla="*/ 637725 h 1159457"/>
                <a:gd name="connsiteX1629" fmla="*/ 12156143 w 12191999"/>
                <a:gd name="connsiteY1629" fmla="*/ 637725 h 1159457"/>
                <a:gd name="connsiteX1630" fmla="*/ 12156143 w 12191999"/>
                <a:gd name="connsiteY1630" fmla="*/ 639076 h 1159457"/>
                <a:gd name="connsiteX1631" fmla="*/ 12156143 w 12191999"/>
                <a:gd name="connsiteY1631" fmla="*/ 648534 h 1159457"/>
                <a:gd name="connsiteX1632" fmla="*/ 12191999 w 12191999"/>
                <a:gd name="connsiteY1632" fmla="*/ 648534 h 1159457"/>
                <a:gd name="connsiteX1633" fmla="*/ 12191999 w 12191999"/>
                <a:gd name="connsiteY1633" fmla="*/ 1159457 h 1159457"/>
                <a:gd name="connsiteX1634" fmla="*/ 12027744 w 12191999"/>
                <a:gd name="connsiteY1634" fmla="*/ 1159331 h 1159457"/>
                <a:gd name="connsiteX1635" fmla="*/ 2054 w 12191999"/>
                <a:gd name="connsiteY1635" fmla="*/ 1158314 h 1159457"/>
                <a:gd name="connsiteX1636" fmla="*/ 0 w 12191999"/>
                <a:gd name="connsiteY1636" fmla="*/ 724196 h 1159457"/>
                <a:gd name="connsiteX1637" fmla="*/ 20267 w 12191999"/>
                <a:gd name="connsiteY1637" fmla="*/ 724196 h 1159457"/>
                <a:gd name="connsiteX1638" fmla="*/ 20774 w 12191999"/>
                <a:gd name="connsiteY1638" fmla="*/ 723115 h 1159457"/>
                <a:gd name="connsiteX1639" fmla="*/ 24320 w 12191999"/>
                <a:gd name="connsiteY1639" fmla="*/ 715549 h 1159457"/>
                <a:gd name="connsiteX1640" fmla="*/ 26095 w 12191999"/>
                <a:gd name="connsiteY1640" fmla="*/ 715819 h 1159457"/>
                <a:gd name="connsiteX1641" fmla="*/ 38507 w 12191999"/>
                <a:gd name="connsiteY1641" fmla="*/ 717710 h 1159457"/>
                <a:gd name="connsiteX1642" fmla="*/ 39014 w 12191999"/>
                <a:gd name="connsiteY1642" fmla="*/ 719062 h 1159457"/>
                <a:gd name="connsiteX1643" fmla="*/ 42560 w 12191999"/>
                <a:gd name="connsiteY1643" fmla="*/ 728519 h 1159457"/>
                <a:gd name="connsiteX1644" fmla="*/ 68907 w 12191999"/>
                <a:gd name="connsiteY1644" fmla="*/ 730681 h 1159457"/>
                <a:gd name="connsiteX1645" fmla="*/ 68907 w 12191999"/>
                <a:gd name="connsiteY1645" fmla="*/ 607460 h 1159457"/>
                <a:gd name="connsiteX1646" fmla="*/ 70934 w 12191999"/>
                <a:gd name="connsiteY1646" fmla="*/ 607460 h 1159457"/>
                <a:gd name="connsiteX1647" fmla="*/ 85121 w 12191999"/>
                <a:gd name="connsiteY1647" fmla="*/ 607460 h 1159457"/>
                <a:gd name="connsiteX1648" fmla="*/ 85121 w 12191999"/>
                <a:gd name="connsiteY1648" fmla="*/ 471268 h 1159457"/>
                <a:gd name="connsiteX1649" fmla="*/ 86894 w 12191999"/>
                <a:gd name="connsiteY1649" fmla="*/ 471268 h 1159457"/>
                <a:gd name="connsiteX1650" fmla="*/ 99308 w 12191999"/>
                <a:gd name="connsiteY1650" fmla="*/ 471268 h 1159457"/>
                <a:gd name="connsiteX1651" fmla="*/ 99308 w 12191999"/>
                <a:gd name="connsiteY1651" fmla="*/ 356694 h 1159457"/>
                <a:gd name="connsiteX1652" fmla="*/ 103361 w 12191999"/>
                <a:gd name="connsiteY1652" fmla="*/ 328590 h 1159457"/>
                <a:gd name="connsiteX1653" fmla="*/ 105388 w 12191999"/>
                <a:gd name="connsiteY1653" fmla="*/ 328590 h 1159457"/>
                <a:gd name="connsiteX1654" fmla="*/ 119575 w 12191999"/>
                <a:gd name="connsiteY1654" fmla="*/ 328590 h 1159457"/>
                <a:gd name="connsiteX1655" fmla="*/ 156055 w 12191999"/>
                <a:gd name="connsiteY1655" fmla="*/ 246443 h 1159457"/>
                <a:gd name="connsiteX1656" fmla="*/ 160109 w 12191999"/>
                <a:gd name="connsiteY1656" fmla="*/ 0 h 1159457"/>
                <a:gd name="connsiteX0" fmla="*/ 160109 w 12191999"/>
                <a:gd name="connsiteY0" fmla="*/ 0 h 1159457"/>
                <a:gd name="connsiteX1" fmla="*/ 162135 w 12191999"/>
                <a:gd name="connsiteY1" fmla="*/ 246443 h 1159457"/>
                <a:gd name="connsiteX2" fmla="*/ 200643 w 12191999"/>
                <a:gd name="connsiteY2" fmla="*/ 326429 h 1159457"/>
                <a:gd name="connsiteX3" fmla="*/ 202669 w 12191999"/>
                <a:gd name="connsiteY3" fmla="*/ 326429 h 1159457"/>
                <a:gd name="connsiteX4" fmla="*/ 216856 w 12191999"/>
                <a:gd name="connsiteY4" fmla="*/ 326429 h 1159457"/>
                <a:gd name="connsiteX5" fmla="*/ 216856 w 12191999"/>
                <a:gd name="connsiteY5" fmla="*/ 350208 h 1159457"/>
                <a:gd name="connsiteX6" fmla="*/ 217363 w 12191999"/>
                <a:gd name="connsiteY6" fmla="*/ 351019 h 1159457"/>
                <a:gd name="connsiteX7" fmla="*/ 220909 w 12191999"/>
                <a:gd name="connsiteY7" fmla="*/ 356694 h 1159457"/>
                <a:gd name="connsiteX8" fmla="*/ 220909 w 12191999"/>
                <a:gd name="connsiteY8" fmla="*/ 471268 h 1159457"/>
                <a:gd name="connsiteX9" fmla="*/ 223189 w 12191999"/>
                <a:gd name="connsiteY9" fmla="*/ 471268 h 1159457"/>
                <a:gd name="connsiteX10" fmla="*/ 239151 w 12191999"/>
                <a:gd name="connsiteY10" fmla="*/ 471268 h 1159457"/>
                <a:gd name="connsiteX11" fmla="*/ 239151 w 12191999"/>
                <a:gd name="connsiteY11" fmla="*/ 611783 h 1159457"/>
                <a:gd name="connsiteX12" fmla="*/ 240670 w 12191999"/>
                <a:gd name="connsiteY12" fmla="*/ 611513 h 1159457"/>
                <a:gd name="connsiteX13" fmla="*/ 251310 w 12191999"/>
                <a:gd name="connsiteY13" fmla="*/ 609622 h 1159457"/>
                <a:gd name="connsiteX14" fmla="*/ 249283 w 12191999"/>
                <a:gd name="connsiteY14" fmla="*/ 698254 h 1159457"/>
                <a:gd name="connsiteX15" fmla="*/ 250804 w 12191999"/>
                <a:gd name="connsiteY15" fmla="*/ 698525 h 1159457"/>
                <a:gd name="connsiteX16" fmla="*/ 261444 w 12191999"/>
                <a:gd name="connsiteY16" fmla="*/ 700416 h 1159457"/>
                <a:gd name="connsiteX17" fmla="*/ 261696 w 12191999"/>
                <a:gd name="connsiteY17" fmla="*/ 701227 h 1159457"/>
                <a:gd name="connsiteX18" fmla="*/ 263470 w 12191999"/>
                <a:gd name="connsiteY18" fmla="*/ 706902 h 1159457"/>
                <a:gd name="connsiteX19" fmla="*/ 264230 w 12191999"/>
                <a:gd name="connsiteY19" fmla="*/ 704470 h 1159457"/>
                <a:gd name="connsiteX20" fmla="*/ 269550 w 12191999"/>
                <a:gd name="connsiteY20" fmla="*/ 687446 h 1159457"/>
                <a:gd name="connsiteX21" fmla="*/ 271323 w 12191999"/>
                <a:gd name="connsiteY21" fmla="*/ 687446 h 1159457"/>
                <a:gd name="connsiteX22" fmla="*/ 283737 w 12191999"/>
                <a:gd name="connsiteY22" fmla="*/ 687446 h 1159457"/>
                <a:gd name="connsiteX23" fmla="*/ 283737 w 12191999"/>
                <a:gd name="connsiteY23" fmla="*/ 719872 h 1159457"/>
                <a:gd name="connsiteX24" fmla="*/ 284750 w 12191999"/>
                <a:gd name="connsiteY24" fmla="*/ 720413 h 1159457"/>
                <a:gd name="connsiteX25" fmla="*/ 291844 w 12191999"/>
                <a:gd name="connsiteY25" fmla="*/ 724196 h 1159457"/>
                <a:gd name="connsiteX26" fmla="*/ 291844 w 12191999"/>
                <a:gd name="connsiteY26" fmla="*/ 725547 h 1159457"/>
                <a:gd name="connsiteX27" fmla="*/ 291844 w 12191999"/>
                <a:gd name="connsiteY27" fmla="*/ 735005 h 1159457"/>
                <a:gd name="connsiteX28" fmla="*/ 336431 w 12191999"/>
                <a:gd name="connsiteY28" fmla="*/ 735005 h 1159457"/>
                <a:gd name="connsiteX29" fmla="*/ 336431 w 12191999"/>
                <a:gd name="connsiteY29" fmla="*/ 736086 h 1159457"/>
                <a:gd name="connsiteX30" fmla="*/ 336431 w 12191999"/>
                <a:gd name="connsiteY30" fmla="*/ 743652 h 1159457"/>
                <a:gd name="connsiteX31" fmla="*/ 338457 w 12191999"/>
                <a:gd name="connsiteY31" fmla="*/ 743652 h 1159457"/>
                <a:gd name="connsiteX32" fmla="*/ 352644 w 12191999"/>
                <a:gd name="connsiteY32" fmla="*/ 743652 h 1159457"/>
                <a:gd name="connsiteX33" fmla="*/ 352644 w 12191999"/>
                <a:gd name="connsiteY33" fmla="*/ 713387 h 1159457"/>
                <a:gd name="connsiteX34" fmla="*/ 397231 w 12191999"/>
                <a:gd name="connsiteY34" fmla="*/ 713387 h 1159457"/>
                <a:gd name="connsiteX35" fmla="*/ 397231 w 12191999"/>
                <a:gd name="connsiteY35" fmla="*/ 712036 h 1159457"/>
                <a:gd name="connsiteX36" fmla="*/ 397231 w 12191999"/>
                <a:gd name="connsiteY36" fmla="*/ 702578 h 1159457"/>
                <a:gd name="connsiteX37" fmla="*/ 398245 w 12191999"/>
                <a:gd name="connsiteY37" fmla="*/ 702578 h 1159457"/>
                <a:gd name="connsiteX38" fmla="*/ 405338 w 12191999"/>
                <a:gd name="connsiteY38" fmla="*/ 702578 h 1159457"/>
                <a:gd name="connsiteX39" fmla="*/ 405338 w 12191999"/>
                <a:gd name="connsiteY39" fmla="*/ 700687 h 1159457"/>
                <a:gd name="connsiteX40" fmla="*/ 405338 w 12191999"/>
                <a:gd name="connsiteY40" fmla="*/ 687446 h 1159457"/>
                <a:gd name="connsiteX41" fmla="*/ 406099 w 12191999"/>
                <a:gd name="connsiteY41" fmla="*/ 687446 h 1159457"/>
                <a:gd name="connsiteX42" fmla="*/ 411418 w 12191999"/>
                <a:gd name="connsiteY42" fmla="*/ 687446 h 1159457"/>
                <a:gd name="connsiteX43" fmla="*/ 411418 w 12191999"/>
                <a:gd name="connsiteY43" fmla="*/ 686365 h 1159457"/>
                <a:gd name="connsiteX44" fmla="*/ 411418 w 12191999"/>
                <a:gd name="connsiteY44" fmla="*/ 678798 h 1159457"/>
                <a:gd name="connsiteX45" fmla="*/ 413445 w 12191999"/>
                <a:gd name="connsiteY45" fmla="*/ 678798 h 1159457"/>
                <a:gd name="connsiteX46" fmla="*/ 427632 w 12191999"/>
                <a:gd name="connsiteY46" fmla="*/ 678798 h 1159457"/>
                <a:gd name="connsiteX47" fmla="*/ 427632 w 12191999"/>
                <a:gd name="connsiteY47" fmla="*/ 679879 h 1159457"/>
                <a:gd name="connsiteX48" fmla="*/ 427632 w 12191999"/>
                <a:gd name="connsiteY48" fmla="*/ 687446 h 1159457"/>
                <a:gd name="connsiteX49" fmla="*/ 449925 w 12191999"/>
                <a:gd name="connsiteY49" fmla="*/ 687446 h 1159457"/>
                <a:gd name="connsiteX50" fmla="*/ 449925 w 12191999"/>
                <a:gd name="connsiteY50" fmla="*/ 685554 h 1159457"/>
                <a:gd name="connsiteX51" fmla="*/ 449925 w 12191999"/>
                <a:gd name="connsiteY51" fmla="*/ 672313 h 1159457"/>
                <a:gd name="connsiteX52" fmla="*/ 451700 w 12191999"/>
                <a:gd name="connsiteY52" fmla="*/ 672313 h 1159457"/>
                <a:gd name="connsiteX53" fmla="*/ 464112 w 12191999"/>
                <a:gd name="connsiteY53" fmla="*/ 672313 h 1159457"/>
                <a:gd name="connsiteX54" fmla="*/ 464112 w 12191999"/>
                <a:gd name="connsiteY54" fmla="*/ 696093 h 1159457"/>
                <a:gd name="connsiteX55" fmla="*/ 465126 w 12191999"/>
                <a:gd name="connsiteY55" fmla="*/ 696093 h 1159457"/>
                <a:gd name="connsiteX56" fmla="*/ 472219 w 12191999"/>
                <a:gd name="connsiteY56" fmla="*/ 696093 h 1159457"/>
                <a:gd name="connsiteX57" fmla="*/ 472219 w 12191999"/>
                <a:gd name="connsiteY57" fmla="*/ 695012 h 1159457"/>
                <a:gd name="connsiteX58" fmla="*/ 472219 w 12191999"/>
                <a:gd name="connsiteY58" fmla="*/ 687446 h 1159457"/>
                <a:gd name="connsiteX59" fmla="*/ 473992 w 12191999"/>
                <a:gd name="connsiteY59" fmla="*/ 687446 h 1159457"/>
                <a:gd name="connsiteX60" fmla="*/ 486407 w 12191999"/>
                <a:gd name="connsiteY60" fmla="*/ 687446 h 1159457"/>
                <a:gd name="connsiteX61" fmla="*/ 486407 w 12191999"/>
                <a:gd name="connsiteY61" fmla="*/ 713387 h 1159457"/>
                <a:gd name="connsiteX62" fmla="*/ 488433 w 12191999"/>
                <a:gd name="connsiteY62" fmla="*/ 713387 h 1159457"/>
                <a:gd name="connsiteX63" fmla="*/ 502619 w 12191999"/>
                <a:gd name="connsiteY63" fmla="*/ 713387 h 1159457"/>
                <a:gd name="connsiteX64" fmla="*/ 502619 w 12191999"/>
                <a:gd name="connsiteY64" fmla="*/ 715008 h 1159457"/>
                <a:gd name="connsiteX65" fmla="*/ 502619 w 12191999"/>
                <a:gd name="connsiteY65" fmla="*/ 726358 h 1159457"/>
                <a:gd name="connsiteX66" fmla="*/ 503379 w 12191999"/>
                <a:gd name="connsiteY66" fmla="*/ 726358 h 1159457"/>
                <a:gd name="connsiteX67" fmla="*/ 508700 w 12191999"/>
                <a:gd name="connsiteY67" fmla="*/ 726358 h 1159457"/>
                <a:gd name="connsiteX68" fmla="*/ 508700 w 12191999"/>
                <a:gd name="connsiteY68" fmla="*/ 725547 h 1159457"/>
                <a:gd name="connsiteX69" fmla="*/ 508700 w 12191999"/>
                <a:gd name="connsiteY69" fmla="*/ 719872 h 1159457"/>
                <a:gd name="connsiteX70" fmla="*/ 539100 w 12191999"/>
                <a:gd name="connsiteY70" fmla="*/ 719872 h 1159457"/>
                <a:gd name="connsiteX71" fmla="*/ 539100 w 12191999"/>
                <a:gd name="connsiteY71" fmla="*/ 743652 h 1159457"/>
                <a:gd name="connsiteX72" fmla="*/ 540113 w 12191999"/>
                <a:gd name="connsiteY72" fmla="*/ 743652 h 1159457"/>
                <a:gd name="connsiteX73" fmla="*/ 547207 w 12191999"/>
                <a:gd name="connsiteY73" fmla="*/ 743652 h 1159457"/>
                <a:gd name="connsiteX74" fmla="*/ 547207 w 12191999"/>
                <a:gd name="connsiteY74" fmla="*/ 744733 h 1159457"/>
                <a:gd name="connsiteX75" fmla="*/ 547207 w 12191999"/>
                <a:gd name="connsiteY75" fmla="*/ 752299 h 1159457"/>
                <a:gd name="connsiteX76" fmla="*/ 547967 w 12191999"/>
                <a:gd name="connsiteY76" fmla="*/ 752299 h 1159457"/>
                <a:gd name="connsiteX77" fmla="*/ 553287 w 12191999"/>
                <a:gd name="connsiteY77" fmla="*/ 752299 h 1159457"/>
                <a:gd name="connsiteX78" fmla="*/ 553287 w 12191999"/>
                <a:gd name="connsiteY78" fmla="*/ 750137 h 1159457"/>
                <a:gd name="connsiteX79" fmla="*/ 553287 w 12191999"/>
                <a:gd name="connsiteY79" fmla="*/ 735005 h 1159457"/>
                <a:gd name="connsiteX80" fmla="*/ 554300 w 12191999"/>
                <a:gd name="connsiteY80" fmla="*/ 735005 h 1159457"/>
                <a:gd name="connsiteX81" fmla="*/ 561394 w 12191999"/>
                <a:gd name="connsiteY81" fmla="*/ 735005 h 1159457"/>
                <a:gd name="connsiteX82" fmla="*/ 561394 w 12191999"/>
                <a:gd name="connsiteY82" fmla="*/ 736086 h 1159457"/>
                <a:gd name="connsiteX83" fmla="*/ 561394 w 12191999"/>
                <a:gd name="connsiteY83" fmla="*/ 743652 h 1159457"/>
                <a:gd name="connsiteX84" fmla="*/ 566714 w 12191999"/>
                <a:gd name="connsiteY84" fmla="*/ 741659 h 1159457"/>
                <a:gd name="connsiteX85" fmla="*/ 567474 w 12191999"/>
                <a:gd name="connsiteY85" fmla="*/ 740679 h 1159457"/>
                <a:gd name="connsiteX86" fmla="*/ 567474 w 12191999"/>
                <a:gd name="connsiteY86" fmla="*/ 735005 h 1159457"/>
                <a:gd name="connsiteX87" fmla="*/ 605982 w 12191999"/>
                <a:gd name="connsiteY87" fmla="*/ 735005 h 1159457"/>
                <a:gd name="connsiteX88" fmla="*/ 605982 w 12191999"/>
                <a:gd name="connsiteY88" fmla="*/ 758784 h 1159457"/>
                <a:gd name="connsiteX89" fmla="*/ 608008 w 12191999"/>
                <a:gd name="connsiteY89" fmla="*/ 758784 h 1159457"/>
                <a:gd name="connsiteX90" fmla="*/ 622194 w 12191999"/>
                <a:gd name="connsiteY90" fmla="*/ 758784 h 1159457"/>
                <a:gd name="connsiteX91" fmla="*/ 622194 w 12191999"/>
                <a:gd name="connsiteY91" fmla="*/ 759865 h 1159457"/>
                <a:gd name="connsiteX92" fmla="*/ 622194 w 12191999"/>
                <a:gd name="connsiteY92" fmla="*/ 767431 h 1159457"/>
                <a:gd name="connsiteX93" fmla="*/ 623968 w 12191999"/>
                <a:gd name="connsiteY93" fmla="*/ 767431 h 1159457"/>
                <a:gd name="connsiteX94" fmla="*/ 636381 w 12191999"/>
                <a:gd name="connsiteY94" fmla="*/ 767431 h 1159457"/>
                <a:gd name="connsiteX95" fmla="*/ 636381 w 12191999"/>
                <a:gd name="connsiteY95" fmla="*/ 743652 h 1159457"/>
                <a:gd name="connsiteX96" fmla="*/ 637394 w 12191999"/>
                <a:gd name="connsiteY96" fmla="*/ 743652 h 1159457"/>
                <a:gd name="connsiteX97" fmla="*/ 644488 w 12191999"/>
                <a:gd name="connsiteY97" fmla="*/ 743652 h 1159457"/>
                <a:gd name="connsiteX98" fmla="*/ 644488 w 12191999"/>
                <a:gd name="connsiteY98" fmla="*/ 711225 h 1159457"/>
                <a:gd name="connsiteX99" fmla="*/ 645501 w 12191999"/>
                <a:gd name="connsiteY99" fmla="*/ 711225 h 1159457"/>
                <a:gd name="connsiteX100" fmla="*/ 652595 w 12191999"/>
                <a:gd name="connsiteY100" fmla="*/ 711225 h 1159457"/>
                <a:gd name="connsiteX101" fmla="*/ 652595 w 12191999"/>
                <a:gd name="connsiteY101" fmla="*/ 709334 h 1159457"/>
                <a:gd name="connsiteX102" fmla="*/ 652595 w 12191999"/>
                <a:gd name="connsiteY102" fmla="*/ 696093 h 1159457"/>
                <a:gd name="connsiteX103" fmla="*/ 651328 w 12191999"/>
                <a:gd name="connsiteY103" fmla="*/ 694471 h 1159457"/>
                <a:gd name="connsiteX104" fmla="*/ 656648 w 12191999"/>
                <a:gd name="connsiteY104" fmla="*/ 683122 h 1159457"/>
                <a:gd name="connsiteX105" fmla="*/ 664755 w 12191999"/>
                <a:gd name="connsiteY105" fmla="*/ 711225 h 1159457"/>
                <a:gd name="connsiteX106" fmla="*/ 665515 w 12191999"/>
                <a:gd name="connsiteY106" fmla="*/ 711225 h 1159457"/>
                <a:gd name="connsiteX107" fmla="*/ 670835 w 12191999"/>
                <a:gd name="connsiteY107" fmla="*/ 711225 h 1159457"/>
                <a:gd name="connsiteX108" fmla="*/ 670835 w 12191999"/>
                <a:gd name="connsiteY108" fmla="*/ 605298 h 1159457"/>
                <a:gd name="connsiteX109" fmla="*/ 672356 w 12191999"/>
                <a:gd name="connsiteY109" fmla="*/ 605298 h 1159457"/>
                <a:gd name="connsiteX110" fmla="*/ 682996 w 12191999"/>
                <a:gd name="connsiteY110" fmla="*/ 605298 h 1159457"/>
                <a:gd name="connsiteX111" fmla="*/ 682996 w 12191999"/>
                <a:gd name="connsiteY111" fmla="*/ 557739 h 1159457"/>
                <a:gd name="connsiteX112" fmla="*/ 709342 w 12191999"/>
                <a:gd name="connsiteY112" fmla="*/ 557739 h 1159457"/>
                <a:gd name="connsiteX113" fmla="*/ 709342 w 12191999"/>
                <a:gd name="connsiteY113" fmla="*/ 536121 h 1159457"/>
                <a:gd name="connsiteX114" fmla="*/ 743796 w 12191999"/>
                <a:gd name="connsiteY114" fmla="*/ 536121 h 1159457"/>
                <a:gd name="connsiteX115" fmla="*/ 743796 w 12191999"/>
                <a:gd name="connsiteY115" fmla="*/ 538553 h 1159457"/>
                <a:gd name="connsiteX116" fmla="*/ 743796 w 12191999"/>
                <a:gd name="connsiteY116" fmla="*/ 555577 h 1159457"/>
                <a:gd name="connsiteX117" fmla="*/ 746077 w 12191999"/>
                <a:gd name="connsiteY117" fmla="*/ 555577 h 1159457"/>
                <a:gd name="connsiteX118" fmla="*/ 762036 w 12191999"/>
                <a:gd name="connsiteY118" fmla="*/ 555577 h 1159457"/>
                <a:gd name="connsiteX119" fmla="*/ 762036 w 12191999"/>
                <a:gd name="connsiteY119" fmla="*/ 603136 h 1159457"/>
                <a:gd name="connsiteX120" fmla="*/ 763049 w 12191999"/>
                <a:gd name="connsiteY120" fmla="*/ 603136 h 1159457"/>
                <a:gd name="connsiteX121" fmla="*/ 770144 w 12191999"/>
                <a:gd name="connsiteY121" fmla="*/ 603136 h 1159457"/>
                <a:gd name="connsiteX122" fmla="*/ 784330 w 12191999"/>
                <a:gd name="connsiteY122" fmla="*/ 607460 h 1159457"/>
                <a:gd name="connsiteX123" fmla="*/ 784330 w 12191999"/>
                <a:gd name="connsiteY123" fmla="*/ 646372 h 1159457"/>
                <a:gd name="connsiteX124" fmla="*/ 785344 w 12191999"/>
                <a:gd name="connsiteY124" fmla="*/ 646372 h 1159457"/>
                <a:gd name="connsiteX125" fmla="*/ 792436 w 12191999"/>
                <a:gd name="connsiteY125" fmla="*/ 646372 h 1159457"/>
                <a:gd name="connsiteX126" fmla="*/ 792436 w 12191999"/>
                <a:gd name="connsiteY126" fmla="*/ 647993 h 1159457"/>
                <a:gd name="connsiteX127" fmla="*/ 792436 w 12191999"/>
                <a:gd name="connsiteY127" fmla="*/ 659342 h 1159457"/>
                <a:gd name="connsiteX128" fmla="*/ 794463 w 12191999"/>
                <a:gd name="connsiteY128" fmla="*/ 659342 h 1159457"/>
                <a:gd name="connsiteX129" fmla="*/ 808650 w 12191999"/>
                <a:gd name="connsiteY129" fmla="*/ 659342 h 1159457"/>
                <a:gd name="connsiteX130" fmla="*/ 814730 w 12191999"/>
                <a:gd name="connsiteY130" fmla="*/ 665828 h 1159457"/>
                <a:gd name="connsiteX131" fmla="*/ 814730 w 12191999"/>
                <a:gd name="connsiteY131" fmla="*/ 687446 h 1159457"/>
                <a:gd name="connsiteX132" fmla="*/ 817010 w 12191999"/>
                <a:gd name="connsiteY132" fmla="*/ 687446 h 1159457"/>
                <a:gd name="connsiteX133" fmla="*/ 832971 w 12191999"/>
                <a:gd name="connsiteY133" fmla="*/ 687446 h 1159457"/>
                <a:gd name="connsiteX134" fmla="*/ 832971 w 12191999"/>
                <a:gd name="connsiteY134" fmla="*/ 688526 h 1159457"/>
                <a:gd name="connsiteX135" fmla="*/ 832971 w 12191999"/>
                <a:gd name="connsiteY135" fmla="*/ 696093 h 1159457"/>
                <a:gd name="connsiteX136" fmla="*/ 834238 w 12191999"/>
                <a:gd name="connsiteY136" fmla="*/ 696093 h 1159457"/>
                <a:gd name="connsiteX137" fmla="*/ 843105 w 12191999"/>
                <a:gd name="connsiteY137" fmla="*/ 696093 h 1159457"/>
                <a:gd name="connsiteX138" fmla="*/ 843105 w 12191999"/>
                <a:gd name="connsiteY138" fmla="*/ 698254 h 1159457"/>
                <a:gd name="connsiteX139" fmla="*/ 843105 w 12191999"/>
                <a:gd name="connsiteY139" fmla="*/ 713387 h 1159457"/>
                <a:gd name="connsiteX140" fmla="*/ 847158 w 12191999"/>
                <a:gd name="connsiteY140" fmla="*/ 711495 h 1159457"/>
                <a:gd name="connsiteX141" fmla="*/ 847158 w 12191999"/>
                <a:gd name="connsiteY141" fmla="*/ 698254 h 1159457"/>
                <a:gd name="connsiteX142" fmla="*/ 848170 w 12191999"/>
                <a:gd name="connsiteY142" fmla="*/ 698254 h 1159457"/>
                <a:gd name="connsiteX143" fmla="*/ 855264 w 12191999"/>
                <a:gd name="connsiteY143" fmla="*/ 698254 h 1159457"/>
                <a:gd name="connsiteX144" fmla="*/ 855264 w 12191999"/>
                <a:gd name="connsiteY144" fmla="*/ 699876 h 1159457"/>
                <a:gd name="connsiteX145" fmla="*/ 855264 w 12191999"/>
                <a:gd name="connsiteY145" fmla="*/ 711225 h 1159457"/>
                <a:gd name="connsiteX146" fmla="*/ 856025 w 12191999"/>
                <a:gd name="connsiteY146" fmla="*/ 711225 h 1159457"/>
                <a:gd name="connsiteX147" fmla="*/ 861344 w 12191999"/>
                <a:gd name="connsiteY147" fmla="*/ 711225 h 1159457"/>
                <a:gd name="connsiteX148" fmla="*/ 909984 w 12191999"/>
                <a:gd name="connsiteY148" fmla="*/ 706902 h 1159457"/>
                <a:gd name="connsiteX149" fmla="*/ 909984 w 12191999"/>
                <a:gd name="connsiteY149" fmla="*/ 708253 h 1159457"/>
                <a:gd name="connsiteX150" fmla="*/ 909984 w 12191999"/>
                <a:gd name="connsiteY150" fmla="*/ 717710 h 1159457"/>
                <a:gd name="connsiteX151" fmla="*/ 910744 w 12191999"/>
                <a:gd name="connsiteY151" fmla="*/ 717710 h 1159457"/>
                <a:gd name="connsiteX152" fmla="*/ 916065 w 12191999"/>
                <a:gd name="connsiteY152" fmla="*/ 717710 h 1159457"/>
                <a:gd name="connsiteX153" fmla="*/ 916065 w 12191999"/>
                <a:gd name="connsiteY153" fmla="*/ 719872 h 1159457"/>
                <a:gd name="connsiteX154" fmla="*/ 916065 w 12191999"/>
                <a:gd name="connsiteY154" fmla="*/ 735005 h 1159457"/>
                <a:gd name="connsiteX155" fmla="*/ 918091 w 12191999"/>
                <a:gd name="connsiteY155" fmla="*/ 733654 h 1159457"/>
                <a:gd name="connsiteX156" fmla="*/ 932278 w 12191999"/>
                <a:gd name="connsiteY156" fmla="*/ 724196 h 1159457"/>
                <a:gd name="connsiteX157" fmla="*/ 938359 w 12191999"/>
                <a:gd name="connsiteY157" fmla="*/ 683122 h 1159457"/>
                <a:gd name="connsiteX158" fmla="*/ 939118 w 12191999"/>
                <a:gd name="connsiteY158" fmla="*/ 682852 h 1159457"/>
                <a:gd name="connsiteX159" fmla="*/ 944438 w 12191999"/>
                <a:gd name="connsiteY159" fmla="*/ 680960 h 1159457"/>
                <a:gd name="connsiteX160" fmla="*/ 946466 w 12191999"/>
                <a:gd name="connsiteY160" fmla="*/ 611783 h 1159457"/>
                <a:gd name="connsiteX161" fmla="*/ 948492 w 12191999"/>
                <a:gd name="connsiteY161" fmla="*/ 680960 h 1159457"/>
                <a:gd name="connsiteX162" fmla="*/ 949252 w 12191999"/>
                <a:gd name="connsiteY162" fmla="*/ 681230 h 1159457"/>
                <a:gd name="connsiteX163" fmla="*/ 954572 w 12191999"/>
                <a:gd name="connsiteY163" fmla="*/ 683122 h 1159457"/>
                <a:gd name="connsiteX164" fmla="*/ 954572 w 12191999"/>
                <a:gd name="connsiteY164" fmla="*/ 596651 h 1159457"/>
                <a:gd name="connsiteX165" fmla="*/ 958625 w 12191999"/>
                <a:gd name="connsiteY165" fmla="*/ 564224 h 1159457"/>
                <a:gd name="connsiteX166" fmla="*/ 997133 w 12191999"/>
                <a:gd name="connsiteY166" fmla="*/ 564224 h 1159457"/>
                <a:gd name="connsiteX167" fmla="*/ 997133 w 12191999"/>
                <a:gd name="connsiteY167" fmla="*/ 596651 h 1159457"/>
                <a:gd name="connsiteX168" fmla="*/ 997893 w 12191999"/>
                <a:gd name="connsiteY168" fmla="*/ 596651 h 1159457"/>
                <a:gd name="connsiteX169" fmla="*/ 1003212 w 12191999"/>
                <a:gd name="connsiteY169" fmla="*/ 596651 h 1159457"/>
                <a:gd name="connsiteX170" fmla="*/ 1003212 w 12191999"/>
                <a:gd name="connsiteY170" fmla="*/ 514503 h 1159457"/>
                <a:gd name="connsiteX171" fmla="*/ 1004987 w 12191999"/>
                <a:gd name="connsiteY171" fmla="*/ 514503 h 1159457"/>
                <a:gd name="connsiteX172" fmla="*/ 1017399 w 12191999"/>
                <a:gd name="connsiteY172" fmla="*/ 514503 h 1159457"/>
                <a:gd name="connsiteX173" fmla="*/ 1017399 w 12191999"/>
                <a:gd name="connsiteY173" fmla="*/ 512612 h 1159457"/>
                <a:gd name="connsiteX174" fmla="*/ 1017399 w 12191999"/>
                <a:gd name="connsiteY174" fmla="*/ 499371 h 1159457"/>
                <a:gd name="connsiteX175" fmla="*/ 1039693 w 12191999"/>
                <a:gd name="connsiteY175" fmla="*/ 499371 h 1159457"/>
                <a:gd name="connsiteX176" fmla="*/ 1039693 w 12191999"/>
                <a:gd name="connsiteY176" fmla="*/ 498290 h 1159457"/>
                <a:gd name="connsiteX177" fmla="*/ 1039693 w 12191999"/>
                <a:gd name="connsiteY177" fmla="*/ 490724 h 1159457"/>
                <a:gd name="connsiteX178" fmla="*/ 1041467 w 12191999"/>
                <a:gd name="connsiteY178" fmla="*/ 490724 h 1159457"/>
                <a:gd name="connsiteX179" fmla="*/ 1053881 w 12191999"/>
                <a:gd name="connsiteY179" fmla="*/ 490724 h 1159457"/>
                <a:gd name="connsiteX180" fmla="*/ 1053881 w 12191999"/>
                <a:gd name="connsiteY180" fmla="*/ 491805 h 1159457"/>
                <a:gd name="connsiteX181" fmla="*/ 1053881 w 12191999"/>
                <a:gd name="connsiteY181" fmla="*/ 499371 h 1159457"/>
                <a:gd name="connsiteX182" fmla="*/ 1054641 w 12191999"/>
                <a:gd name="connsiteY182" fmla="*/ 499371 h 1159457"/>
                <a:gd name="connsiteX183" fmla="*/ 1059960 w 12191999"/>
                <a:gd name="connsiteY183" fmla="*/ 499371 h 1159457"/>
                <a:gd name="connsiteX184" fmla="*/ 1070093 w 12191999"/>
                <a:gd name="connsiteY184" fmla="*/ 495047 h 1159457"/>
                <a:gd name="connsiteX185" fmla="*/ 1074146 w 12191999"/>
                <a:gd name="connsiteY185" fmla="*/ 498290 h 1159457"/>
                <a:gd name="connsiteX186" fmla="*/ 1074146 w 12191999"/>
                <a:gd name="connsiteY186" fmla="*/ 490724 h 1159457"/>
                <a:gd name="connsiteX187" fmla="*/ 1076426 w 12191999"/>
                <a:gd name="connsiteY187" fmla="*/ 490724 h 1159457"/>
                <a:gd name="connsiteX188" fmla="*/ 1092387 w 12191999"/>
                <a:gd name="connsiteY188" fmla="*/ 490724 h 1159457"/>
                <a:gd name="connsiteX189" fmla="*/ 1092387 w 12191999"/>
                <a:gd name="connsiteY189" fmla="*/ 491805 h 1159457"/>
                <a:gd name="connsiteX190" fmla="*/ 1092387 w 12191999"/>
                <a:gd name="connsiteY190" fmla="*/ 499371 h 1159457"/>
                <a:gd name="connsiteX191" fmla="*/ 1122788 w 12191999"/>
                <a:gd name="connsiteY191" fmla="*/ 499371 h 1159457"/>
                <a:gd name="connsiteX192" fmla="*/ 1122788 w 12191999"/>
                <a:gd name="connsiteY192" fmla="*/ 500992 h 1159457"/>
                <a:gd name="connsiteX193" fmla="*/ 1122788 w 12191999"/>
                <a:gd name="connsiteY193" fmla="*/ 512342 h 1159457"/>
                <a:gd name="connsiteX194" fmla="*/ 1149135 w 12191999"/>
                <a:gd name="connsiteY194" fmla="*/ 512342 h 1159457"/>
                <a:gd name="connsiteX195" fmla="*/ 1149135 w 12191999"/>
                <a:gd name="connsiteY195" fmla="*/ 542606 h 1159457"/>
                <a:gd name="connsiteX196" fmla="*/ 1149895 w 12191999"/>
                <a:gd name="connsiteY196" fmla="*/ 542606 h 1159457"/>
                <a:gd name="connsiteX197" fmla="*/ 1155214 w 12191999"/>
                <a:gd name="connsiteY197" fmla="*/ 542606 h 1159457"/>
                <a:gd name="connsiteX198" fmla="*/ 1155214 w 12191999"/>
                <a:gd name="connsiteY198" fmla="*/ 543687 h 1159457"/>
                <a:gd name="connsiteX199" fmla="*/ 1155214 w 12191999"/>
                <a:gd name="connsiteY199" fmla="*/ 551254 h 1159457"/>
                <a:gd name="connsiteX200" fmla="*/ 1159269 w 12191999"/>
                <a:gd name="connsiteY200" fmla="*/ 581518 h 1159457"/>
                <a:gd name="connsiteX201" fmla="*/ 1160029 w 12191999"/>
                <a:gd name="connsiteY201" fmla="*/ 581518 h 1159457"/>
                <a:gd name="connsiteX202" fmla="*/ 1165349 w 12191999"/>
                <a:gd name="connsiteY202" fmla="*/ 581518 h 1159457"/>
                <a:gd name="connsiteX203" fmla="*/ 1165349 w 12191999"/>
                <a:gd name="connsiteY203" fmla="*/ 582329 h 1159457"/>
                <a:gd name="connsiteX204" fmla="*/ 1165349 w 12191999"/>
                <a:gd name="connsiteY204" fmla="*/ 588004 h 1159457"/>
                <a:gd name="connsiteX205" fmla="*/ 1166362 w 12191999"/>
                <a:gd name="connsiteY205" fmla="*/ 588004 h 1159457"/>
                <a:gd name="connsiteX206" fmla="*/ 1173454 w 12191999"/>
                <a:gd name="connsiteY206" fmla="*/ 588004 h 1159457"/>
                <a:gd name="connsiteX207" fmla="*/ 1173454 w 12191999"/>
                <a:gd name="connsiteY207" fmla="*/ 618269 h 1159457"/>
                <a:gd name="connsiteX208" fmla="*/ 1175481 w 12191999"/>
                <a:gd name="connsiteY208" fmla="*/ 618269 h 1159457"/>
                <a:gd name="connsiteX209" fmla="*/ 1189668 w 12191999"/>
                <a:gd name="connsiteY209" fmla="*/ 618269 h 1159457"/>
                <a:gd name="connsiteX210" fmla="*/ 1189668 w 12191999"/>
                <a:gd name="connsiteY210" fmla="*/ 642048 h 1159457"/>
                <a:gd name="connsiteX211" fmla="*/ 1191695 w 12191999"/>
                <a:gd name="connsiteY211" fmla="*/ 643669 h 1159457"/>
                <a:gd name="connsiteX212" fmla="*/ 1191695 w 12191999"/>
                <a:gd name="connsiteY212" fmla="*/ 655019 h 1159457"/>
                <a:gd name="connsiteX213" fmla="*/ 1192455 w 12191999"/>
                <a:gd name="connsiteY213" fmla="*/ 655019 h 1159457"/>
                <a:gd name="connsiteX214" fmla="*/ 1197775 w 12191999"/>
                <a:gd name="connsiteY214" fmla="*/ 655019 h 1159457"/>
                <a:gd name="connsiteX215" fmla="*/ 1197775 w 12191999"/>
                <a:gd name="connsiteY215" fmla="*/ 678798 h 1159457"/>
                <a:gd name="connsiteX216" fmla="*/ 1199042 w 12191999"/>
                <a:gd name="connsiteY216" fmla="*/ 678798 h 1159457"/>
                <a:gd name="connsiteX217" fmla="*/ 1207908 w 12191999"/>
                <a:gd name="connsiteY217" fmla="*/ 678798 h 1159457"/>
                <a:gd name="connsiteX218" fmla="*/ 1209936 w 12191999"/>
                <a:gd name="connsiteY218" fmla="*/ 682852 h 1159457"/>
                <a:gd name="connsiteX219" fmla="*/ 1209936 w 12191999"/>
                <a:gd name="connsiteY219" fmla="*/ 696093 h 1159457"/>
                <a:gd name="connsiteX220" fmla="*/ 1211455 w 12191999"/>
                <a:gd name="connsiteY220" fmla="*/ 694201 h 1159457"/>
                <a:gd name="connsiteX221" fmla="*/ 1222096 w 12191999"/>
                <a:gd name="connsiteY221" fmla="*/ 680960 h 1159457"/>
                <a:gd name="connsiteX222" fmla="*/ 1250470 w 12191999"/>
                <a:gd name="connsiteY222" fmla="*/ 680960 h 1159457"/>
                <a:gd name="connsiteX223" fmla="*/ 1250470 w 12191999"/>
                <a:gd name="connsiteY223" fmla="*/ 767431 h 1159457"/>
                <a:gd name="connsiteX224" fmla="*/ 1251230 w 12191999"/>
                <a:gd name="connsiteY224" fmla="*/ 767431 h 1159457"/>
                <a:gd name="connsiteX225" fmla="*/ 1256550 w 12191999"/>
                <a:gd name="connsiteY225" fmla="*/ 767431 h 1159457"/>
                <a:gd name="connsiteX226" fmla="*/ 1257309 w 12191999"/>
                <a:gd name="connsiteY226" fmla="*/ 766080 h 1159457"/>
                <a:gd name="connsiteX227" fmla="*/ 1262629 w 12191999"/>
                <a:gd name="connsiteY227" fmla="*/ 756622 h 1159457"/>
                <a:gd name="connsiteX228" fmla="*/ 1262629 w 12191999"/>
                <a:gd name="connsiteY228" fmla="*/ 758514 h 1159457"/>
                <a:gd name="connsiteX229" fmla="*/ 1262629 w 12191999"/>
                <a:gd name="connsiteY229" fmla="*/ 771755 h 1159457"/>
                <a:gd name="connsiteX230" fmla="*/ 1266682 w 12191999"/>
                <a:gd name="connsiteY230" fmla="*/ 726358 h 1159457"/>
                <a:gd name="connsiteX231" fmla="*/ 1267443 w 12191999"/>
                <a:gd name="connsiteY231" fmla="*/ 726358 h 1159457"/>
                <a:gd name="connsiteX232" fmla="*/ 1272763 w 12191999"/>
                <a:gd name="connsiteY232" fmla="*/ 726358 h 1159457"/>
                <a:gd name="connsiteX233" fmla="*/ 1272763 w 12191999"/>
                <a:gd name="connsiteY233" fmla="*/ 661504 h 1159457"/>
                <a:gd name="connsiteX234" fmla="*/ 1273776 w 12191999"/>
                <a:gd name="connsiteY234" fmla="*/ 661504 h 1159457"/>
                <a:gd name="connsiteX235" fmla="*/ 1280869 w 12191999"/>
                <a:gd name="connsiteY235" fmla="*/ 661504 h 1159457"/>
                <a:gd name="connsiteX236" fmla="*/ 1293029 w 12191999"/>
                <a:gd name="connsiteY236" fmla="*/ 618269 h 1159457"/>
                <a:gd name="connsiteX237" fmla="*/ 1294296 w 12191999"/>
                <a:gd name="connsiteY237" fmla="*/ 618269 h 1159457"/>
                <a:gd name="connsiteX238" fmla="*/ 1303163 w 12191999"/>
                <a:gd name="connsiteY238" fmla="*/ 618269 h 1159457"/>
                <a:gd name="connsiteX239" fmla="*/ 1313297 w 12191999"/>
                <a:gd name="connsiteY239" fmla="*/ 661504 h 1159457"/>
                <a:gd name="connsiteX240" fmla="*/ 1314309 w 12191999"/>
                <a:gd name="connsiteY240" fmla="*/ 661504 h 1159457"/>
                <a:gd name="connsiteX241" fmla="*/ 1321404 w 12191999"/>
                <a:gd name="connsiteY241" fmla="*/ 661504 h 1159457"/>
                <a:gd name="connsiteX242" fmla="*/ 1321404 w 12191999"/>
                <a:gd name="connsiteY242" fmla="*/ 700416 h 1159457"/>
                <a:gd name="connsiteX243" fmla="*/ 1323176 w 12191999"/>
                <a:gd name="connsiteY243" fmla="*/ 700416 h 1159457"/>
                <a:gd name="connsiteX244" fmla="*/ 1335590 w 12191999"/>
                <a:gd name="connsiteY244" fmla="*/ 700416 h 1159457"/>
                <a:gd name="connsiteX245" fmla="*/ 1335590 w 12191999"/>
                <a:gd name="connsiteY245" fmla="*/ 702578 h 1159457"/>
                <a:gd name="connsiteX246" fmla="*/ 1335590 w 12191999"/>
                <a:gd name="connsiteY246" fmla="*/ 717710 h 1159457"/>
                <a:gd name="connsiteX247" fmla="*/ 1339643 w 12191999"/>
                <a:gd name="connsiteY247" fmla="*/ 715549 h 1159457"/>
                <a:gd name="connsiteX248" fmla="*/ 1339643 w 12191999"/>
                <a:gd name="connsiteY248" fmla="*/ 700416 h 1159457"/>
                <a:gd name="connsiteX249" fmla="*/ 1341164 w 12191999"/>
                <a:gd name="connsiteY249" fmla="*/ 700416 h 1159457"/>
                <a:gd name="connsiteX250" fmla="*/ 1351803 w 12191999"/>
                <a:gd name="connsiteY250" fmla="*/ 700416 h 1159457"/>
                <a:gd name="connsiteX251" fmla="*/ 1351803 w 12191999"/>
                <a:gd name="connsiteY251" fmla="*/ 702037 h 1159457"/>
                <a:gd name="connsiteX252" fmla="*/ 1351803 w 12191999"/>
                <a:gd name="connsiteY252" fmla="*/ 713387 h 1159457"/>
                <a:gd name="connsiteX253" fmla="*/ 1382204 w 12191999"/>
                <a:gd name="connsiteY253" fmla="*/ 713387 h 1159457"/>
                <a:gd name="connsiteX254" fmla="*/ 1382204 w 12191999"/>
                <a:gd name="connsiteY254" fmla="*/ 676637 h 1159457"/>
                <a:gd name="connsiteX255" fmla="*/ 1383471 w 12191999"/>
                <a:gd name="connsiteY255" fmla="*/ 676637 h 1159457"/>
                <a:gd name="connsiteX256" fmla="*/ 1392338 w 12191999"/>
                <a:gd name="connsiteY256" fmla="*/ 676637 h 1159457"/>
                <a:gd name="connsiteX257" fmla="*/ 1392338 w 12191999"/>
                <a:gd name="connsiteY257" fmla="*/ 698254 h 1159457"/>
                <a:gd name="connsiteX258" fmla="*/ 1394364 w 12191999"/>
                <a:gd name="connsiteY258" fmla="*/ 665828 h 1159457"/>
                <a:gd name="connsiteX259" fmla="*/ 1416657 w 12191999"/>
                <a:gd name="connsiteY259" fmla="*/ 665828 h 1159457"/>
                <a:gd name="connsiteX260" fmla="*/ 1416657 w 12191999"/>
                <a:gd name="connsiteY260" fmla="*/ 664206 h 1159457"/>
                <a:gd name="connsiteX261" fmla="*/ 1416657 w 12191999"/>
                <a:gd name="connsiteY261" fmla="*/ 652857 h 1159457"/>
                <a:gd name="connsiteX262" fmla="*/ 1417418 w 12191999"/>
                <a:gd name="connsiteY262" fmla="*/ 652857 h 1159457"/>
                <a:gd name="connsiteX263" fmla="*/ 1422738 w 12191999"/>
                <a:gd name="connsiteY263" fmla="*/ 652857 h 1159457"/>
                <a:gd name="connsiteX264" fmla="*/ 1422738 w 12191999"/>
                <a:gd name="connsiteY264" fmla="*/ 650966 h 1159457"/>
                <a:gd name="connsiteX265" fmla="*/ 1422738 w 12191999"/>
                <a:gd name="connsiteY265" fmla="*/ 637725 h 1159457"/>
                <a:gd name="connsiteX266" fmla="*/ 1426791 w 12191999"/>
                <a:gd name="connsiteY266" fmla="*/ 644210 h 1159457"/>
                <a:gd name="connsiteX267" fmla="*/ 1429071 w 12191999"/>
                <a:gd name="connsiteY267" fmla="*/ 644210 h 1159457"/>
                <a:gd name="connsiteX268" fmla="*/ 1445032 w 12191999"/>
                <a:gd name="connsiteY268" fmla="*/ 644210 h 1159457"/>
                <a:gd name="connsiteX269" fmla="*/ 1445032 w 12191999"/>
                <a:gd name="connsiteY269" fmla="*/ 643399 h 1159457"/>
                <a:gd name="connsiteX270" fmla="*/ 1445032 w 12191999"/>
                <a:gd name="connsiteY270" fmla="*/ 637725 h 1159457"/>
                <a:gd name="connsiteX271" fmla="*/ 1445792 w 12191999"/>
                <a:gd name="connsiteY271" fmla="*/ 637725 h 1159457"/>
                <a:gd name="connsiteX272" fmla="*/ 1451112 w 12191999"/>
                <a:gd name="connsiteY272" fmla="*/ 637725 h 1159457"/>
                <a:gd name="connsiteX273" fmla="*/ 1451112 w 12191999"/>
                <a:gd name="connsiteY273" fmla="*/ 639076 h 1159457"/>
                <a:gd name="connsiteX274" fmla="*/ 1451112 w 12191999"/>
                <a:gd name="connsiteY274" fmla="*/ 648534 h 1159457"/>
                <a:gd name="connsiteX275" fmla="*/ 1489618 w 12191999"/>
                <a:gd name="connsiteY275" fmla="*/ 648534 h 1159457"/>
                <a:gd name="connsiteX276" fmla="*/ 1489618 w 12191999"/>
                <a:gd name="connsiteY276" fmla="*/ 786887 h 1159457"/>
                <a:gd name="connsiteX277" fmla="*/ 1491139 w 12191999"/>
                <a:gd name="connsiteY277" fmla="*/ 786887 h 1159457"/>
                <a:gd name="connsiteX278" fmla="*/ 1501779 w 12191999"/>
                <a:gd name="connsiteY278" fmla="*/ 786887 h 1159457"/>
                <a:gd name="connsiteX279" fmla="*/ 1501779 w 12191999"/>
                <a:gd name="connsiteY279" fmla="*/ 773917 h 1159457"/>
                <a:gd name="connsiteX280" fmla="*/ 1505832 w 12191999"/>
                <a:gd name="connsiteY280" fmla="*/ 773917 h 1159457"/>
                <a:gd name="connsiteX281" fmla="*/ 1505832 w 12191999"/>
                <a:gd name="connsiteY281" fmla="*/ 786887 h 1159457"/>
                <a:gd name="connsiteX282" fmla="*/ 1536232 w 12191999"/>
                <a:gd name="connsiteY282" fmla="*/ 786887 h 1159457"/>
                <a:gd name="connsiteX283" fmla="*/ 1536232 w 12191999"/>
                <a:gd name="connsiteY283" fmla="*/ 756622 h 1159457"/>
                <a:gd name="connsiteX284" fmla="*/ 1548392 w 12191999"/>
                <a:gd name="connsiteY284" fmla="*/ 756622 h 1159457"/>
                <a:gd name="connsiteX285" fmla="*/ 1560553 w 12191999"/>
                <a:gd name="connsiteY285" fmla="*/ 754461 h 1159457"/>
                <a:gd name="connsiteX286" fmla="*/ 1564606 w 12191999"/>
                <a:gd name="connsiteY286" fmla="*/ 756622 h 1159457"/>
                <a:gd name="connsiteX287" fmla="*/ 1574740 w 12191999"/>
                <a:gd name="connsiteY287" fmla="*/ 756622 h 1159457"/>
                <a:gd name="connsiteX288" fmla="*/ 1574740 w 12191999"/>
                <a:gd name="connsiteY288" fmla="*/ 786887 h 1159457"/>
                <a:gd name="connsiteX289" fmla="*/ 1582846 w 12191999"/>
                <a:gd name="connsiteY289" fmla="*/ 786887 h 1159457"/>
                <a:gd name="connsiteX290" fmla="*/ 1582846 w 12191999"/>
                <a:gd name="connsiteY290" fmla="*/ 804182 h 1159457"/>
                <a:gd name="connsiteX291" fmla="*/ 1592182 w 12191999"/>
                <a:gd name="connsiteY291" fmla="*/ 805087 h 1159457"/>
                <a:gd name="connsiteX292" fmla="*/ 1605140 w 12191999"/>
                <a:gd name="connsiteY292" fmla="*/ 805087 h 1159457"/>
                <a:gd name="connsiteX293" fmla="*/ 1605140 w 12191999"/>
                <a:gd name="connsiteY293" fmla="*/ 789049 h 1159457"/>
                <a:gd name="connsiteX294" fmla="*/ 1673097 w 12191999"/>
                <a:gd name="connsiteY294" fmla="*/ 789049 h 1159457"/>
                <a:gd name="connsiteX295" fmla="*/ 1673097 w 12191999"/>
                <a:gd name="connsiteY295" fmla="*/ 703796 h 1159457"/>
                <a:gd name="connsiteX296" fmla="*/ 1745104 w 12191999"/>
                <a:gd name="connsiteY296" fmla="*/ 703796 h 1159457"/>
                <a:gd name="connsiteX297" fmla="*/ 1745104 w 12191999"/>
                <a:gd name="connsiteY297" fmla="*/ 782564 h 1159457"/>
                <a:gd name="connsiteX298" fmla="*/ 1747008 w 12191999"/>
                <a:gd name="connsiteY298" fmla="*/ 782564 h 1159457"/>
                <a:gd name="connsiteX299" fmla="*/ 1748251 w 12191999"/>
                <a:gd name="connsiteY299" fmla="*/ 805087 h 1159457"/>
                <a:gd name="connsiteX300" fmla="*/ 1757926 w 12191999"/>
                <a:gd name="connsiteY300" fmla="*/ 805087 h 1159457"/>
                <a:gd name="connsiteX301" fmla="*/ 1759168 w 12191999"/>
                <a:gd name="connsiteY301" fmla="*/ 782564 h 1159457"/>
                <a:gd name="connsiteX302" fmla="*/ 1765248 w 12191999"/>
                <a:gd name="connsiteY302" fmla="*/ 782564 h 1159457"/>
                <a:gd name="connsiteX303" fmla="*/ 1766490 w 12191999"/>
                <a:gd name="connsiteY303" fmla="*/ 805087 h 1159457"/>
                <a:gd name="connsiteX304" fmla="*/ 1817112 w 12191999"/>
                <a:gd name="connsiteY304" fmla="*/ 805087 h 1159457"/>
                <a:gd name="connsiteX305" fmla="*/ 1817112 w 12191999"/>
                <a:gd name="connsiteY305" fmla="*/ 642059 h 1159457"/>
                <a:gd name="connsiteX306" fmla="*/ 2014440 w 12191999"/>
                <a:gd name="connsiteY306" fmla="*/ 642059 h 1159457"/>
                <a:gd name="connsiteX307" fmla="*/ 2014440 w 12191999"/>
                <a:gd name="connsiteY307" fmla="*/ 805087 h 1159457"/>
                <a:gd name="connsiteX308" fmla="*/ 2033136 w 12191999"/>
                <a:gd name="connsiteY308" fmla="*/ 805087 h 1159457"/>
                <a:gd name="connsiteX309" fmla="*/ 2033136 w 12191999"/>
                <a:gd name="connsiteY309" fmla="*/ 722394 h 1159457"/>
                <a:gd name="connsiteX310" fmla="*/ 2128257 w 12191999"/>
                <a:gd name="connsiteY310" fmla="*/ 722394 h 1159457"/>
                <a:gd name="connsiteX311" fmla="*/ 2140186 w 12191999"/>
                <a:gd name="connsiteY311" fmla="*/ 404253 h 1159457"/>
                <a:gd name="connsiteX312" fmla="*/ 2128027 w 12191999"/>
                <a:gd name="connsiteY312" fmla="*/ 382635 h 1159457"/>
                <a:gd name="connsiteX313" fmla="*/ 2121946 w 12191999"/>
                <a:gd name="connsiteY313" fmla="*/ 378311 h 1159457"/>
                <a:gd name="connsiteX314" fmla="*/ 2130054 w 12191999"/>
                <a:gd name="connsiteY314" fmla="*/ 354532 h 1159457"/>
                <a:gd name="connsiteX315" fmla="*/ 2130054 w 12191999"/>
                <a:gd name="connsiteY315" fmla="*/ 337238 h 1159457"/>
                <a:gd name="connsiteX316" fmla="*/ 2144240 w 12191999"/>
                <a:gd name="connsiteY316" fmla="*/ 337238 h 1159457"/>
                <a:gd name="connsiteX317" fmla="*/ 2144240 w 12191999"/>
                <a:gd name="connsiteY317" fmla="*/ 315620 h 1159457"/>
                <a:gd name="connsiteX318" fmla="*/ 2146267 w 12191999"/>
                <a:gd name="connsiteY318" fmla="*/ 311296 h 1159457"/>
                <a:gd name="connsiteX319" fmla="*/ 2146267 w 12191999"/>
                <a:gd name="connsiteY319" fmla="*/ 233472 h 1159457"/>
                <a:gd name="connsiteX320" fmla="*/ 2144240 w 12191999"/>
                <a:gd name="connsiteY320" fmla="*/ 226987 h 1159457"/>
                <a:gd name="connsiteX321" fmla="*/ 2150321 w 12191999"/>
                <a:gd name="connsiteY321" fmla="*/ 220501 h 1159457"/>
                <a:gd name="connsiteX322" fmla="*/ 2150321 w 12191999"/>
                <a:gd name="connsiteY322" fmla="*/ 162133 h 1159457"/>
                <a:gd name="connsiteX323" fmla="*/ 2152347 w 12191999"/>
                <a:gd name="connsiteY323" fmla="*/ 157810 h 1159457"/>
                <a:gd name="connsiteX324" fmla="*/ 2152347 w 12191999"/>
                <a:gd name="connsiteY324" fmla="*/ 101604 h 1159457"/>
                <a:gd name="connsiteX325" fmla="*/ 2154373 w 12191999"/>
                <a:gd name="connsiteY325" fmla="*/ 82148 h 1159457"/>
                <a:gd name="connsiteX326" fmla="*/ 2158427 w 12191999"/>
                <a:gd name="connsiteY326" fmla="*/ 99442 h 1159457"/>
                <a:gd name="connsiteX327" fmla="*/ 2160454 w 12191999"/>
                <a:gd name="connsiteY327" fmla="*/ 157810 h 1159457"/>
                <a:gd name="connsiteX328" fmla="*/ 2162481 w 12191999"/>
                <a:gd name="connsiteY328" fmla="*/ 220501 h 1159457"/>
                <a:gd name="connsiteX329" fmla="*/ 2168560 w 12191999"/>
                <a:gd name="connsiteY329" fmla="*/ 226987 h 1159457"/>
                <a:gd name="connsiteX330" fmla="*/ 2166533 w 12191999"/>
                <a:gd name="connsiteY330" fmla="*/ 233472 h 1159457"/>
                <a:gd name="connsiteX331" fmla="*/ 2166533 w 12191999"/>
                <a:gd name="connsiteY331" fmla="*/ 311296 h 1159457"/>
                <a:gd name="connsiteX332" fmla="*/ 2168560 w 12191999"/>
                <a:gd name="connsiteY332" fmla="*/ 315620 h 1159457"/>
                <a:gd name="connsiteX333" fmla="*/ 2168560 w 12191999"/>
                <a:gd name="connsiteY333" fmla="*/ 337238 h 1159457"/>
                <a:gd name="connsiteX334" fmla="*/ 2182747 w 12191999"/>
                <a:gd name="connsiteY334" fmla="*/ 337238 h 1159457"/>
                <a:gd name="connsiteX335" fmla="*/ 2182747 w 12191999"/>
                <a:gd name="connsiteY335" fmla="*/ 354532 h 1159457"/>
                <a:gd name="connsiteX336" fmla="*/ 2190855 w 12191999"/>
                <a:gd name="connsiteY336" fmla="*/ 378311 h 1159457"/>
                <a:gd name="connsiteX337" fmla="*/ 2184775 w 12191999"/>
                <a:gd name="connsiteY337" fmla="*/ 382635 h 1159457"/>
                <a:gd name="connsiteX338" fmla="*/ 2172613 w 12191999"/>
                <a:gd name="connsiteY338" fmla="*/ 404253 h 1159457"/>
                <a:gd name="connsiteX339" fmla="*/ 2180720 w 12191999"/>
                <a:gd name="connsiteY339" fmla="*/ 657181 h 1159457"/>
                <a:gd name="connsiteX340" fmla="*/ 2245574 w 12191999"/>
                <a:gd name="connsiteY340" fmla="*/ 657181 h 1159457"/>
                <a:gd name="connsiteX341" fmla="*/ 2245574 w 12191999"/>
                <a:gd name="connsiteY341" fmla="*/ 732843 h 1159457"/>
                <a:gd name="connsiteX342" fmla="*/ 2253682 w 12191999"/>
                <a:gd name="connsiteY342" fmla="*/ 732843 h 1159457"/>
                <a:gd name="connsiteX343" fmla="*/ 2255708 w 12191999"/>
                <a:gd name="connsiteY343" fmla="*/ 726358 h 1159457"/>
                <a:gd name="connsiteX344" fmla="*/ 2261789 w 12191999"/>
                <a:gd name="connsiteY344" fmla="*/ 726358 h 1159457"/>
                <a:gd name="connsiteX345" fmla="*/ 2263816 w 12191999"/>
                <a:gd name="connsiteY345" fmla="*/ 735005 h 1159457"/>
                <a:gd name="connsiteX346" fmla="*/ 2275976 w 12191999"/>
                <a:gd name="connsiteY346" fmla="*/ 735005 h 1159457"/>
                <a:gd name="connsiteX347" fmla="*/ 2275976 w 12191999"/>
                <a:gd name="connsiteY347" fmla="*/ 728519 h 1159457"/>
                <a:gd name="connsiteX348" fmla="*/ 2298269 w 12191999"/>
                <a:gd name="connsiteY348" fmla="*/ 728519 h 1159457"/>
                <a:gd name="connsiteX349" fmla="*/ 2298269 w 12191999"/>
                <a:gd name="connsiteY349" fmla="*/ 735005 h 1159457"/>
                <a:gd name="connsiteX350" fmla="*/ 2318535 w 12191999"/>
                <a:gd name="connsiteY350" fmla="*/ 735005 h 1159457"/>
                <a:gd name="connsiteX351" fmla="*/ 2318535 w 12191999"/>
                <a:gd name="connsiteY351" fmla="*/ 780402 h 1159457"/>
                <a:gd name="connsiteX352" fmla="*/ 2332723 w 12191999"/>
                <a:gd name="connsiteY352" fmla="*/ 780402 h 1159457"/>
                <a:gd name="connsiteX353" fmla="*/ 2332723 w 12191999"/>
                <a:gd name="connsiteY353" fmla="*/ 767431 h 1159457"/>
                <a:gd name="connsiteX354" fmla="*/ 2348937 w 12191999"/>
                <a:gd name="connsiteY354" fmla="*/ 767431 h 1159457"/>
                <a:gd name="connsiteX355" fmla="*/ 2348937 w 12191999"/>
                <a:gd name="connsiteY355" fmla="*/ 588004 h 1159457"/>
                <a:gd name="connsiteX356" fmla="*/ 2355017 w 12191999"/>
                <a:gd name="connsiteY356" fmla="*/ 581518 h 1159457"/>
                <a:gd name="connsiteX357" fmla="*/ 2427978 w 12191999"/>
                <a:gd name="connsiteY357" fmla="*/ 581518 h 1159457"/>
                <a:gd name="connsiteX358" fmla="*/ 2427978 w 12191999"/>
                <a:gd name="connsiteY358" fmla="*/ 590166 h 1159457"/>
                <a:gd name="connsiteX359" fmla="*/ 2438110 w 12191999"/>
                <a:gd name="connsiteY359" fmla="*/ 590166 h 1159457"/>
                <a:gd name="connsiteX360" fmla="*/ 2438110 w 12191999"/>
                <a:gd name="connsiteY360" fmla="*/ 704740 h 1159457"/>
                <a:gd name="connsiteX361" fmla="*/ 2460405 w 12191999"/>
                <a:gd name="connsiteY361" fmla="*/ 704740 h 1159457"/>
                <a:gd name="connsiteX362" fmla="*/ 2460405 w 12191999"/>
                <a:gd name="connsiteY362" fmla="*/ 637725 h 1159457"/>
                <a:gd name="connsiteX363" fmla="*/ 2486752 w 12191999"/>
                <a:gd name="connsiteY363" fmla="*/ 637725 h 1159457"/>
                <a:gd name="connsiteX364" fmla="*/ 2490804 w 12191999"/>
                <a:gd name="connsiteY364" fmla="*/ 633401 h 1159457"/>
                <a:gd name="connsiteX365" fmla="*/ 2498911 w 12191999"/>
                <a:gd name="connsiteY365" fmla="*/ 633401 h 1159457"/>
                <a:gd name="connsiteX366" fmla="*/ 2502965 w 12191999"/>
                <a:gd name="connsiteY366" fmla="*/ 637725 h 1159457"/>
                <a:gd name="connsiteX367" fmla="*/ 2525259 w 12191999"/>
                <a:gd name="connsiteY367" fmla="*/ 637725 h 1159457"/>
                <a:gd name="connsiteX368" fmla="*/ 2525259 w 12191999"/>
                <a:gd name="connsiteY368" fmla="*/ 520989 h 1159457"/>
                <a:gd name="connsiteX369" fmla="*/ 2582006 w 12191999"/>
                <a:gd name="connsiteY369" fmla="*/ 510180 h 1159457"/>
                <a:gd name="connsiteX370" fmla="*/ 2582006 w 12191999"/>
                <a:gd name="connsiteY370" fmla="*/ 511261 h 1159457"/>
                <a:gd name="connsiteX371" fmla="*/ 2582006 w 12191999"/>
                <a:gd name="connsiteY371" fmla="*/ 518827 h 1159457"/>
                <a:gd name="connsiteX372" fmla="*/ 2608353 w 12191999"/>
                <a:gd name="connsiteY372" fmla="*/ 518827 h 1159457"/>
                <a:gd name="connsiteX373" fmla="*/ 2608353 w 12191999"/>
                <a:gd name="connsiteY373" fmla="*/ 773917 h 1159457"/>
                <a:gd name="connsiteX374" fmla="*/ 2630646 w 12191999"/>
                <a:gd name="connsiteY374" fmla="*/ 773917 h 1159457"/>
                <a:gd name="connsiteX375" fmla="*/ 2630646 w 12191999"/>
                <a:gd name="connsiteY375" fmla="*/ 769593 h 1159457"/>
                <a:gd name="connsiteX376" fmla="*/ 2642806 w 12191999"/>
                <a:gd name="connsiteY376" fmla="*/ 769593 h 1159457"/>
                <a:gd name="connsiteX377" fmla="*/ 2642806 w 12191999"/>
                <a:gd name="connsiteY377" fmla="*/ 773917 h 1159457"/>
                <a:gd name="connsiteX378" fmla="*/ 2667127 w 12191999"/>
                <a:gd name="connsiteY378" fmla="*/ 773917 h 1159457"/>
                <a:gd name="connsiteX379" fmla="*/ 2667127 w 12191999"/>
                <a:gd name="connsiteY379" fmla="*/ 760946 h 1159457"/>
                <a:gd name="connsiteX380" fmla="*/ 2695500 w 12191999"/>
                <a:gd name="connsiteY380" fmla="*/ 760946 h 1159457"/>
                <a:gd name="connsiteX381" fmla="*/ 2707661 w 12191999"/>
                <a:gd name="connsiteY381" fmla="*/ 756622 h 1159457"/>
                <a:gd name="connsiteX382" fmla="*/ 2727927 w 12191999"/>
                <a:gd name="connsiteY382" fmla="*/ 760946 h 1159457"/>
                <a:gd name="connsiteX383" fmla="*/ 2727927 w 12191999"/>
                <a:gd name="connsiteY383" fmla="*/ 743652 h 1159457"/>
                <a:gd name="connsiteX384" fmla="*/ 2736035 w 12191999"/>
                <a:gd name="connsiteY384" fmla="*/ 743652 h 1159457"/>
                <a:gd name="connsiteX385" fmla="*/ 2736035 w 12191999"/>
                <a:gd name="connsiteY385" fmla="*/ 730681 h 1159457"/>
                <a:gd name="connsiteX386" fmla="*/ 2792781 w 12191999"/>
                <a:gd name="connsiteY386" fmla="*/ 730681 h 1159457"/>
                <a:gd name="connsiteX387" fmla="*/ 2792781 w 12191999"/>
                <a:gd name="connsiteY387" fmla="*/ 700416 h 1159457"/>
                <a:gd name="connsiteX388" fmla="*/ 2811022 w 12191999"/>
                <a:gd name="connsiteY388" fmla="*/ 700416 h 1159457"/>
                <a:gd name="connsiteX389" fmla="*/ 2811022 w 12191999"/>
                <a:gd name="connsiteY389" fmla="*/ 693931 h 1159457"/>
                <a:gd name="connsiteX390" fmla="*/ 2823181 w 12191999"/>
                <a:gd name="connsiteY390" fmla="*/ 693931 h 1159457"/>
                <a:gd name="connsiteX391" fmla="*/ 2823181 w 12191999"/>
                <a:gd name="connsiteY391" fmla="*/ 700416 h 1159457"/>
                <a:gd name="connsiteX392" fmla="*/ 2839395 w 12191999"/>
                <a:gd name="connsiteY392" fmla="*/ 700416 h 1159457"/>
                <a:gd name="connsiteX393" fmla="*/ 2839395 w 12191999"/>
                <a:gd name="connsiteY393" fmla="*/ 750137 h 1159457"/>
                <a:gd name="connsiteX394" fmla="*/ 2871823 w 12191999"/>
                <a:gd name="connsiteY394" fmla="*/ 750137 h 1159457"/>
                <a:gd name="connsiteX395" fmla="*/ 2871823 w 12191999"/>
                <a:gd name="connsiteY395" fmla="*/ 724196 h 1159457"/>
                <a:gd name="connsiteX396" fmla="*/ 2910330 w 12191999"/>
                <a:gd name="connsiteY396" fmla="*/ 724196 h 1159457"/>
                <a:gd name="connsiteX397" fmla="*/ 2910330 w 12191999"/>
                <a:gd name="connsiteY397" fmla="*/ 693931 h 1159457"/>
                <a:gd name="connsiteX398" fmla="*/ 2958971 w 12191999"/>
                <a:gd name="connsiteY398" fmla="*/ 693931 h 1159457"/>
                <a:gd name="connsiteX399" fmla="*/ 2958971 w 12191999"/>
                <a:gd name="connsiteY399" fmla="*/ 805087 h 1159457"/>
                <a:gd name="connsiteX400" fmla="*/ 2958971 w 12191999"/>
                <a:gd name="connsiteY400" fmla="*/ 818866 h 1159457"/>
                <a:gd name="connsiteX401" fmla="*/ 3025292 w 12191999"/>
                <a:gd name="connsiteY401" fmla="*/ 818866 h 1159457"/>
                <a:gd name="connsiteX402" fmla="*/ 3024845 w 12191999"/>
                <a:gd name="connsiteY402" fmla="*/ 724196 h 1159457"/>
                <a:gd name="connsiteX403" fmla="*/ 3045111 w 12191999"/>
                <a:gd name="connsiteY403" fmla="*/ 724196 h 1159457"/>
                <a:gd name="connsiteX404" fmla="*/ 3045618 w 12191999"/>
                <a:gd name="connsiteY404" fmla="*/ 723115 h 1159457"/>
                <a:gd name="connsiteX405" fmla="*/ 3049165 w 12191999"/>
                <a:gd name="connsiteY405" fmla="*/ 715549 h 1159457"/>
                <a:gd name="connsiteX406" fmla="*/ 3050938 w 12191999"/>
                <a:gd name="connsiteY406" fmla="*/ 715819 h 1159457"/>
                <a:gd name="connsiteX407" fmla="*/ 3063352 w 12191999"/>
                <a:gd name="connsiteY407" fmla="*/ 717710 h 1159457"/>
                <a:gd name="connsiteX408" fmla="*/ 3063859 w 12191999"/>
                <a:gd name="connsiteY408" fmla="*/ 719062 h 1159457"/>
                <a:gd name="connsiteX409" fmla="*/ 3067404 w 12191999"/>
                <a:gd name="connsiteY409" fmla="*/ 728519 h 1159457"/>
                <a:gd name="connsiteX410" fmla="*/ 3093751 w 12191999"/>
                <a:gd name="connsiteY410" fmla="*/ 730681 h 1159457"/>
                <a:gd name="connsiteX411" fmla="*/ 3093751 w 12191999"/>
                <a:gd name="connsiteY411" fmla="*/ 607460 h 1159457"/>
                <a:gd name="connsiteX412" fmla="*/ 3095778 w 12191999"/>
                <a:gd name="connsiteY412" fmla="*/ 607460 h 1159457"/>
                <a:gd name="connsiteX413" fmla="*/ 3109965 w 12191999"/>
                <a:gd name="connsiteY413" fmla="*/ 607460 h 1159457"/>
                <a:gd name="connsiteX414" fmla="*/ 3109965 w 12191999"/>
                <a:gd name="connsiteY414" fmla="*/ 471268 h 1159457"/>
                <a:gd name="connsiteX415" fmla="*/ 3111739 w 12191999"/>
                <a:gd name="connsiteY415" fmla="*/ 471268 h 1159457"/>
                <a:gd name="connsiteX416" fmla="*/ 3124152 w 12191999"/>
                <a:gd name="connsiteY416" fmla="*/ 471268 h 1159457"/>
                <a:gd name="connsiteX417" fmla="*/ 3245754 w 12191999"/>
                <a:gd name="connsiteY417" fmla="*/ 471268 h 1159457"/>
                <a:gd name="connsiteX418" fmla="*/ 3248034 w 12191999"/>
                <a:gd name="connsiteY418" fmla="*/ 471268 h 1159457"/>
                <a:gd name="connsiteX419" fmla="*/ 3263995 w 12191999"/>
                <a:gd name="connsiteY419" fmla="*/ 471268 h 1159457"/>
                <a:gd name="connsiteX420" fmla="*/ 3263995 w 12191999"/>
                <a:gd name="connsiteY420" fmla="*/ 611783 h 1159457"/>
                <a:gd name="connsiteX421" fmla="*/ 3265514 w 12191999"/>
                <a:gd name="connsiteY421" fmla="*/ 611513 h 1159457"/>
                <a:gd name="connsiteX422" fmla="*/ 3276155 w 12191999"/>
                <a:gd name="connsiteY422" fmla="*/ 609622 h 1159457"/>
                <a:gd name="connsiteX423" fmla="*/ 3274128 w 12191999"/>
                <a:gd name="connsiteY423" fmla="*/ 698254 h 1159457"/>
                <a:gd name="connsiteX424" fmla="*/ 3275648 w 12191999"/>
                <a:gd name="connsiteY424" fmla="*/ 698525 h 1159457"/>
                <a:gd name="connsiteX425" fmla="*/ 3286288 w 12191999"/>
                <a:gd name="connsiteY425" fmla="*/ 700416 h 1159457"/>
                <a:gd name="connsiteX426" fmla="*/ 3286541 w 12191999"/>
                <a:gd name="connsiteY426" fmla="*/ 701227 h 1159457"/>
                <a:gd name="connsiteX427" fmla="*/ 3288315 w 12191999"/>
                <a:gd name="connsiteY427" fmla="*/ 706902 h 1159457"/>
                <a:gd name="connsiteX428" fmla="*/ 3289074 w 12191999"/>
                <a:gd name="connsiteY428" fmla="*/ 704470 h 1159457"/>
                <a:gd name="connsiteX429" fmla="*/ 3294394 w 12191999"/>
                <a:gd name="connsiteY429" fmla="*/ 687446 h 1159457"/>
                <a:gd name="connsiteX430" fmla="*/ 3296167 w 12191999"/>
                <a:gd name="connsiteY430" fmla="*/ 687446 h 1159457"/>
                <a:gd name="connsiteX431" fmla="*/ 3308581 w 12191999"/>
                <a:gd name="connsiteY431" fmla="*/ 687446 h 1159457"/>
                <a:gd name="connsiteX432" fmla="*/ 3308581 w 12191999"/>
                <a:gd name="connsiteY432" fmla="*/ 719872 h 1159457"/>
                <a:gd name="connsiteX433" fmla="*/ 3309594 w 12191999"/>
                <a:gd name="connsiteY433" fmla="*/ 720413 h 1159457"/>
                <a:gd name="connsiteX434" fmla="*/ 3316689 w 12191999"/>
                <a:gd name="connsiteY434" fmla="*/ 724196 h 1159457"/>
                <a:gd name="connsiteX435" fmla="*/ 3316689 w 12191999"/>
                <a:gd name="connsiteY435" fmla="*/ 725547 h 1159457"/>
                <a:gd name="connsiteX436" fmla="*/ 3316689 w 12191999"/>
                <a:gd name="connsiteY436" fmla="*/ 735005 h 1159457"/>
                <a:gd name="connsiteX437" fmla="*/ 3361276 w 12191999"/>
                <a:gd name="connsiteY437" fmla="*/ 735005 h 1159457"/>
                <a:gd name="connsiteX438" fmla="*/ 3361276 w 12191999"/>
                <a:gd name="connsiteY438" fmla="*/ 736086 h 1159457"/>
                <a:gd name="connsiteX439" fmla="*/ 3361276 w 12191999"/>
                <a:gd name="connsiteY439" fmla="*/ 743652 h 1159457"/>
                <a:gd name="connsiteX440" fmla="*/ 3363302 w 12191999"/>
                <a:gd name="connsiteY440" fmla="*/ 743652 h 1159457"/>
                <a:gd name="connsiteX441" fmla="*/ 3377488 w 12191999"/>
                <a:gd name="connsiteY441" fmla="*/ 743652 h 1159457"/>
                <a:gd name="connsiteX442" fmla="*/ 3377488 w 12191999"/>
                <a:gd name="connsiteY442" fmla="*/ 713387 h 1159457"/>
                <a:gd name="connsiteX443" fmla="*/ 3422076 w 12191999"/>
                <a:gd name="connsiteY443" fmla="*/ 713387 h 1159457"/>
                <a:gd name="connsiteX444" fmla="*/ 3422076 w 12191999"/>
                <a:gd name="connsiteY444" fmla="*/ 712036 h 1159457"/>
                <a:gd name="connsiteX445" fmla="*/ 3422076 w 12191999"/>
                <a:gd name="connsiteY445" fmla="*/ 702578 h 1159457"/>
                <a:gd name="connsiteX446" fmla="*/ 3423089 w 12191999"/>
                <a:gd name="connsiteY446" fmla="*/ 702578 h 1159457"/>
                <a:gd name="connsiteX447" fmla="*/ 3430182 w 12191999"/>
                <a:gd name="connsiteY447" fmla="*/ 702578 h 1159457"/>
                <a:gd name="connsiteX448" fmla="*/ 3430182 w 12191999"/>
                <a:gd name="connsiteY448" fmla="*/ 700687 h 1159457"/>
                <a:gd name="connsiteX449" fmla="*/ 3430182 w 12191999"/>
                <a:gd name="connsiteY449" fmla="*/ 687446 h 1159457"/>
                <a:gd name="connsiteX450" fmla="*/ 3430943 w 12191999"/>
                <a:gd name="connsiteY450" fmla="*/ 687446 h 1159457"/>
                <a:gd name="connsiteX451" fmla="*/ 3436263 w 12191999"/>
                <a:gd name="connsiteY451" fmla="*/ 687446 h 1159457"/>
                <a:gd name="connsiteX452" fmla="*/ 3436263 w 12191999"/>
                <a:gd name="connsiteY452" fmla="*/ 686365 h 1159457"/>
                <a:gd name="connsiteX453" fmla="*/ 3436263 w 12191999"/>
                <a:gd name="connsiteY453" fmla="*/ 678798 h 1159457"/>
                <a:gd name="connsiteX454" fmla="*/ 3438290 w 12191999"/>
                <a:gd name="connsiteY454" fmla="*/ 678798 h 1159457"/>
                <a:gd name="connsiteX455" fmla="*/ 3452477 w 12191999"/>
                <a:gd name="connsiteY455" fmla="*/ 678798 h 1159457"/>
                <a:gd name="connsiteX456" fmla="*/ 3452477 w 12191999"/>
                <a:gd name="connsiteY456" fmla="*/ 679879 h 1159457"/>
                <a:gd name="connsiteX457" fmla="*/ 3452477 w 12191999"/>
                <a:gd name="connsiteY457" fmla="*/ 687446 h 1159457"/>
                <a:gd name="connsiteX458" fmla="*/ 3474769 w 12191999"/>
                <a:gd name="connsiteY458" fmla="*/ 687446 h 1159457"/>
                <a:gd name="connsiteX459" fmla="*/ 3474769 w 12191999"/>
                <a:gd name="connsiteY459" fmla="*/ 685554 h 1159457"/>
                <a:gd name="connsiteX460" fmla="*/ 3474769 w 12191999"/>
                <a:gd name="connsiteY460" fmla="*/ 672313 h 1159457"/>
                <a:gd name="connsiteX461" fmla="*/ 3476544 w 12191999"/>
                <a:gd name="connsiteY461" fmla="*/ 672313 h 1159457"/>
                <a:gd name="connsiteX462" fmla="*/ 3488956 w 12191999"/>
                <a:gd name="connsiteY462" fmla="*/ 672313 h 1159457"/>
                <a:gd name="connsiteX463" fmla="*/ 3488956 w 12191999"/>
                <a:gd name="connsiteY463" fmla="*/ 696093 h 1159457"/>
                <a:gd name="connsiteX464" fmla="*/ 3489970 w 12191999"/>
                <a:gd name="connsiteY464" fmla="*/ 696093 h 1159457"/>
                <a:gd name="connsiteX465" fmla="*/ 3497064 w 12191999"/>
                <a:gd name="connsiteY465" fmla="*/ 696093 h 1159457"/>
                <a:gd name="connsiteX466" fmla="*/ 3497064 w 12191999"/>
                <a:gd name="connsiteY466" fmla="*/ 695012 h 1159457"/>
                <a:gd name="connsiteX467" fmla="*/ 3497064 w 12191999"/>
                <a:gd name="connsiteY467" fmla="*/ 687446 h 1159457"/>
                <a:gd name="connsiteX468" fmla="*/ 3498837 w 12191999"/>
                <a:gd name="connsiteY468" fmla="*/ 687446 h 1159457"/>
                <a:gd name="connsiteX469" fmla="*/ 3511251 w 12191999"/>
                <a:gd name="connsiteY469" fmla="*/ 687446 h 1159457"/>
                <a:gd name="connsiteX470" fmla="*/ 3511251 w 12191999"/>
                <a:gd name="connsiteY470" fmla="*/ 713387 h 1159457"/>
                <a:gd name="connsiteX471" fmla="*/ 3513278 w 12191999"/>
                <a:gd name="connsiteY471" fmla="*/ 713387 h 1159457"/>
                <a:gd name="connsiteX472" fmla="*/ 3527463 w 12191999"/>
                <a:gd name="connsiteY472" fmla="*/ 713387 h 1159457"/>
                <a:gd name="connsiteX473" fmla="*/ 3527463 w 12191999"/>
                <a:gd name="connsiteY473" fmla="*/ 715008 h 1159457"/>
                <a:gd name="connsiteX474" fmla="*/ 3527463 w 12191999"/>
                <a:gd name="connsiteY474" fmla="*/ 726358 h 1159457"/>
                <a:gd name="connsiteX475" fmla="*/ 3528224 w 12191999"/>
                <a:gd name="connsiteY475" fmla="*/ 726358 h 1159457"/>
                <a:gd name="connsiteX476" fmla="*/ 3533544 w 12191999"/>
                <a:gd name="connsiteY476" fmla="*/ 726358 h 1159457"/>
                <a:gd name="connsiteX477" fmla="*/ 3533544 w 12191999"/>
                <a:gd name="connsiteY477" fmla="*/ 725547 h 1159457"/>
                <a:gd name="connsiteX478" fmla="*/ 3533544 w 12191999"/>
                <a:gd name="connsiteY478" fmla="*/ 719872 h 1159457"/>
                <a:gd name="connsiteX479" fmla="*/ 3563945 w 12191999"/>
                <a:gd name="connsiteY479" fmla="*/ 719872 h 1159457"/>
                <a:gd name="connsiteX480" fmla="*/ 3563945 w 12191999"/>
                <a:gd name="connsiteY480" fmla="*/ 743652 h 1159457"/>
                <a:gd name="connsiteX481" fmla="*/ 3564957 w 12191999"/>
                <a:gd name="connsiteY481" fmla="*/ 743652 h 1159457"/>
                <a:gd name="connsiteX482" fmla="*/ 3572052 w 12191999"/>
                <a:gd name="connsiteY482" fmla="*/ 743652 h 1159457"/>
                <a:gd name="connsiteX483" fmla="*/ 3572052 w 12191999"/>
                <a:gd name="connsiteY483" fmla="*/ 744733 h 1159457"/>
                <a:gd name="connsiteX484" fmla="*/ 3572052 w 12191999"/>
                <a:gd name="connsiteY484" fmla="*/ 752299 h 1159457"/>
                <a:gd name="connsiteX485" fmla="*/ 3572811 w 12191999"/>
                <a:gd name="connsiteY485" fmla="*/ 752299 h 1159457"/>
                <a:gd name="connsiteX486" fmla="*/ 3578132 w 12191999"/>
                <a:gd name="connsiteY486" fmla="*/ 752299 h 1159457"/>
                <a:gd name="connsiteX487" fmla="*/ 3578132 w 12191999"/>
                <a:gd name="connsiteY487" fmla="*/ 750137 h 1159457"/>
                <a:gd name="connsiteX488" fmla="*/ 3578132 w 12191999"/>
                <a:gd name="connsiteY488" fmla="*/ 735005 h 1159457"/>
                <a:gd name="connsiteX489" fmla="*/ 3579144 w 12191999"/>
                <a:gd name="connsiteY489" fmla="*/ 735005 h 1159457"/>
                <a:gd name="connsiteX490" fmla="*/ 3586239 w 12191999"/>
                <a:gd name="connsiteY490" fmla="*/ 735005 h 1159457"/>
                <a:gd name="connsiteX491" fmla="*/ 3586239 w 12191999"/>
                <a:gd name="connsiteY491" fmla="*/ 736086 h 1159457"/>
                <a:gd name="connsiteX492" fmla="*/ 3586239 w 12191999"/>
                <a:gd name="connsiteY492" fmla="*/ 743652 h 1159457"/>
                <a:gd name="connsiteX493" fmla="*/ 3591559 w 12191999"/>
                <a:gd name="connsiteY493" fmla="*/ 741659 h 1159457"/>
                <a:gd name="connsiteX494" fmla="*/ 3592318 w 12191999"/>
                <a:gd name="connsiteY494" fmla="*/ 740679 h 1159457"/>
                <a:gd name="connsiteX495" fmla="*/ 3592318 w 12191999"/>
                <a:gd name="connsiteY495" fmla="*/ 735005 h 1159457"/>
                <a:gd name="connsiteX496" fmla="*/ 3630825 w 12191999"/>
                <a:gd name="connsiteY496" fmla="*/ 735005 h 1159457"/>
                <a:gd name="connsiteX497" fmla="*/ 3630825 w 12191999"/>
                <a:gd name="connsiteY497" fmla="*/ 758784 h 1159457"/>
                <a:gd name="connsiteX498" fmla="*/ 3632852 w 12191999"/>
                <a:gd name="connsiteY498" fmla="*/ 758784 h 1159457"/>
                <a:gd name="connsiteX499" fmla="*/ 3647039 w 12191999"/>
                <a:gd name="connsiteY499" fmla="*/ 758784 h 1159457"/>
                <a:gd name="connsiteX500" fmla="*/ 3647039 w 12191999"/>
                <a:gd name="connsiteY500" fmla="*/ 759865 h 1159457"/>
                <a:gd name="connsiteX501" fmla="*/ 3647039 w 12191999"/>
                <a:gd name="connsiteY501" fmla="*/ 767431 h 1159457"/>
                <a:gd name="connsiteX502" fmla="*/ 3648813 w 12191999"/>
                <a:gd name="connsiteY502" fmla="*/ 767431 h 1159457"/>
                <a:gd name="connsiteX503" fmla="*/ 3661226 w 12191999"/>
                <a:gd name="connsiteY503" fmla="*/ 767431 h 1159457"/>
                <a:gd name="connsiteX504" fmla="*/ 3661226 w 12191999"/>
                <a:gd name="connsiteY504" fmla="*/ 743652 h 1159457"/>
                <a:gd name="connsiteX505" fmla="*/ 3662239 w 12191999"/>
                <a:gd name="connsiteY505" fmla="*/ 743652 h 1159457"/>
                <a:gd name="connsiteX506" fmla="*/ 3669332 w 12191999"/>
                <a:gd name="connsiteY506" fmla="*/ 743652 h 1159457"/>
                <a:gd name="connsiteX507" fmla="*/ 3669332 w 12191999"/>
                <a:gd name="connsiteY507" fmla="*/ 711225 h 1159457"/>
                <a:gd name="connsiteX508" fmla="*/ 3670345 w 12191999"/>
                <a:gd name="connsiteY508" fmla="*/ 711225 h 1159457"/>
                <a:gd name="connsiteX509" fmla="*/ 3677440 w 12191999"/>
                <a:gd name="connsiteY509" fmla="*/ 711225 h 1159457"/>
                <a:gd name="connsiteX510" fmla="*/ 3677440 w 12191999"/>
                <a:gd name="connsiteY510" fmla="*/ 709334 h 1159457"/>
                <a:gd name="connsiteX511" fmla="*/ 3677440 w 12191999"/>
                <a:gd name="connsiteY511" fmla="*/ 696093 h 1159457"/>
                <a:gd name="connsiteX512" fmla="*/ 3676172 w 12191999"/>
                <a:gd name="connsiteY512" fmla="*/ 694471 h 1159457"/>
                <a:gd name="connsiteX513" fmla="*/ 3681492 w 12191999"/>
                <a:gd name="connsiteY513" fmla="*/ 683122 h 1159457"/>
                <a:gd name="connsiteX514" fmla="*/ 3689600 w 12191999"/>
                <a:gd name="connsiteY514" fmla="*/ 711225 h 1159457"/>
                <a:gd name="connsiteX515" fmla="*/ 3690359 w 12191999"/>
                <a:gd name="connsiteY515" fmla="*/ 711225 h 1159457"/>
                <a:gd name="connsiteX516" fmla="*/ 3695680 w 12191999"/>
                <a:gd name="connsiteY516" fmla="*/ 711225 h 1159457"/>
                <a:gd name="connsiteX517" fmla="*/ 3695680 w 12191999"/>
                <a:gd name="connsiteY517" fmla="*/ 605298 h 1159457"/>
                <a:gd name="connsiteX518" fmla="*/ 3697199 w 12191999"/>
                <a:gd name="connsiteY518" fmla="*/ 605298 h 1159457"/>
                <a:gd name="connsiteX519" fmla="*/ 3707840 w 12191999"/>
                <a:gd name="connsiteY519" fmla="*/ 605298 h 1159457"/>
                <a:gd name="connsiteX520" fmla="*/ 3707840 w 12191999"/>
                <a:gd name="connsiteY520" fmla="*/ 557739 h 1159457"/>
                <a:gd name="connsiteX521" fmla="*/ 3734187 w 12191999"/>
                <a:gd name="connsiteY521" fmla="*/ 557739 h 1159457"/>
                <a:gd name="connsiteX522" fmla="*/ 3734187 w 12191999"/>
                <a:gd name="connsiteY522" fmla="*/ 536121 h 1159457"/>
                <a:gd name="connsiteX523" fmla="*/ 3768640 w 12191999"/>
                <a:gd name="connsiteY523" fmla="*/ 536121 h 1159457"/>
                <a:gd name="connsiteX524" fmla="*/ 3768640 w 12191999"/>
                <a:gd name="connsiteY524" fmla="*/ 538553 h 1159457"/>
                <a:gd name="connsiteX525" fmla="*/ 3768640 w 12191999"/>
                <a:gd name="connsiteY525" fmla="*/ 555577 h 1159457"/>
                <a:gd name="connsiteX526" fmla="*/ 3770921 w 12191999"/>
                <a:gd name="connsiteY526" fmla="*/ 555577 h 1159457"/>
                <a:gd name="connsiteX527" fmla="*/ 3786881 w 12191999"/>
                <a:gd name="connsiteY527" fmla="*/ 555577 h 1159457"/>
                <a:gd name="connsiteX528" fmla="*/ 3786881 w 12191999"/>
                <a:gd name="connsiteY528" fmla="*/ 603136 h 1159457"/>
                <a:gd name="connsiteX529" fmla="*/ 3787894 w 12191999"/>
                <a:gd name="connsiteY529" fmla="*/ 603136 h 1159457"/>
                <a:gd name="connsiteX530" fmla="*/ 3794988 w 12191999"/>
                <a:gd name="connsiteY530" fmla="*/ 603136 h 1159457"/>
                <a:gd name="connsiteX531" fmla="*/ 3809175 w 12191999"/>
                <a:gd name="connsiteY531" fmla="*/ 607460 h 1159457"/>
                <a:gd name="connsiteX532" fmla="*/ 3809175 w 12191999"/>
                <a:gd name="connsiteY532" fmla="*/ 646372 h 1159457"/>
                <a:gd name="connsiteX533" fmla="*/ 3810187 w 12191999"/>
                <a:gd name="connsiteY533" fmla="*/ 646372 h 1159457"/>
                <a:gd name="connsiteX534" fmla="*/ 3817281 w 12191999"/>
                <a:gd name="connsiteY534" fmla="*/ 646372 h 1159457"/>
                <a:gd name="connsiteX535" fmla="*/ 3817281 w 12191999"/>
                <a:gd name="connsiteY535" fmla="*/ 647993 h 1159457"/>
                <a:gd name="connsiteX536" fmla="*/ 3817281 w 12191999"/>
                <a:gd name="connsiteY536" fmla="*/ 659342 h 1159457"/>
                <a:gd name="connsiteX537" fmla="*/ 3819307 w 12191999"/>
                <a:gd name="connsiteY537" fmla="*/ 659342 h 1159457"/>
                <a:gd name="connsiteX538" fmla="*/ 3833494 w 12191999"/>
                <a:gd name="connsiteY538" fmla="*/ 659342 h 1159457"/>
                <a:gd name="connsiteX539" fmla="*/ 3839574 w 12191999"/>
                <a:gd name="connsiteY539" fmla="*/ 665828 h 1159457"/>
                <a:gd name="connsiteX540" fmla="*/ 3839574 w 12191999"/>
                <a:gd name="connsiteY540" fmla="*/ 687446 h 1159457"/>
                <a:gd name="connsiteX541" fmla="*/ 3841855 w 12191999"/>
                <a:gd name="connsiteY541" fmla="*/ 687446 h 1159457"/>
                <a:gd name="connsiteX542" fmla="*/ 3857815 w 12191999"/>
                <a:gd name="connsiteY542" fmla="*/ 687446 h 1159457"/>
                <a:gd name="connsiteX543" fmla="*/ 3857815 w 12191999"/>
                <a:gd name="connsiteY543" fmla="*/ 688526 h 1159457"/>
                <a:gd name="connsiteX544" fmla="*/ 3857815 w 12191999"/>
                <a:gd name="connsiteY544" fmla="*/ 696093 h 1159457"/>
                <a:gd name="connsiteX545" fmla="*/ 3859081 w 12191999"/>
                <a:gd name="connsiteY545" fmla="*/ 696093 h 1159457"/>
                <a:gd name="connsiteX546" fmla="*/ 3867948 w 12191999"/>
                <a:gd name="connsiteY546" fmla="*/ 696093 h 1159457"/>
                <a:gd name="connsiteX547" fmla="*/ 3867948 w 12191999"/>
                <a:gd name="connsiteY547" fmla="*/ 698254 h 1159457"/>
                <a:gd name="connsiteX548" fmla="*/ 3867948 w 12191999"/>
                <a:gd name="connsiteY548" fmla="*/ 713387 h 1159457"/>
                <a:gd name="connsiteX549" fmla="*/ 3872002 w 12191999"/>
                <a:gd name="connsiteY549" fmla="*/ 711495 h 1159457"/>
                <a:gd name="connsiteX550" fmla="*/ 3872002 w 12191999"/>
                <a:gd name="connsiteY550" fmla="*/ 698254 h 1159457"/>
                <a:gd name="connsiteX551" fmla="*/ 3873015 w 12191999"/>
                <a:gd name="connsiteY551" fmla="*/ 698254 h 1159457"/>
                <a:gd name="connsiteX552" fmla="*/ 3880108 w 12191999"/>
                <a:gd name="connsiteY552" fmla="*/ 698254 h 1159457"/>
                <a:gd name="connsiteX553" fmla="*/ 3880108 w 12191999"/>
                <a:gd name="connsiteY553" fmla="*/ 699876 h 1159457"/>
                <a:gd name="connsiteX554" fmla="*/ 3880108 w 12191999"/>
                <a:gd name="connsiteY554" fmla="*/ 711225 h 1159457"/>
                <a:gd name="connsiteX555" fmla="*/ 3880869 w 12191999"/>
                <a:gd name="connsiteY555" fmla="*/ 711225 h 1159457"/>
                <a:gd name="connsiteX556" fmla="*/ 3886189 w 12191999"/>
                <a:gd name="connsiteY556" fmla="*/ 711225 h 1159457"/>
                <a:gd name="connsiteX557" fmla="*/ 3934828 w 12191999"/>
                <a:gd name="connsiteY557" fmla="*/ 706902 h 1159457"/>
                <a:gd name="connsiteX558" fmla="*/ 3934828 w 12191999"/>
                <a:gd name="connsiteY558" fmla="*/ 708253 h 1159457"/>
                <a:gd name="connsiteX559" fmla="*/ 3934828 w 12191999"/>
                <a:gd name="connsiteY559" fmla="*/ 717710 h 1159457"/>
                <a:gd name="connsiteX560" fmla="*/ 3935589 w 12191999"/>
                <a:gd name="connsiteY560" fmla="*/ 717710 h 1159457"/>
                <a:gd name="connsiteX561" fmla="*/ 3940909 w 12191999"/>
                <a:gd name="connsiteY561" fmla="*/ 717710 h 1159457"/>
                <a:gd name="connsiteX562" fmla="*/ 3940909 w 12191999"/>
                <a:gd name="connsiteY562" fmla="*/ 719872 h 1159457"/>
                <a:gd name="connsiteX563" fmla="*/ 3940909 w 12191999"/>
                <a:gd name="connsiteY563" fmla="*/ 735005 h 1159457"/>
                <a:gd name="connsiteX564" fmla="*/ 3942936 w 12191999"/>
                <a:gd name="connsiteY564" fmla="*/ 733654 h 1159457"/>
                <a:gd name="connsiteX565" fmla="*/ 3957123 w 12191999"/>
                <a:gd name="connsiteY565" fmla="*/ 724196 h 1159457"/>
                <a:gd name="connsiteX566" fmla="*/ 3963202 w 12191999"/>
                <a:gd name="connsiteY566" fmla="*/ 683122 h 1159457"/>
                <a:gd name="connsiteX567" fmla="*/ 3963963 w 12191999"/>
                <a:gd name="connsiteY567" fmla="*/ 682852 h 1159457"/>
                <a:gd name="connsiteX568" fmla="*/ 3969283 w 12191999"/>
                <a:gd name="connsiteY568" fmla="*/ 680960 h 1159457"/>
                <a:gd name="connsiteX569" fmla="*/ 3971310 w 12191999"/>
                <a:gd name="connsiteY569" fmla="*/ 611783 h 1159457"/>
                <a:gd name="connsiteX570" fmla="*/ 3973337 w 12191999"/>
                <a:gd name="connsiteY570" fmla="*/ 680960 h 1159457"/>
                <a:gd name="connsiteX571" fmla="*/ 3974096 w 12191999"/>
                <a:gd name="connsiteY571" fmla="*/ 681230 h 1159457"/>
                <a:gd name="connsiteX572" fmla="*/ 3979416 w 12191999"/>
                <a:gd name="connsiteY572" fmla="*/ 683122 h 1159457"/>
                <a:gd name="connsiteX573" fmla="*/ 3979416 w 12191999"/>
                <a:gd name="connsiteY573" fmla="*/ 596651 h 1159457"/>
                <a:gd name="connsiteX574" fmla="*/ 3983470 w 12191999"/>
                <a:gd name="connsiteY574" fmla="*/ 564224 h 1159457"/>
                <a:gd name="connsiteX575" fmla="*/ 4021977 w 12191999"/>
                <a:gd name="connsiteY575" fmla="*/ 564224 h 1159457"/>
                <a:gd name="connsiteX576" fmla="*/ 4021977 w 12191999"/>
                <a:gd name="connsiteY576" fmla="*/ 596651 h 1159457"/>
                <a:gd name="connsiteX577" fmla="*/ 4022736 w 12191999"/>
                <a:gd name="connsiteY577" fmla="*/ 596651 h 1159457"/>
                <a:gd name="connsiteX578" fmla="*/ 4028057 w 12191999"/>
                <a:gd name="connsiteY578" fmla="*/ 596651 h 1159457"/>
                <a:gd name="connsiteX579" fmla="*/ 4028057 w 12191999"/>
                <a:gd name="connsiteY579" fmla="*/ 514503 h 1159457"/>
                <a:gd name="connsiteX580" fmla="*/ 4029830 w 12191999"/>
                <a:gd name="connsiteY580" fmla="*/ 514503 h 1159457"/>
                <a:gd name="connsiteX581" fmla="*/ 4042244 w 12191999"/>
                <a:gd name="connsiteY581" fmla="*/ 514503 h 1159457"/>
                <a:gd name="connsiteX582" fmla="*/ 4042244 w 12191999"/>
                <a:gd name="connsiteY582" fmla="*/ 512612 h 1159457"/>
                <a:gd name="connsiteX583" fmla="*/ 4042244 w 12191999"/>
                <a:gd name="connsiteY583" fmla="*/ 499371 h 1159457"/>
                <a:gd name="connsiteX584" fmla="*/ 4064537 w 12191999"/>
                <a:gd name="connsiteY584" fmla="*/ 499371 h 1159457"/>
                <a:gd name="connsiteX585" fmla="*/ 4064537 w 12191999"/>
                <a:gd name="connsiteY585" fmla="*/ 498290 h 1159457"/>
                <a:gd name="connsiteX586" fmla="*/ 4064537 w 12191999"/>
                <a:gd name="connsiteY586" fmla="*/ 490724 h 1159457"/>
                <a:gd name="connsiteX587" fmla="*/ 4066310 w 12191999"/>
                <a:gd name="connsiteY587" fmla="*/ 490724 h 1159457"/>
                <a:gd name="connsiteX588" fmla="*/ 4078724 w 12191999"/>
                <a:gd name="connsiteY588" fmla="*/ 490724 h 1159457"/>
                <a:gd name="connsiteX589" fmla="*/ 4078724 w 12191999"/>
                <a:gd name="connsiteY589" fmla="*/ 491805 h 1159457"/>
                <a:gd name="connsiteX590" fmla="*/ 4078724 w 12191999"/>
                <a:gd name="connsiteY590" fmla="*/ 499371 h 1159457"/>
                <a:gd name="connsiteX591" fmla="*/ 4079485 w 12191999"/>
                <a:gd name="connsiteY591" fmla="*/ 499371 h 1159457"/>
                <a:gd name="connsiteX592" fmla="*/ 4084805 w 12191999"/>
                <a:gd name="connsiteY592" fmla="*/ 499371 h 1159457"/>
                <a:gd name="connsiteX593" fmla="*/ 4094938 w 12191999"/>
                <a:gd name="connsiteY593" fmla="*/ 495047 h 1159457"/>
                <a:gd name="connsiteX594" fmla="*/ 4098990 w 12191999"/>
                <a:gd name="connsiteY594" fmla="*/ 498290 h 1159457"/>
                <a:gd name="connsiteX595" fmla="*/ 4098990 w 12191999"/>
                <a:gd name="connsiteY595" fmla="*/ 490724 h 1159457"/>
                <a:gd name="connsiteX596" fmla="*/ 4101271 w 12191999"/>
                <a:gd name="connsiteY596" fmla="*/ 490724 h 1159457"/>
                <a:gd name="connsiteX597" fmla="*/ 4117231 w 12191999"/>
                <a:gd name="connsiteY597" fmla="*/ 490724 h 1159457"/>
                <a:gd name="connsiteX598" fmla="*/ 4117231 w 12191999"/>
                <a:gd name="connsiteY598" fmla="*/ 491805 h 1159457"/>
                <a:gd name="connsiteX599" fmla="*/ 4117231 w 12191999"/>
                <a:gd name="connsiteY599" fmla="*/ 499371 h 1159457"/>
                <a:gd name="connsiteX600" fmla="*/ 4147632 w 12191999"/>
                <a:gd name="connsiteY600" fmla="*/ 499371 h 1159457"/>
                <a:gd name="connsiteX601" fmla="*/ 4147632 w 12191999"/>
                <a:gd name="connsiteY601" fmla="*/ 500992 h 1159457"/>
                <a:gd name="connsiteX602" fmla="*/ 4147632 w 12191999"/>
                <a:gd name="connsiteY602" fmla="*/ 512342 h 1159457"/>
                <a:gd name="connsiteX603" fmla="*/ 4173978 w 12191999"/>
                <a:gd name="connsiteY603" fmla="*/ 512342 h 1159457"/>
                <a:gd name="connsiteX604" fmla="*/ 4173978 w 12191999"/>
                <a:gd name="connsiteY604" fmla="*/ 542606 h 1159457"/>
                <a:gd name="connsiteX605" fmla="*/ 4174739 w 12191999"/>
                <a:gd name="connsiteY605" fmla="*/ 542606 h 1159457"/>
                <a:gd name="connsiteX606" fmla="*/ 4180058 w 12191999"/>
                <a:gd name="connsiteY606" fmla="*/ 542606 h 1159457"/>
                <a:gd name="connsiteX607" fmla="*/ 4180058 w 12191999"/>
                <a:gd name="connsiteY607" fmla="*/ 543687 h 1159457"/>
                <a:gd name="connsiteX608" fmla="*/ 4180058 w 12191999"/>
                <a:gd name="connsiteY608" fmla="*/ 551254 h 1159457"/>
                <a:gd name="connsiteX609" fmla="*/ 4184113 w 12191999"/>
                <a:gd name="connsiteY609" fmla="*/ 581518 h 1159457"/>
                <a:gd name="connsiteX610" fmla="*/ 4184872 w 12191999"/>
                <a:gd name="connsiteY610" fmla="*/ 581518 h 1159457"/>
                <a:gd name="connsiteX611" fmla="*/ 4190192 w 12191999"/>
                <a:gd name="connsiteY611" fmla="*/ 581518 h 1159457"/>
                <a:gd name="connsiteX612" fmla="*/ 4190192 w 12191999"/>
                <a:gd name="connsiteY612" fmla="*/ 582329 h 1159457"/>
                <a:gd name="connsiteX613" fmla="*/ 4190192 w 12191999"/>
                <a:gd name="connsiteY613" fmla="*/ 588004 h 1159457"/>
                <a:gd name="connsiteX614" fmla="*/ 4191206 w 12191999"/>
                <a:gd name="connsiteY614" fmla="*/ 588004 h 1159457"/>
                <a:gd name="connsiteX615" fmla="*/ 4198298 w 12191999"/>
                <a:gd name="connsiteY615" fmla="*/ 588004 h 1159457"/>
                <a:gd name="connsiteX616" fmla="*/ 4198298 w 12191999"/>
                <a:gd name="connsiteY616" fmla="*/ 618269 h 1159457"/>
                <a:gd name="connsiteX617" fmla="*/ 4200325 w 12191999"/>
                <a:gd name="connsiteY617" fmla="*/ 618269 h 1159457"/>
                <a:gd name="connsiteX618" fmla="*/ 4214512 w 12191999"/>
                <a:gd name="connsiteY618" fmla="*/ 618269 h 1159457"/>
                <a:gd name="connsiteX619" fmla="*/ 4214512 w 12191999"/>
                <a:gd name="connsiteY619" fmla="*/ 642048 h 1159457"/>
                <a:gd name="connsiteX620" fmla="*/ 4216539 w 12191999"/>
                <a:gd name="connsiteY620" fmla="*/ 643669 h 1159457"/>
                <a:gd name="connsiteX621" fmla="*/ 4216539 w 12191999"/>
                <a:gd name="connsiteY621" fmla="*/ 655019 h 1159457"/>
                <a:gd name="connsiteX622" fmla="*/ 4217299 w 12191999"/>
                <a:gd name="connsiteY622" fmla="*/ 655019 h 1159457"/>
                <a:gd name="connsiteX623" fmla="*/ 4222619 w 12191999"/>
                <a:gd name="connsiteY623" fmla="*/ 655019 h 1159457"/>
                <a:gd name="connsiteX624" fmla="*/ 4222619 w 12191999"/>
                <a:gd name="connsiteY624" fmla="*/ 678798 h 1159457"/>
                <a:gd name="connsiteX625" fmla="*/ 4223886 w 12191999"/>
                <a:gd name="connsiteY625" fmla="*/ 678798 h 1159457"/>
                <a:gd name="connsiteX626" fmla="*/ 4232752 w 12191999"/>
                <a:gd name="connsiteY626" fmla="*/ 678798 h 1159457"/>
                <a:gd name="connsiteX627" fmla="*/ 4234779 w 12191999"/>
                <a:gd name="connsiteY627" fmla="*/ 682852 h 1159457"/>
                <a:gd name="connsiteX628" fmla="*/ 4234779 w 12191999"/>
                <a:gd name="connsiteY628" fmla="*/ 696093 h 1159457"/>
                <a:gd name="connsiteX629" fmla="*/ 4236299 w 12191999"/>
                <a:gd name="connsiteY629" fmla="*/ 694201 h 1159457"/>
                <a:gd name="connsiteX630" fmla="*/ 4246939 w 12191999"/>
                <a:gd name="connsiteY630" fmla="*/ 680960 h 1159457"/>
                <a:gd name="connsiteX631" fmla="*/ 4275314 w 12191999"/>
                <a:gd name="connsiteY631" fmla="*/ 680960 h 1159457"/>
                <a:gd name="connsiteX632" fmla="*/ 4275314 w 12191999"/>
                <a:gd name="connsiteY632" fmla="*/ 767431 h 1159457"/>
                <a:gd name="connsiteX633" fmla="*/ 4276073 w 12191999"/>
                <a:gd name="connsiteY633" fmla="*/ 767431 h 1159457"/>
                <a:gd name="connsiteX634" fmla="*/ 4281393 w 12191999"/>
                <a:gd name="connsiteY634" fmla="*/ 767431 h 1159457"/>
                <a:gd name="connsiteX635" fmla="*/ 4282153 w 12191999"/>
                <a:gd name="connsiteY635" fmla="*/ 766080 h 1159457"/>
                <a:gd name="connsiteX636" fmla="*/ 4287473 w 12191999"/>
                <a:gd name="connsiteY636" fmla="*/ 756622 h 1159457"/>
                <a:gd name="connsiteX637" fmla="*/ 4287473 w 12191999"/>
                <a:gd name="connsiteY637" fmla="*/ 758514 h 1159457"/>
                <a:gd name="connsiteX638" fmla="*/ 4287473 w 12191999"/>
                <a:gd name="connsiteY638" fmla="*/ 771755 h 1159457"/>
                <a:gd name="connsiteX639" fmla="*/ 4291526 w 12191999"/>
                <a:gd name="connsiteY639" fmla="*/ 726358 h 1159457"/>
                <a:gd name="connsiteX640" fmla="*/ 4292286 w 12191999"/>
                <a:gd name="connsiteY640" fmla="*/ 726358 h 1159457"/>
                <a:gd name="connsiteX641" fmla="*/ 4297606 w 12191999"/>
                <a:gd name="connsiteY641" fmla="*/ 726358 h 1159457"/>
                <a:gd name="connsiteX642" fmla="*/ 4297606 w 12191999"/>
                <a:gd name="connsiteY642" fmla="*/ 661504 h 1159457"/>
                <a:gd name="connsiteX643" fmla="*/ 4298620 w 12191999"/>
                <a:gd name="connsiteY643" fmla="*/ 661504 h 1159457"/>
                <a:gd name="connsiteX644" fmla="*/ 4305713 w 12191999"/>
                <a:gd name="connsiteY644" fmla="*/ 661504 h 1159457"/>
                <a:gd name="connsiteX645" fmla="*/ 4317873 w 12191999"/>
                <a:gd name="connsiteY645" fmla="*/ 618269 h 1159457"/>
                <a:gd name="connsiteX646" fmla="*/ 4319140 w 12191999"/>
                <a:gd name="connsiteY646" fmla="*/ 618269 h 1159457"/>
                <a:gd name="connsiteX647" fmla="*/ 4328007 w 12191999"/>
                <a:gd name="connsiteY647" fmla="*/ 618269 h 1159457"/>
                <a:gd name="connsiteX648" fmla="*/ 4338140 w 12191999"/>
                <a:gd name="connsiteY648" fmla="*/ 661504 h 1159457"/>
                <a:gd name="connsiteX649" fmla="*/ 4339153 w 12191999"/>
                <a:gd name="connsiteY649" fmla="*/ 661504 h 1159457"/>
                <a:gd name="connsiteX650" fmla="*/ 4346247 w 12191999"/>
                <a:gd name="connsiteY650" fmla="*/ 661504 h 1159457"/>
                <a:gd name="connsiteX651" fmla="*/ 4346247 w 12191999"/>
                <a:gd name="connsiteY651" fmla="*/ 700416 h 1159457"/>
                <a:gd name="connsiteX652" fmla="*/ 4348020 w 12191999"/>
                <a:gd name="connsiteY652" fmla="*/ 700416 h 1159457"/>
                <a:gd name="connsiteX653" fmla="*/ 4360434 w 12191999"/>
                <a:gd name="connsiteY653" fmla="*/ 700416 h 1159457"/>
                <a:gd name="connsiteX654" fmla="*/ 4360434 w 12191999"/>
                <a:gd name="connsiteY654" fmla="*/ 702578 h 1159457"/>
                <a:gd name="connsiteX655" fmla="*/ 4360434 w 12191999"/>
                <a:gd name="connsiteY655" fmla="*/ 717710 h 1159457"/>
                <a:gd name="connsiteX656" fmla="*/ 4364487 w 12191999"/>
                <a:gd name="connsiteY656" fmla="*/ 715549 h 1159457"/>
                <a:gd name="connsiteX657" fmla="*/ 4364487 w 12191999"/>
                <a:gd name="connsiteY657" fmla="*/ 700416 h 1159457"/>
                <a:gd name="connsiteX658" fmla="*/ 4366007 w 12191999"/>
                <a:gd name="connsiteY658" fmla="*/ 700416 h 1159457"/>
                <a:gd name="connsiteX659" fmla="*/ 4376647 w 12191999"/>
                <a:gd name="connsiteY659" fmla="*/ 700416 h 1159457"/>
                <a:gd name="connsiteX660" fmla="*/ 4376647 w 12191999"/>
                <a:gd name="connsiteY660" fmla="*/ 702037 h 1159457"/>
                <a:gd name="connsiteX661" fmla="*/ 4376647 w 12191999"/>
                <a:gd name="connsiteY661" fmla="*/ 713387 h 1159457"/>
                <a:gd name="connsiteX662" fmla="*/ 4407048 w 12191999"/>
                <a:gd name="connsiteY662" fmla="*/ 713387 h 1159457"/>
                <a:gd name="connsiteX663" fmla="*/ 4407048 w 12191999"/>
                <a:gd name="connsiteY663" fmla="*/ 676637 h 1159457"/>
                <a:gd name="connsiteX664" fmla="*/ 4408314 w 12191999"/>
                <a:gd name="connsiteY664" fmla="*/ 676637 h 1159457"/>
                <a:gd name="connsiteX665" fmla="*/ 4417181 w 12191999"/>
                <a:gd name="connsiteY665" fmla="*/ 676637 h 1159457"/>
                <a:gd name="connsiteX666" fmla="*/ 4417181 w 12191999"/>
                <a:gd name="connsiteY666" fmla="*/ 698254 h 1159457"/>
                <a:gd name="connsiteX667" fmla="*/ 4419208 w 12191999"/>
                <a:gd name="connsiteY667" fmla="*/ 665828 h 1159457"/>
                <a:gd name="connsiteX668" fmla="*/ 4441501 w 12191999"/>
                <a:gd name="connsiteY668" fmla="*/ 665828 h 1159457"/>
                <a:gd name="connsiteX669" fmla="*/ 4441501 w 12191999"/>
                <a:gd name="connsiteY669" fmla="*/ 664206 h 1159457"/>
                <a:gd name="connsiteX670" fmla="*/ 4441501 w 12191999"/>
                <a:gd name="connsiteY670" fmla="*/ 652857 h 1159457"/>
                <a:gd name="connsiteX671" fmla="*/ 4442262 w 12191999"/>
                <a:gd name="connsiteY671" fmla="*/ 652857 h 1159457"/>
                <a:gd name="connsiteX672" fmla="*/ 4447582 w 12191999"/>
                <a:gd name="connsiteY672" fmla="*/ 652857 h 1159457"/>
                <a:gd name="connsiteX673" fmla="*/ 4447582 w 12191999"/>
                <a:gd name="connsiteY673" fmla="*/ 650966 h 1159457"/>
                <a:gd name="connsiteX674" fmla="*/ 4447582 w 12191999"/>
                <a:gd name="connsiteY674" fmla="*/ 637725 h 1159457"/>
                <a:gd name="connsiteX675" fmla="*/ 4451635 w 12191999"/>
                <a:gd name="connsiteY675" fmla="*/ 644210 h 1159457"/>
                <a:gd name="connsiteX676" fmla="*/ 4453915 w 12191999"/>
                <a:gd name="connsiteY676" fmla="*/ 644210 h 1159457"/>
                <a:gd name="connsiteX677" fmla="*/ 4469875 w 12191999"/>
                <a:gd name="connsiteY677" fmla="*/ 644210 h 1159457"/>
                <a:gd name="connsiteX678" fmla="*/ 4469875 w 12191999"/>
                <a:gd name="connsiteY678" fmla="*/ 643399 h 1159457"/>
                <a:gd name="connsiteX679" fmla="*/ 4469875 w 12191999"/>
                <a:gd name="connsiteY679" fmla="*/ 637725 h 1159457"/>
                <a:gd name="connsiteX680" fmla="*/ 4470636 w 12191999"/>
                <a:gd name="connsiteY680" fmla="*/ 637725 h 1159457"/>
                <a:gd name="connsiteX681" fmla="*/ 4475956 w 12191999"/>
                <a:gd name="connsiteY681" fmla="*/ 637725 h 1159457"/>
                <a:gd name="connsiteX682" fmla="*/ 4475956 w 12191999"/>
                <a:gd name="connsiteY682" fmla="*/ 639076 h 1159457"/>
                <a:gd name="connsiteX683" fmla="*/ 4475956 w 12191999"/>
                <a:gd name="connsiteY683" fmla="*/ 648534 h 1159457"/>
                <a:gd name="connsiteX684" fmla="*/ 4514462 w 12191999"/>
                <a:gd name="connsiteY684" fmla="*/ 648534 h 1159457"/>
                <a:gd name="connsiteX685" fmla="*/ 4514462 w 12191999"/>
                <a:gd name="connsiteY685" fmla="*/ 786887 h 1159457"/>
                <a:gd name="connsiteX686" fmla="*/ 4515982 w 12191999"/>
                <a:gd name="connsiteY686" fmla="*/ 786887 h 1159457"/>
                <a:gd name="connsiteX687" fmla="*/ 4526622 w 12191999"/>
                <a:gd name="connsiteY687" fmla="*/ 786887 h 1159457"/>
                <a:gd name="connsiteX688" fmla="*/ 4526622 w 12191999"/>
                <a:gd name="connsiteY688" fmla="*/ 773917 h 1159457"/>
                <a:gd name="connsiteX689" fmla="*/ 4530676 w 12191999"/>
                <a:gd name="connsiteY689" fmla="*/ 773917 h 1159457"/>
                <a:gd name="connsiteX690" fmla="*/ 4530676 w 12191999"/>
                <a:gd name="connsiteY690" fmla="*/ 786887 h 1159457"/>
                <a:gd name="connsiteX691" fmla="*/ 4561076 w 12191999"/>
                <a:gd name="connsiteY691" fmla="*/ 786887 h 1159457"/>
                <a:gd name="connsiteX692" fmla="*/ 4561076 w 12191999"/>
                <a:gd name="connsiteY692" fmla="*/ 756622 h 1159457"/>
                <a:gd name="connsiteX693" fmla="*/ 4573236 w 12191999"/>
                <a:gd name="connsiteY693" fmla="*/ 756622 h 1159457"/>
                <a:gd name="connsiteX694" fmla="*/ 4585396 w 12191999"/>
                <a:gd name="connsiteY694" fmla="*/ 754461 h 1159457"/>
                <a:gd name="connsiteX695" fmla="*/ 4589450 w 12191999"/>
                <a:gd name="connsiteY695" fmla="*/ 756622 h 1159457"/>
                <a:gd name="connsiteX696" fmla="*/ 4599583 w 12191999"/>
                <a:gd name="connsiteY696" fmla="*/ 756622 h 1159457"/>
                <a:gd name="connsiteX697" fmla="*/ 4599583 w 12191999"/>
                <a:gd name="connsiteY697" fmla="*/ 786887 h 1159457"/>
                <a:gd name="connsiteX698" fmla="*/ 4607690 w 12191999"/>
                <a:gd name="connsiteY698" fmla="*/ 786887 h 1159457"/>
                <a:gd name="connsiteX699" fmla="*/ 4607690 w 12191999"/>
                <a:gd name="connsiteY699" fmla="*/ 804182 h 1159457"/>
                <a:gd name="connsiteX700" fmla="*/ 4617026 w 12191999"/>
                <a:gd name="connsiteY700" fmla="*/ 805087 h 1159457"/>
                <a:gd name="connsiteX701" fmla="*/ 4629984 w 12191999"/>
                <a:gd name="connsiteY701" fmla="*/ 805087 h 1159457"/>
                <a:gd name="connsiteX702" fmla="*/ 4629984 w 12191999"/>
                <a:gd name="connsiteY702" fmla="*/ 789049 h 1159457"/>
                <a:gd name="connsiteX703" fmla="*/ 4697940 w 12191999"/>
                <a:gd name="connsiteY703" fmla="*/ 789049 h 1159457"/>
                <a:gd name="connsiteX704" fmla="*/ 4697940 w 12191999"/>
                <a:gd name="connsiteY704" fmla="*/ 703796 h 1159457"/>
                <a:gd name="connsiteX705" fmla="*/ 4769948 w 12191999"/>
                <a:gd name="connsiteY705" fmla="*/ 703796 h 1159457"/>
                <a:gd name="connsiteX706" fmla="*/ 4769948 w 12191999"/>
                <a:gd name="connsiteY706" fmla="*/ 782564 h 1159457"/>
                <a:gd name="connsiteX707" fmla="*/ 4771852 w 12191999"/>
                <a:gd name="connsiteY707" fmla="*/ 782564 h 1159457"/>
                <a:gd name="connsiteX708" fmla="*/ 4773094 w 12191999"/>
                <a:gd name="connsiteY708" fmla="*/ 805087 h 1159457"/>
                <a:gd name="connsiteX709" fmla="*/ 4782770 w 12191999"/>
                <a:gd name="connsiteY709" fmla="*/ 805087 h 1159457"/>
                <a:gd name="connsiteX710" fmla="*/ 4784012 w 12191999"/>
                <a:gd name="connsiteY710" fmla="*/ 782564 h 1159457"/>
                <a:gd name="connsiteX711" fmla="*/ 4790092 w 12191999"/>
                <a:gd name="connsiteY711" fmla="*/ 782564 h 1159457"/>
                <a:gd name="connsiteX712" fmla="*/ 4791334 w 12191999"/>
                <a:gd name="connsiteY712" fmla="*/ 805087 h 1159457"/>
                <a:gd name="connsiteX713" fmla="*/ 4841956 w 12191999"/>
                <a:gd name="connsiteY713" fmla="*/ 805087 h 1159457"/>
                <a:gd name="connsiteX714" fmla="*/ 4841956 w 12191999"/>
                <a:gd name="connsiteY714" fmla="*/ 642059 h 1159457"/>
                <a:gd name="connsiteX715" fmla="*/ 5039284 w 12191999"/>
                <a:gd name="connsiteY715" fmla="*/ 642059 h 1159457"/>
                <a:gd name="connsiteX716" fmla="*/ 5039284 w 12191999"/>
                <a:gd name="connsiteY716" fmla="*/ 805087 h 1159457"/>
                <a:gd name="connsiteX717" fmla="*/ 5057980 w 12191999"/>
                <a:gd name="connsiteY717" fmla="*/ 805087 h 1159457"/>
                <a:gd name="connsiteX718" fmla="*/ 5057980 w 12191999"/>
                <a:gd name="connsiteY718" fmla="*/ 722394 h 1159457"/>
                <a:gd name="connsiteX719" fmla="*/ 5153101 w 12191999"/>
                <a:gd name="connsiteY719" fmla="*/ 722394 h 1159457"/>
                <a:gd name="connsiteX720" fmla="*/ 5205564 w 12191999"/>
                <a:gd name="connsiteY720" fmla="*/ 657181 h 1159457"/>
                <a:gd name="connsiteX721" fmla="*/ 5270418 w 12191999"/>
                <a:gd name="connsiteY721" fmla="*/ 657181 h 1159457"/>
                <a:gd name="connsiteX722" fmla="*/ 5270418 w 12191999"/>
                <a:gd name="connsiteY722" fmla="*/ 732843 h 1159457"/>
                <a:gd name="connsiteX723" fmla="*/ 5278525 w 12191999"/>
                <a:gd name="connsiteY723" fmla="*/ 732843 h 1159457"/>
                <a:gd name="connsiteX724" fmla="*/ 5280552 w 12191999"/>
                <a:gd name="connsiteY724" fmla="*/ 726358 h 1159457"/>
                <a:gd name="connsiteX725" fmla="*/ 5286632 w 12191999"/>
                <a:gd name="connsiteY725" fmla="*/ 726358 h 1159457"/>
                <a:gd name="connsiteX726" fmla="*/ 5288659 w 12191999"/>
                <a:gd name="connsiteY726" fmla="*/ 735005 h 1159457"/>
                <a:gd name="connsiteX727" fmla="*/ 5300819 w 12191999"/>
                <a:gd name="connsiteY727" fmla="*/ 735005 h 1159457"/>
                <a:gd name="connsiteX728" fmla="*/ 5300819 w 12191999"/>
                <a:gd name="connsiteY728" fmla="*/ 728519 h 1159457"/>
                <a:gd name="connsiteX729" fmla="*/ 5323112 w 12191999"/>
                <a:gd name="connsiteY729" fmla="*/ 728519 h 1159457"/>
                <a:gd name="connsiteX730" fmla="*/ 5323112 w 12191999"/>
                <a:gd name="connsiteY730" fmla="*/ 735005 h 1159457"/>
                <a:gd name="connsiteX731" fmla="*/ 5343379 w 12191999"/>
                <a:gd name="connsiteY731" fmla="*/ 735005 h 1159457"/>
                <a:gd name="connsiteX732" fmla="*/ 5343379 w 12191999"/>
                <a:gd name="connsiteY732" fmla="*/ 780402 h 1159457"/>
                <a:gd name="connsiteX733" fmla="*/ 5357566 w 12191999"/>
                <a:gd name="connsiteY733" fmla="*/ 780402 h 1159457"/>
                <a:gd name="connsiteX734" fmla="*/ 5357566 w 12191999"/>
                <a:gd name="connsiteY734" fmla="*/ 767431 h 1159457"/>
                <a:gd name="connsiteX735" fmla="*/ 5373781 w 12191999"/>
                <a:gd name="connsiteY735" fmla="*/ 767431 h 1159457"/>
                <a:gd name="connsiteX736" fmla="*/ 5373781 w 12191999"/>
                <a:gd name="connsiteY736" fmla="*/ 588004 h 1159457"/>
                <a:gd name="connsiteX737" fmla="*/ 5379860 w 12191999"/>
                <a:gd name="connsiteY737" fmla="*/ 581518 h 1159457"/>
                <a:gd name="connsiteX738" fmla="*/ 5452821 w 12191999"/>
                <a:gd name="connsiteY738" fmla="*/ 581518 h 1159457"/>
                <a:gd name="connsiteX739" fmla="*/ 5452821 w 12191999"/>
                <a:gd name="connsiteY739" fmla="*/ 590166 h 1159457"/>
                <a:gd name="connsiteX740" fmla="*/ 5462954 w 12191999"/>
                <a:gd name="connsiteY740" fmla="*/ 590166 h 1159457"/>
                <a:gd name="connsiteX741" fmla="*/ 5462954 w 12191999"/>
                <a:gd name="connsiteY741" fmla="*/ 704740 h 1159457"/>
                <a:gd name="connsiteX742" fmla="*/ 5485248 w 12191999"/>
                <a:gd name="connsiteY742" fmla="*/ 704740 h 1159457"/>
                <a:gd name="connsiteX743" fmla="*/ 5485248 w 12191999"/>
                <a:gd name="connsiteY743" fmla="*/ 637725 h 1159457"/>
                <a:gd name="connsiteX744" fmla="*/ 5511595 w 12191999"/>
                <a:gd name="connsiteY744" fmla="*/ 637725 h 1159457"/>
                <a:gd name="connsiteX745" fmla="*/ 5515648 w 12191999"/>
                <a:gd name="connsiteY745" fmla="*/ 633401 h 1159457"/>
                <a:gd name="connsiteX746" fmla="*/ 5523755 w 12191999"/>
                <a:gd name="connsiteY746" fmla="*/ 633401 h 1159457"/>
                <a:gd name="connsiteX747" fmla="*/ 5527809 w 12191999"/>
                <a:gd name="connsiteY747" fmla="*/ 637725 h 1159457"/>
                <a:gd name="connsiteX748" fmla="*/ 5550102 w 12191999"/>
                <a:gd name="connsiteY748" fmla="*/ 637725 h 1159457"/>
                <a:gd name="connsiteX749" fmla="*/ 5550102 w 12191999"/>
                <a:gd name="connsiteY749" fmla="*/ 520989 h 1159457"/>
                <a:gd name="connsiteX750" fmla="*/ 5606849 w 12191999"/>
                <a:gd name="connsiteY750" fmla="*/ 510180 h 1159457"/>
                <a:gd name="connsiteX751" fmla="*/ 5606849 w 12191999"/>
                <a:gd name="connsiteY751" fmla="*/ 511261 h 1159457"/>
                <a:gd name="connsiteX752" fmla="*/ 5606849 w 12191999"/>
                <a:gd name="connsiteY752" fmla="*/ 518827 h 1159457"/>
                <a:gd name="connsiteX753" fmla="*/ 5633197 w 12191999"/>
                <a:gd name="connsiteY753" fmla="*/ 518827 h 1159457"/>
                <a:gd name="connsiteX754" fmla="*/ 5633197 w 12191999"/>
                <a:gd name="connsiteY754" fmla="*/ 773917 h 1159457"/>
                <a:gd name="connsiteX755" fmla="*/ 5655490 w 12191999"/>
                <a:gd name="connsiteY755" fmla="*/ 773917 h 1159457"/>
                <a:gd name="connsiteX756" fmla="*/ 5655490 w 12191999"/>
                <a:gd name="connsiteY756" fmla="*/ 769593 h 1159457"/>
                <a:gd name="connsiteX757" fmla="*/ 5667650 w 12191999"/>
                <a:gd name="connsiteY757" fmla="*/ 769593 h 1159457"/>
                <a:gd name="connsiteX758" fmla="*/ 5667650 w 12191999"/>
                <a:gd name="connsiteY758" fmla="*/ 773917 h 1159457"/>
                <a:gd name="connsiteX759" fmla="*/ 5691970 w 12191999"/>
                <a:gd name="connsiteY759" fmla="*/ 773917 h 1159457"/>
                <a:gd name="connsiteX760" fmla="*/ 5691970 w 12191999"/>
                <a:gd name="connsiteY760" fmla="*/ 760946 h 1159457"/>
                <a:gd name="connsiteX761" fmla="*/ 5720344 w 12191999"/>
                <a:gd name="connsiteY761" fmla="*/ 760946 h 1159457"/>
                <a:gd name="connsiteX762" fmla="*/ 5732504 w 12191999"/>
                <a:gd name="connsiteY762" fmla="*/ 756622 h 1159457"/>
                <a:gd name="connsiteX763" fmla="*/ 5752772 w 12191999"/>
                <a:gd name="connsiteY763" fmla="*/ 760946 h 1159457"/>
                <a:gd name="connsiteX764" fmla="*/ 5752772 w 12191999"/>
                <a:gd name="connsiteY764" fmla="*/ 743652 h 1159457"/>
                <a:gd name="connsiteX765" fmla="*/ 5760878 w 12191999"/>
                <a:gd name="connsiteY765" fmla="*/ 743652 h 1159457"/>
                <a:gd name="connsiteX766" fmla="*/ 5760878 w 12191999"/>
                <a:gd name="connsiteY766" fmla="*/ 730681 h 1159457"/>
                <a:gd name="connsiteX767" fmla="*/ 5817625 w 12191999"/>
                <a:gd name="connsiteY767" fmla="*/ 730681 h 1159457"/>
                <a:gd name="connsiteX768" fmla="*/ 5817625 w 12191999"/>
                <a:gd name="connsiteY768" fmla="*/ 700416 h 1159457"/>
                <a:gd name="connsiteX769" fmla="*/ 5835865 w 12191999"/>
                <a:gd name="connsiteY769" fmla="*/ 700416 h 1159457"/>
                <a:gd name="connsiteX770" fmla="*/ 5835865 w 12191999"/>
                <a:gd name="connsiteY770" fmla="*/ 693931 h 1159457"/>
                <a:gd name="connsiteX771" fmla="*/ 5848025 w 12191999"/>
                <a:gd name="connsiteY771" fmla="*/ 693931 h 1159457"/>
                <a:gd name="connsiteX772" fmla="*/ 5848025 w 12191999"/>
                <a:gd name="connsiteY772" fmla="*/ 700416 h 1159457"/>
                <a:gd name="connsiteX773" fmla="*/ 5864239 w 12191999"/>
                <a:gd name="connsiteY773" fmla="*/ 700416 h 1159457"/>
                <a:gd name="connsiteX774" fmla="*/ 5864239 w 12191999"/>
                <a:gd name="connsiteY774" fmla="*/ 750137 h 1159457"/>
                <a:gd name="connsiteX775" fmla="*/ 5896666 w 12191999"/>
                <a:gd name="connsiteY775" fmla="*/ 750137 h 1159457"/>
                <a:gd name="connsiteX776" fmla="*/ 5896666 w 12191999"/>
                <a:gd name="connsiteY776" fmla="*/ 724196 h 1159457"/>
                <a:gd name="connsiteX777" fmla="*/ 5935174 w 12191999"/>
                <a:gd name="connsiteY777" fmla="*/ 724196 h 1159457"/>
                <a:gd name="connsiteX778" fmla="*/ 5935174 w 12191999"/>
                <a:gd name="connsiteY778" fmla="*/ 693931 h 1159457"/>
                <a:gd name="connsiteX779" fmla="*/ 5983814 w 12191999"/>
                <a:gd name="connsiteY779" fmla="*/ 693931 h 1159457"/>
                <a:gd name="connsiteX780" fmla="*/ 5983814 w 12191999"/>
                <a:gd name="connsiteY780" fmla="*/ 805087 h 1159457"/>
                <a:gd name="connsiteX781" fmla="*/ 5983814 w 12191999"/>
                <a:gd name="connsiteY781" fmla="*/ 818866 h 1159457"/>
                <a:gd name="connsiteX782" fmla="*/ 6047612 w 12191999"/>
                <a:gd name="connsiteY782" fmla="*/ 818866 h 1159457"/>
                <a:gd name="connsiteX783" fmla="*/ 6047164 w 12191999"/>
                <a:gd name="connsiteY783" fmla="*/ 724196 h 1159457"/>
                <a:gd name="connsiteX784" fmla="*/ 6067431 w 12191999"/>
                <a:gd name="connsiteY784" fmla="*/ 724196 h 1159457"/>
                <a:gd name="connsiteX785" fmla="*/ 6067938 w 12191999"/>
                <a:gd name="connsiteY785" fmla="*/ 723115 h 1159457"/>
                <a:gd name="connsiteX786" fmla="*/ 6071484 w 12191999"/>
                <a:gd name="connsiteY786" fmla="*/ 715549 h 1159457"/>
                <a:gd name="connsiteX787" fmla="*/ 6073258 w 12191999"/>
                <a:gd name="connsiteY787" fmla="*/ 715819 h 1159457"/>
                <a:gd name="connsiteX788" fmla="*/ 6085671 w 12191999"/>
                <a:gd name="connsiteY788" fmla="*/ 717710 h 1159457"/>
                <a:gd name="connsiteX789" fmla="*/ 6086178 w 12191999"/>
                <a:gd name="connsiteY789" fmla="*/ 719062 h 1159457"/>
                <a:gd name="connsiteX790" fmla="*/ 6089724 w 12191999"/>
                <a:gd name="connsiteY790" fmla="*/ 728519 h 1159457"/>
                <a:gd name="connsiteX791" fmla="*/ 6116071 w 12191999"/>
                <a:gd name="connsiteY791" fmla="*/ 730681 h 1159457"/>
                <a:gd name="connsiteX792" fmla="*/ 6116071 w 12191999"/>
                <a:gd name="connsiteY792" fmla="*/ 607460 h 1159457"/>
                <a:gd name="connsiteX793" fmla="*/ 6118098 w 12191999"/>
                <a:gd name="connsiteY793" fmla="*/ 607460 h 1159457"/>
                <a:gd name="connsiteX794" fmla="*/ 6132285 w 12191999"/>
                <a:gd name="connsiteY794" fmla="*/ 607460 h 1159457"/>
                <a:gd name="connsiteX795" fmla="*/ 6132285 w 12191999"/>
                <a:gd name="connsiteY795" fmla="*/ 471268 h 1159457"/>
                <a:gd name="connsiteX796" fmla="*/ 6134058 w 12191999"/>
                <a:gd name="connsiteY796" fmla="*/ 471268 h 1159457"/>
                <a:gd name="connsiteX797" fmla="*/ 6146472 w 12191999"/>
                <a:gd name="connsiteY797" fmla="*/ 471268 h 1159457"/>
                <a:gd name="connsiteX798" fmla="*/ 6268073 w 12191999"/>
                <a:gd name="connsiteY798" fmla="*/ 471268 h 1159457"/>
                <a:gd name="connsiteX799" fmla="*/ 6270353 w 12191999"/>
                <a:gd name="connsiteY799" fmla="*/ 471268 h 1159457"/>
                <a:gd name="connsiteX800" fmla="*/ 6286314 w 12191999"/>
                <a:gd name="connsiteY800" fmla="*/ 471268 h 1159457"/>
                <a:gd name="connsiteX801" fmla="*/ 6286314 w 12191999"/>
                <a:gd name="connsiteY801" fmla="*/ 611783 h 1159457"/>
                <a:gd name="connsiteX802" fmla="*/ 6287834 w 12191999"/>
                <a:gd name="connsiteY802" fmla="*/ 611513 h 1159457"/>
                <a:gd name="connsiteX803" fmla="*/ 6298474 w 12191999"/>
                <a:gd name="connsiteY803" fmla="*/ 609622 h 1159457"/>
                <a:gd name="connsiteX804" fmla="*/ 6296447 w 12191999"/>
                <a:gd name="connsiteY804" fmla="*/ 698254 h 1159457"/>
                <a:gd name="connsiteX805" fmla="*/ 6297967 w 12191999"/>
                <a:gd name="connsiteY805" fmla="*/ 698525 h 1159457"/>
                <a:gd name="connsiteX806" fmla="*/ 6308607 w 12191999"/>
                <a:gd name="connsiteY806" fmla="*/ 700416 h 1159457"/>
                <a:gd name="connsiteX807" fmla="*/ 6308860 w 12191999"/>
                <a:gd name="connsiteY807" fmla="*/ 701227 h 1159457"/>
                <a:gd name="connsiteX808" fmla="*/ 6310634 w 12191999"/>
                <a:gd name="connsiteY808" fmla="*/ 706902 h 1159457"/>
                <a:gd name="connsiteX809" fmla="*/ 6311394 w 12191999"/>
                <a:gd name="connsiteY809" fmla="*/ 704470 h 1159457"/>
                <a:gd name="connsiteX810" fmla="*/ 6316714 w 12191999"/>
                <a:gd name="connsiteY810" fmla="*/ 687446 h 1159457"/>
                <a:gd name="connsiteX811" fmla="*/ 6318487 w 12191999"/>
                <a:gd name="connsiteY811" fmla="*/ 687446 h 1159457"/>
                <a:gd name="connsiteX812" fmla="*/ 6330901 w 12191999"/>
                <a:gd name="connsiteY812" fmla="*/ 687446 h 1159457"/>
                <a:gd name="connsiteX813" fmla="*/ 6330901 w 12191999"/>
                <a:gd name="connsiteY813" fmla="*/ 719872 h 1159457"/>
                <a:gd name="connsiteX814" fmla="*/ 6331914 w 12191999"/>
                <a:gd name="connsiteY814" fmla="*/ 720413 h 1159457"/>
                <a:gd name="connsiteX815" fmla="*/ 6339008 w 12191999"/>
                <a:gd name="connsiteY815" fmla="*/ 724196 h 1159457"/>
                <a:gd name="connsiteX816" fmla="*/ 6339008 w 12191999"/>
                <a:gd name="connsiteY816" fmla="*/ 725547 h 1159457"/>
                <a:gd name="connsiteX817" fmla="*/ 6339008 w 12191999"/>
                <a:gd name="connsiteY817" fmla="*/ 735005 h 1159457"/>
                <a:gd name="connsiteX818" fmla="*/ 6383595 w 12191999"/>
                <a:gd name="connsiteY818" fmla="*/ 735005 h 1159457"/>
                <a:gd name="connsiteX819" fmla="*/ 6383595 w 12191999"/>
                <a:gd name="connsiteY819" fmla="*/ 736086 h 1159457"/>
                <a:gd name="connsiteX820" fmla="*/ 6383595 w 12191999"/>
                <a:gd name="connsiteY820" fmla="*/ 743652 h 1159457"/>
                <a:gd name="connsiteX821" fmla="*/ 6385621 w 12191999"/>
                <a:gd name="connsiteY821" fmla="*/ 743652 h 1159457"/>
                <a:gd name="connsiteX822" fmla="*/ 6399808 w 12191999"/>
                <a:gd name="connsiteY822" fmla="*/ 743652 h 1159457"/>
                <a:gd name="connsiteX823" fmla="*/ 6399808 w 12191999"/>
                <a:gd name="connsiteY823" fmla="*/ 713387 h 1159457"/>
                <a:gd name="connsiteX824" fmla="*/ 6444395 w 12191999"/>
                <a:gd name="connsiteY824" fmla="*/ 713387 h 1159457"/>
                <a:gd name="connsiteX825" fmla="*/ 6444395 w 12191999"/>
                <a:gd name="connsiteY825" fmla="*/ 712036 h 1159457"/>
                <a:gd name="connsiteX826" fmla="*/ 6444395 w 12191999"/>
                <a:gd name="connsiteY826" fmla="*/ 702578 h 1159457"/>
                <a:gd name="connsiteX827" fmla="*/ 6445409 w 12191999"/>
                <a:gd name="connsiteY827" fmla="*/ 702578 h 1159457"/>
                <a:gd name="connsiteX828" fmla="*/ 6452502 w 12191999"/>
                <a:gd name="connsiteY828" fmla="*/ 702578 h 1159457"/>
                <a:gd name="connsiteX829" fmla="*/ 6452502 w 12191999"/>
                <a:gd name="connsiteY829" fmla="*/ 700687 h 1159457"/>
                <a:gd name="connsiteX830" fmla="*/ 6452502 w 12191999"/>
                <a:gd name="connsiteY830" fmla="*/ 687446 h 1159457"/>
                <a:gd name="connsiteX831" fmla="*/ 6453262 w 12191999"/>
                <a:gd name="connsiteY831" fmla="*/ 687446 h 1159457"/>
                <a:gd name="connsiteX832" fmla="*/ 6458582 w 12191999"/>
                <a:gd name="connsiteY832" fmla="*/ 687446 h 1159457"/>
                <a:gd name="connsiteX833" fmla="*/ 6458582 w 12191999"/>
                <a:gd name="connsiteY833" fmla="*/ 686365 h 1159457"/>
                <a:gd name="connsiteX834" fmla="*/ 6458582 w 12191999"/>
                <a:gd name="connsiteY834" fmla="*/ 678798 h 1159457"/>
                <a:gd name="connsiteX835" fmla="*/ 6460609 w 12191999"/>
                <a:gd name="connsiteY835" fmla="*/ 678798 h 1159457"/>
                <a:gd name="connsiteX836" fmla="*/ 6474796 w 12191999"/>
                <a:gd name="connsiteY836" fmla="*/ 678798 h 1159457"/>
                <a:gd name="connsiteX837" fmla="*/ 6474796 w 12191999"/>
                <a:gd name="connsiteY837" fmla="*/ 679879 h 1159457"/>
                <a:gd name="connsiteX838" fmla="*/ 6474796 w 12191999"/>
                <a:gd name="connsiteY838" fmla="*/ 687446 h 1159457"/>
                <a:gd name="connsiteX839" fmla="*/ 6497089 w 12191999"/>
                <a:gd name="connsiteY839" fmla="*/ 687446 h 1159457"/>
                <a:gd name="connsiteX840" fmla="*/ 6497089 w 12191999"/>
                <a:gd name="connsiteY840" fmla="*/ 685554 h 1159457"/>
                <a:gd name="connsiteX841" fmla="*/ 6497089 w 12191999"/>
                <a:gd name="connsiteY841" fmla="*/ 672313 h 1159457"/>
                <a:gd name="connsiteX842" fmla="*/ 6498863 w 12191999"/>
                <a:gd name="connsiteY842" fmla="*/ 672313 h 1159457"/>
                <a:gd name="connsiteX843" fmla="*/ 6511276 w 12191999"/>
                <a:gd name="connsiteY843" fmla="*/ 672313 h 1159457"/>
                <a:gd name="connsiteX844" fmla="*/ 6511276 w 12191999"/>
                <a:gd name="connsiteY844" fmla="*/ 696093 h 1159457"/>
                <a:gd name="connsiteX845" fmla="*/ 6512290 w 12191999"/>
                <a:gd name="connsiteY845" fmla="*/ 696093 h 1159457"/>
                <a:gd name="connsiteX846" fmla="*/ 6519383 w 12191999"/>
                <a:gd name="connsiteY846" fmla="*/ 696093 h 1159457"/>
                <a:gd name="connsiteX847" fmla="*/ 6519383 w 12191999"/>
                <a:gd name="connsiteY847" fmla="*/ 695012 h 1159457"/>
                <a:gd name="connsiteX848" fmla="*/ 6519383 w 12191999"/>
                <a:gd name="connsiteY848" fmla="*/ 687446 h 1159457"/>
                <a:gd name="connsiteX849" fmla="*/ 6521156 w 12191999"/>
                <a:gd name="connsiteY849" fmla="*/ 687446 h 1159457"/>
                <a:gd name="connsiteX850" fmla="*/ 6533570 w 12191999"/>
                <a:gd name="connsiteY850" fmla="*/ 687446 h 1159457"/>
                <a:gd name="connsiteX851" fmla="*/ 6533570 w 12191999"/>
                <a:gd name="connsiteY851" fmla="*/ 713387 h 1159457"/>
                <a:gd name="connsiteX852" fmla="*/ 6535597 w 12191999"/>
                <a:gd name="connsiteY852" fmla="*/ 713387 h 1159457"/>
                <a:gd name="connsiteX853" fmla="*/ 6549783 w 12191999"/>
                <a:gd name="connsiteY853" fmla="*/ 713387 h 1159457"/>
                <a:gd name="connsiteX854" fmla="*/ 6549783 w 12191999"/>
                <a:gd name="connsiteY854" fmla="*/ 715008 h 1159457"/>
                <a:gd name="connsiteX855" fmla="*/ 6549783 w 12191999"/>
                <a:gd name="connsiteY855" fmla="*/ 726358 h 1159457"/>
                <a:gd name="connsiteX856" fmla="*/ 6550543 w 12191999"/>
                <a:gd name="connsiteY856" fmla="*/ 726358 h 1159457"/>
                <a:gd name="connsiteX857" fmla="*/ 6555864 w 12191999"/>
                <a:gd name="connsiteY857" fmla="*/ 726358 h 1159457"/>
                <a:gd name="connsiteX858" fmla="*/ 6555864 w 12191999"/>
                <a:gd name="connsiteY858" fmla="*/ 725547 h 1159457"/>
                <a:gd name="connsiteX859" fmla="*/ 6555864 w 12191999"/>
                <a:gd name="connsiteY859" fmla="*/ 719872 h 1159457"/>
                <a:gd name="connsiteX860" fmla="*/ 6586264 w 12191999"/>
                <a:gd name="connsiteY860" fmla="*/ 719872 h 1159457"/>
                <a:gd name="connsiteX861" fmla="*/ 6586264 w 12191999"/>
                <a:gd name="connsiteY861" fmla="*/ 743652 h 1159457"/>
                <a:gd name="connsiteX862" fmla="*/ 6587277 w 12191999"/>
                <a:gd name="connsiteY862" fmla="*/ 743652 h 1159457"/>
                <a:gd name="connsiteX863" fmla="*/ 6594371 w 12191999"/>
                <a:gd name="connsiteY863" fmla="*/ 743652 h 1159457"/>
                <a:gd name="connsiteX864" fmla="*/ 6594371 w 12191999"/>
                <a:gd name="connsiteY864" fmla="*/ 744733 h 1159457"/>
                <a:gd name="connsiteX865" fmla="*/ 6594371 w 12191999"/>
                <a:gd name="connsiteY865" fmla="*/ 752299 h 1159457"/>
                <a:gd name="connsiteX866" fmla="*/ 6595131 w 12191999"/>
                <a:gd name="connsiteY866" fmla="*/ 752299 h 1159457"/>
                <a:gd name="connsiteX867" fmla="*/ 6600451 w 12191999"/>
                <a:gd name="connsiteY867" fmla="*/ 752299 h 1159457"/>
                <a:gd name="connsiteX868" fmla="*/ 6600451 w 12191999"/>
                <a:gd name="connsiteY868" fmla="*/ 750137 h 1159457"/>
                <a:gd name="connsiteX869" fmla="*/ 6600451 w 12191999"/>
                <a:gd name="connsiteY869" fmla="*/ 735005 h 1159457"/>
                <a:gd name="connsiteX870" fmla="*/ 6601464 w 12191999"/>
                <a:gd name="connsiteY870" fmla="*/ 735005 h 1159457"/>
                <a:gd name="connsiteX871" fmla="*/ 6608558 w 12191999"/>
                <a:gd name="connsiteY871" fmla="*/ 735005 h 1159457"/>
                <a:gd name="connsiteX872" fmla="*/ 6608558 w 12191999"/>
                <a:gd name="connsiteY872" fmla="*/ 736086 h 1159457"/>
                <a:gd name="connsiteX873" fmla="*/ 6608558 w 12191999"/>
                <a:gd name="connsiteY873" fmla="*/ 743652 h 1159457"/>
                <a:gd name="connsiteX874" fmla="*/ 6613878 w 12191999"/>
                <a:gd name="connsiteY874" fmla="*/ 741659 h 1159457"/>
                <a:gd name="connsiteX875" fmla="*/ 6614638 w 12191999"/>
                <a:gd name="connsiteY875" fmla="*/ 740679 h 1159457"/>
                <a:gd name="connsiteX876" fmla="*/ 6614638 w 12191999"/>
                <a:gd name="connsiteY876" fmla="*/ 735005 h 1159457"/>
                <a:gd name="connsiteX877" fmla="*/ 6653145 w 12191999"/>
                <a:gd name="connsiteY877" fmla="*/ 735005 h 1159457"/>
                <a:gd name="connsiteX878" fmla="*/ 6653145 w 12191999"/>
                <a:gd name="connsiteY878" fmla="*/ 758784 h 1159457"/>
                <a:gd name="connsiteX879" fmla="*/ 6655171 w 12191999"/>
                <a:gd name="connsiteY879" fmla="*/ 758784 h 1159457"/>
                <a:gd name="connsiteX880" fmla="*/ 6669358 w 12191999"/>
                <a:gd name="connsiteY880" fmla="*/ 758784 h 1159457"/>
                <a:gd name="connsiteX881" fmla="*/ 6669358 w 12191999"/>
                <a:gd name="connsiteY881" fmla="*/ 759865 h 1159457"/>
                <a:gd name="connsiteX882" fmla="*/ 6669358 w 12191999"/>
                <a:gd name="connsiteY882" fmla="*/ 767431 h 1159457"/>
                <a:gd name="connsiteX883" fmla="*/ 6671132 w 12191999"/>
                <a:gd name="connsiteY883" fmla="*/ 767431 h 1159457"/>
                <a:gd name="connsiteX884" fmla="*/ 6683545 w 12191999"/>
                <a:gd name="connsiteY884" fmla="*/ 767431 h 1159457"/>
                <a:gd name="connsiteX885" fmla="*/ 6683545 w 12191999"/>
                <a:gd name="connsiteY885" fmla="*/ 743652 h 1159457"/>
                <a:gd name="connsiteX886" fmla="*/ 6684558 w 12191999"/>
                <a:gd name="connsiteY886" fmla="*/ 743652 h 1159457"/>
                <a:gd name="connsiteX887" fmla="*/ 6691652 w 12191999"/>
                <a:gd name="connsiteY887" fmla="*/ 743652 h 1159457"/>
                <a:gd name="connsiteX888" fmla="*/ 6691652 w 12191999"/>
                <a:gd name="connsiteY888" fmla="*/ 711225 h 1159457"/>
                <a:gd name="connsiteX889" fmla="*/ 6692665 w 12191999"/>
                <a:gd name="connsiteY889" fmla="*/ 711225 h 1159457"/>
                <a:gd name="connsiteX890" fmla="*/ 6699759 w 12191999"/>
                <a:gd name="connsiteY890" fmla="*/ 711225 h 1159457"/>
                <a:gd name="connsiteX891" fmla="*/ 6699759 w 12191999"/>
                <a:gd name="connsiteY891" fmla="*/ 709334 h 1159457"/>
                <a:gd name="connsiteX892" fmla="*/ 6699759 w 12191999"/>
                <a:gd name="connsiteY892" fmla="*/ 696093 h 1159457"/>
                <a:gd name="connsiteX893" fmla="*/ 6698492 w 12191999"/>
                <a:gd name="connsiteY893" fmla="*/ 694471 h 1159457"/>
                <a:gd name="connsiteX894" fmla="*/ 6703812 w 12191999"/>
                <a:gd name="connsiteY894" fmla="*/ 683122 h 1159457"/>
                <a:gd name="connsiteX895" fmla="*/ 6711919 w 12191999"/>
                <a:gd name="connsiteY895" fmla="*/ 711225 h 1159457"/>
                <a:gd name="connsiteX896" fmla="*/ 6712679 w 12191999"/>
                <a:gd name="connsiteY896" fmla="*/ 711225 h 1159457"/>
                <a:gd name="connsiteX897" fmla="*/ 6717999 w 12191999"/>
                <a:gd name="connsiteY897" fmla="*/ 711225 h 1159457"/>
                <a:gd name="connsiteX898" fmla="*/ 6717999 w 12191999"/>
                <a:gd name="connsiteY898" fmla="*/ 605298 h 1159457"/>
                <a:gd name="connsiteX899" fmla="*/ 6719519 w 12191999"/>
                <a:gd name="connsiteY899" fmla="*/ 605298 h 1159457"/>
                <a:gd name="connsiteX900" fmla="*/ 6730159 w 12191999"/>
                <a:gd name="connsiteY900" fmla="*/ 605298 h 1159457"/>
                <a:gd name="connsiteX901" fmla="*/ 6730159 w 12191999"/>
                <a:gd name="connsiteY901" fmla="*/ 557739 h 1159457"/>
                <a:gd name="connsiteX902" fmla="*/ 6756506 w 12191999"/>
                <a:gd name="connsiteY902" fmla="*/ 557739 h 1159457"/>
                <a:gd name="connsiteX903" fmla="*/ 6756506 w 12191999"/>
                <a:gd name="connsiteY903" fmla="*/ 536121 h 1159457"/>
                <a:gd name="connsiteX904" fmla="*/ 6790960 w 12191999"/>
                <a:gd name="connsiteY904" fmla="*/ 536121 h 1159457"/>
                <a:gd name="connsiteX905" fmla="*/ 6790960 w 12191999"/>
                <a:gd name="connsiteY905" fmla="*/ 538553 h 1159457"/>
                <a:gd name="connsiteX906" fmla="*/ 6790960 w 12191999"/>
                <a:gd name="connsiteY906" fmla="*/ 555577 h 1159457"/>
                <a:gd name="connsiteX907" fmla="*/ 6793240 w 12191999"/>
                <a:gd name="connsiteY907" fmla="*/ 555577 h 1159457"/>
                <a:gd name="connsiteX908" fmla="*/ 6809200 w 12191999"/>
                <a:gd name="connsiteY908" fmla="*/ 555577 h 1159457"/>
                <a:gd name="connsiteX909" fmla="*/ 6809200 w 12191999"/>
                <a:gd name="connsiteY909" fmla="*/ 603136 h 1159457"/>
                <a:gd name="connsiteX910" fmla="*/ 6810213 w 12191999"/>
                <a:gd name="connsiteY910" fmla="*/ 603136 h 1159457"/>
                <a:gd name="connsiteX911" fmla="*/ 6817307 w 12191999"/>
                <a:gd name="connsiteY911" fmla="*/ 603136 h 1159457"/>
                <a:gd name="connsiteX912" fmla="*/ 6831494 w 12191999"/>
                <a:gd name="connsiteY912" fmla="*/ 607460 h 1159457"/>
                <a:gd name="connsiteX913" fmla="*/ 6831494 w 12191999"/>
                <a:gd name="connsiteY913" fmla="*/ 646372 h 1159457"/>
                <a:gd name="connsiteX914" fmla="*/ 6832507 w 12191999"/>
                <a:gd name="connsiteY914" fmla="*/ 646372 h 1159457"/>
                <a:gd name="connsiteX915" fmla="*/ 6839600 w 12191999"/>
                <a:gd name="connsiteY915" fmla="*/ 646372 h 1159457"/>
                <a:gd name="connsiteX916" fmla="*/ 6839600 w 12191999"/>
                <a:gd name="connsiteY916" fmla="*/ 647993 h 1159457"/>
                <a:gd name="connsiteX917" fmla="*/ 6839600 w 12191999"/>
                <a:gd name="connsiteY917" fmla="*/ 659342 h 1159457"/>
                <a:gd name="connsiteX918" fmla="*/ 6841627 w 12191999"/>
                <a:gd name="connsiteY918" fmla="*/ 659342 h 1159457"/>
                <a:gd name="connsiteX919" fmla="*/ 6855814 w 12191999"/>
                <a:gd name="connsiteY919" fmla="*/ 659342 h 1159457"/>
                <a:gd name="connsiteX920" fmla="*/ 6861894 w 12191999"/>
                <a:gd name="connsiteY920" fmla="*/ 665828 h 1159457"/>
                <a:gd name="connsiteX921" fmla="*/ 6861894 w 12191999"/>
                <a:gd name="connsiteY921" fmla="*/ 687446 h 1159457"/>
                <a:gd name="connsiteX922" fmla="*/ 6864174 w 12191999"/>
                <a:gd name="connsiteY922" fmla="*/ 687446 h 1159457"/>
                <a:gd name="connsiteX923" fmla="*/ 6880134 w 12191999"/>
                <a:gd name="connsiteY923" fmla="*/ 687446 h 1159457"/>
                <a:gd name="connsiteX924" fmla="*/ 6880134 w 12191999"/>
                <a:gd name="connsiteY924" fmla="*/ 688526 h 1159457"/>
                <a:gd name="connsiteX925" fmla="*/ 6880134 w 12191999"/>
                <a:gd name="connsiteY925" fmla="*/ 696093 h 1159457"/>
                <a:gd name="connsiteX926" fmla="*/ 6881401 w 12191999"/>
                <a:gd name="connsiteY926" fmla="*/ 696093 h 1159457"/>
                <a:gd name="connsiteX927" fmla="*/ 6890268 w 12191999"/>
                <a:gd name="connsiteY927" fmla="*/ 696093 h 1159457"/>
                <a:gd name="connsiteX928" fmla="*/ 6890268 w 12191999"/>
                <a:gd name="connsiteY928" fmla="*/ 698254 h 1159457"/>
                <a:gd name="connsiteX929" fmla="*/ 6890268 w 12191999"/>
                <a:gd name="connsiteY929" fmla="*/ 713387 h 1159457"/>
                <a:gd name="connsiteX930" fmla="*/ 6894321 w 12191999"/>
                <a:gd name="connsiteY930" fmla="*/ 711495 h 1159457"/>
                <a:gd name="connsiteX931" fmla="*/ 6894321 w 12191999"/>
                <a:gd name="connsiteY931" fmla="*/ 698254 h 1159457"/>
                <a:gd name="connsiteX932" fmla="*/ 6895334 w 12191999"/>
                <a:gd name="connsiteY932" fmla="*/ 698254 h 1159457"/>
                <a:gd name="connsiteX933" fmla="*/ 6902428 w 12191999"/>
                <a:gd name="connsiteY933" fmla="*/ 698254 h 1159457"/>
                <a:gd name="connsiteX934" fmla="*/ 6902428 w 12191999"/>
                <a:gd name="connsiteY934" fmla="*/ 699876 h 1159457"/>
                <a:gd name="connsiteX935" fmla="*/ 6902428 w 12191999"/>
                <a:gd name="connsiteY935" fmla="*/ 711225 h 1159457"/>
                <a:gd name="connsiteX936" fmla="*/ 6903188 w 12191999"/>
                <a:gd name="connsiteY936" fmla="*/ 711225 h 1159457"/>
                <a:gd name="connsiteX937" fmla="*/ 6908508 w 12191999"/>
                <a:gd name="connsiteY937" fmla="*/ 711225 h 1159457"/>
                <a:gd name="connsiteX938" fmla="*/ 6957148 w 12191999"/>
                <a:gd name="connsiteY938" fmla="*/ 706902 h 1159457"/>
                <a:gd name="connsiteX939" fmla="*/ 6957148 w 12191999"/>
                <a:gd name="connsiteY939" fmla="*/ 708253 h 1159457"/>
                <a:gd name="connsiteX940" fmla="*/ 6957148 w 12191999"/>
                <a:gd name="connsiteY940" fmla="*/ 717710 h 1159457"/>
                <a:gd name="connsiteX941" fmla="*/ 6957908 w 12191999"/>
                <a:gd name="connsiteY941" fmla="*/ 717710 h 1159457"/>
                <a:gd name="connsiteX942" fmla="*/ 6963229 w 12191999"/>
                <a:gd name="connsiteY942" fmla="*/ 717710 h 1159457"/>
                <a:gd name="connsiteX943" fmla="*/ 6963229 w 12191999"/>
                <a:gd name="connsiteY943" fmla="*/ 719872 h 1159457"/>
                <a:gd name="connsiteX944" fmla="*/ 6963229 w 12191999"/>
                <a:gd name="connsiteY944" fmla="*/ 735005 h 1159457"/>
                <a:gd name="connsiteX945" fmla="*/ 6965255 w 12191999"/>
                <a:gd name="connsiteY945" fmla="*/ 733654 h 1159457"/>
                <a:gd name="connsiteX946" fmla="*/ 6979442 w 12191999"/>
                <a:gd name="connsiteY946" fmla="*/ 724196 h 1159457"/>
                <a:gd name="connsiteX947" fmla="*/ 6985522 w 12191999"/>
                <a:gd name="connsiteY947" fmla="*/ 683122 h 1159457"/>
                <a:gd name="connsiteX948" fmla="*/ 6986282 w 12191999"/>
                <a:gd name="connsiteY948" fmla="*/ 682852 h 1159457"/>
                <a:gd name="connsiteX949" fmla="*/ 6991602 w 12191999"/>
                <a:gd name="connsiteY949" fmla="*/ 680960 h 1159457"/>
                <a:gd name="connsiteX950" fmla="*/ 6993629 w 12191999"/>
                <a:gd name="connsiteY950" fmla="*/ 611783 h 1159457"/>
                <a:gd name="connsiteX951" fmla="*/ 6995656 w 12191999"/>
                <a:gd name="connsiteY951" fmla="*/ 680960 h 1159457"/>
                <a:gd name="connsiteX952" fmla="*/ 6996416 w 12191999"/>
                <a:gd name="connsiteY952" fmla="*/ 681230 h 1159457"/>
                <a:gd name="connsiteX953" fmla="*/ 7001736 w 12191999"/>
                <a:gd name="connsiteY953" fmla="*/ 683122 h 1159457"/>
                <a:gd name="connsiteX954" fmla="*/ 7001736 w 12191999"/>
                <a:gd name="connsiteY954" fmla="*/ 596651 h 1159457"/>
                <a:gd name="connsiteX955" fmla="*/ 7005789 w 12191999"/>
                <a:gd name="connsiteY955" fmla="*/ 564224 h 1159457"/>
                <a:gd name="connsiteX956" fmla="*/ 7044296 w 12191999"/>
                <a:gd name="connsiteY956" fmla="*/ 564224 h 1159457"/>
                <a:gd name="connsiteX957" fmla="*/ 7044296 w 12191999"/>
                <a:gd name="connsiteY957" fmla="*/ 596651 h 1159457"/>
                <a:gd name="connsiteX958" fmla="*/ 7045056 w 12191999"/>
                <a:gd name="connsiteY958" fmla="*/ 596651 h 1159457"/>
                <a:gd name="connsiteX959" fmla="*/ 7050376 w 12191999"/>
                <a:gd name="connsiteY959" fmla="*/ 596651 h 1159457"/>
                <a:gd name="connsiteX960" fmla="*/ 7050376 w 12191999"/>
                <a:gd name="connsiteY960" fmla="*/ 514503 h 1159457"/>
                <a:gd name="connsiteX961" fmla="*/ 7052150 w 12191999"/>
                <a:gd name="connsiteY961" fmla="*/ 514503 h 1159457"/>
                <a:gd name="connsiteX962" fmla="*/ 7064563 w 12191999"/>
                <a:gd name="connsiteY962" fmla="*/ 514503 h 1159457"/>
                <a:gd name="connsiteX963" fmla="*/ 7064563 w 12191999"/>
                <a:gd name="connsiteY963" fmla="*/ 512612 h 1159457"/>
                <a:gd name="connsiteX964" fmla="*/ 7064563 w 12191999"/>
                <a:gd name="connsiteY964" fmla="*/ 499371 h 1159457"/>
                <a:gd name="connsiteX965" fmla="*/ 7086857 w 12191999"/>
                <a:gd name="connsiteY965" fmla="*/ 499371 h 1159457"/>
                <a:gd name="connsiteX966" fmla="*/ 7086857 w 12191999"/>
                <a:gd name="connsiteY966" fmla="*/ 498290 h 1159457"/>
                <a:gd name="connsiteX967" fmla="*/ 7086857 w 12191999"/>
                <a:gd name="connsiteY967" fmla="*/ 490724 h 1159457"/>
                <a:gd name="connsiteX968" fmla="*/ 7088630 w 12191999"/>
                <a:gd name="connsiteY968" fmla="*/ 490724 h 1159457"/>
                <a:gd name="connsiteX969" fmla="*/ 7101044 w 12191999"/>
                <a:gd name="connsiteY969" fmla="*/ 490724 h 1159457"/>
                <a:gd name="connsiteX970" fmla="*/ 7101044 w 12191999"/>
                <a:gd name="connsiteY970" fmla="*/ 491805 h 1159457"/>
                <a:gd name="connsiteX971" fmla="*/ 7101044 w 12191999"/>
                <a:gd name="connsiteY971" fmla="*/ 499371 h 1159457"/>
                <a:gd name="connsiteX972" fmla="*/ 7101804 w 12191999"/>
                <a:gd name="connsiteY972" fmla="*/ 499371 h 1159457"/>
                <a:gd name="connsiteX973" fmla="*/ 7107124 w 12191999"/>
                <a:gd name="connsiteY973" fmla="*/ 499371 h 1159457"/>
                <a:gd name="connsiteX974" fmla="*/ 7117257 w 12191999"/>
                <a:gd name="connsiteY974" fmla="*/ 495047 h 1159457"/>
                <a:gd name="connsiteX975" fmla="*/ 7121310 w 12191999"/>
                <a:gd name="connsiteY975" fmla="*/ 498290 h 1159457"/>
                <a:gd name="connsiteX976" fmla="*/ 7121310 w 12191999"/>
                <a:gd name="connsiteY976" fmla="*/ 490724 h 1159457"/>
                <a:gd name="connsiteX977" fmla="*/ 7123590 w 12191999"/>
                <a:gd name="connsiteY977" fmla="*/ 490724 h 1159457"/>
                <a:gd name="connsiteX978" fmla="*/ 7139551 w 12191999"/>
                <a:gd name="connsiteY978" fmla="*/ 490724 h 1159457"/>
                <a:gd name="connsiteX979" fmla="*/ 7139551 w 12191999"/>
                <a:gd name="connsiteY979" fmla="*/ 491805 h 1159457"/>
                <a:gd name="connsiteX980" fmla="*/ 7139551 w 12191999"/>
                <a:gd name="connsiteY980" fmla="*/ 499371 h 1159457"/>
                <a:gd name="connsiteX981" fmla="*/ 7169951 w 12191999"/>
                <a:gd name="connsiteY981" fmla="*/ 499371 h 1159457"/>
                <a:gd name="connsiteX982" fmla="*/ 7169951 w 12191999"/>
                <a:gd name="connsiteY982" fmla="*/ 500992 h 1159457"/>
                <a:gd name="connsiteX983" fmla="*/ 7169951 w 12191999"/>
                <a:gd name="connsiteY983" fmla="*/ 512342 h 1159457"/>
                <a:gd name="connsiteX984" fmla="*/ 7196298 w 12191999"/>
                <a:gd name="connsiteY984" fmla="*/ 512342 h 1159457"/>
                <a:gd name="connsiteX985" fmla="*/ 7196298 w 12191999"/>
                <a:gd name="connsiteY985" fmla="*/ 542606 h 1159457"/>
                <a:gd name="connsiteX986" fmla="*/ 7197058 w 12191999"/>
                <a:gd name="connsiteY986" fmla="*/ 542606 h 1159457"/>
                <a:gd name="connsiteX987" fmla="*/ 7202378 w 12191999"/>
                <a:gd name="connsiteY987" fmla="*/ 542606 h 1159457"/>
                <a:gd name="connsiteX988" fmla="*/ 7202378 w 12191999"/>
                <a:gd name="connsiteY988" fmla="*/ 543687 h 1159457"/>
                <a:gd name="connsiteX989" fmla="*/ 7202378 w 12191999"/>
                <a:gd name="connsiteY989" fmla="*/ 551254 h 1159457"/>
                <a:gd name="connsiteX990" fmla="*/ 7206432 w 12191999"/>
                <a:gd name="connsiteY990" fmla="*/ 581518 h 1159457"/>
                <a:gd name="connsiteX991" fmla="*/ 7207192 w 12191999"/>
                <a:gd name="connsiteY991" fmla="*/ 581518 h 1159457"/>
                <a:gd name="connsiteX992" fmla="*/ 7212512 w 12191999"/>
                <a:gd name="connsiteY992" fmla="*/ 581518 h 1159457"/>
                <a:gd name="connsiteX993" fmla="*/ 7212512 w 12191999"/>
                <a:gd name="connsiteY993" fmla="*/ 582329 h 1159457"/>
                <a:gd name="connsiteX994" fmla="*/ 7212512 w 12191999"/>
                <a:gd name="connsiteY994" fmla="*/ 588004 h 1159457"/>
                <a:gd name="connsiteX995" fmla="*/ 7213525 w 12191999"/>
                <a:gd name="connsiteY995" fmla="*/ 588004 h 1159457"/>
                <a:gd name="connsiteX996" fmla="*/ 7220618 w 12191999"/>
                <a:gd name="connsiteY996" fmla="*/ 588004 h 1159457"/>
                <a:gd name="connsiteX997" fmla="*/ 7220618 w 12191999"/>
                <a:gd name="connsiteY997" fmla="*/ 618269 h 1159457"/>
                <a:gd name="connsiteX998" fmla="*/ 7222645 w 12191999"/>
                <a:gd name="connsiteY998" fmla="*/ 618269 h 1159457"/>
                <a:gd name="connsiteX999" fmla="*/ 7236832 w 12191999"/>
                <a:gd name="connsiteY999" fmla="*/ 618269 h 1159457"/>
                <a:gd name="connsiteX1000" fmla="*/ 7236832 w 12191999"/>
                <a:gd name="connsiteY1000" fmla="*/ 642048 h 1159457"/>
                <a:gd name="connsiteX1001" fmla="*/ 7238859 w 12191999"/>
                <a:gd name="connsiteY1001" fmla="*/ 643669 h 1159457"/>
                <a:gd name="connsiteX1002" fmla="*/ 7238859 w 12191999"/>
                <a:gd name="connsiteY1002" fmla="*/ 655019 h 1159457"/>
                <a:gd name="connsiteX1003" fmla="*/ 7239619 w 12191999"/>
                <a:gd name="connsiteY1003" fmla="*/ 655019 h 1159457"/>
                <a:gd name="connsiteX1004" fmla="*/ 7244939 w 12191999"/>
                <a:gd name="connsiteY1004" fmla="*/ 655019 h 1159457"/>
                <a:gd name="connsiteX1005" fmla="*/ 7244939 w 12191999"/>
                <a:gd name="connsiteY1005" fmla="*/ 678798 h 1159457"/>
                <a:gd name="connsiteX1006" fmla="*/ 7246205 w 12191999"/>
                <a:gd name="connsiteY1006" fmla="*/ 678798 h 1159457"/>
                <a:gd name="connsiteX1007" fmla="*/ 7255072 w 12191999"/>
                <a:gd name="connsiteY1007" fmla="*/ 678798 h 1159457"/>
                <a:gd name="connsiteX1008" fmla="*/ 7257099 w 12191999"/>
                <a:gd name="connsiteY1008" fmla="*/ 682852 h 1159457"/>
                <a:gd name="connsiteX1009" fmla="*/ 7257099 w 12191999"/>
                <a:gd name="connsiteY1009" fmla="*/ 696093 h 1159457"/>
                <a:gd name="connsiteX1010" fmla="*/ 7258619 w 12191999"/>
                <a:gd name="connsiteY1010" fmla="*/ 694201 h 1159457"/>
                <a:gd name="connsiteX1011" fmla="*/ 7269259 w 12191999"/>
                <a:gd name="connsiteY1011" fmla="*/ 680960 h 1159457"/>
                <a:gd name="connsiteX1012" fmla="*/ 7297633 w 12191999"/>
                <a:gd name="connsiteY1012" fmla="*/ 680960 h 1159457"/>
                <a:gd name="connsiteX1013" fmla="*/ 7297633 w 12191999"/>
                <a:gd name="connsiteY1013" fmla="*/ 767431 h 1159457"/>
                <a:gd name="connsiteX1014" fmla="*/ 7298393 w 12191999"/>
                <a:gd name="connsiteY1014" fmla="*/ 767431 h 1159457"/>
                <a:gd name="connsiteX1015" fmla="*/ 7303713 w 12191999"/>
                <a:gd name="connsiteY1015" fmla="*/ 767431 h 1159457"/>
                <a:gd name="connsiteX1016" fmla="*/ 7304473 w 12191999"/>
                <a:gd name="connsiteY1016" fmla="*/ 766080 h 1159457"/>
                <a:gd name="connsiteX1017" fmla="*/ 7309793 w 12191999"/>
                <a:gd name="connsiteY1017" fmla="*/ 756622 h 1159457"/>
                <a:gd name="connsiteX1018" fmla="*/ 7309793 w 12191999"/>
                <a:gd name="connsiteY1018" fmla="*/ 758514 h 1159457"/>
                <a:gd name="connsiteX1019" fmla="*/ 7309793 w 12191999"/>
                <a:gd name="connsiteY1019" fmla="*/ 771755 h 1159457"/>
                <a:gd name="connsiteX1020" fmla="*/ 7313846 w 12191999"/>
                <a:gd name="connsiteY1020" fmla="*/ 726358 h 1159457"/>
                <a:gd name="connsiteX1021" fmla="*/ 7314606 w 12191999"/>
                <a:gd name="connsiteY1021" fmla="*/ 726358 h 1159457"/>
                <a:gd name="connsiteX1022" fmla="*/ 7319926 w 12191999"/>
                <a:gd name="connsiteY1022" fmla="*/ 726358 h 1159457"/>
                <a:gd name="connsiteX1023" fmla="*/ 7319926 w 12191999"/>
                <a:gd name="connsiteY1023" fmla="*/ 661504 h 1159457"/>
                <a:gd name="connsiteX1024" fmla="*/ 7320940 w 12191999"/>
                <a:gd name="connsiteY1024" fmla="*/ 661504 h 1159457"/>
                <a:gd name="connsiteX1025" fmla="*/ 7328033 w 12191999"/>
                <a:gd name="connsiteY1025" fmla="*/ 661504 h 1159457"/>
                <a:gd name="connsiteX1026" fmla="*/ 7340193 w 12191999"/>
                <a:gd name="connsiteY1026" fmla="*/ 618269 h 1159457"/>
                <a:gd name="connsiteX1027" fmla="*/ 7341460 w 12191999"/>
                <a:gd name="connsiteY1027" fmla="*/ 618269 h 1159457"/>
                <a:gd name="connsiteX1028" fmla="*/ 7350327 w 12191999"/>
                <a:gd name="connsiteY1028" fmla="*/ 618269 h 1159457"/>
                <a:gd name="connsiteX1029" fmla="*/ 7360460 w 12191999"/>
                <a:gd name="connsiteY1029" fmla="*/ 661504 h 1159457"/>
                <a:gd name="connsiteX1030" fmla="*/ 7361473 w 12191999"/>
                <a:gd name="connsiteY1030" fmla="*/ 661504 h 1159457"/>
                <a:gd name="connsiteX1031" fmla="*/ 7368567 w 12191999"/>
                <a:gd name="connsiteY1031" fmla="*/ 661504 h 1159457"/>
                <a:gd name="connsiteX1032" fmla="*/ 7368567 w 12191999"/>
                <a:gd name="connsiteY1032" fmla="*/ 700416 h 1159457"/>
                <a:gd name="connsiteX1033" fmla="*/ 7370340 w 12191999"/>
                <a:gd name="connsiteY1033" fmla="*/ 700416 h 1159457"/>
                <a:gd name="connsiteX1034" fmla="*/ 7382754 w 12191999"/>
                <a:gd name="connsiteY1034" fmla="*/ 700416 h 1159457"/>
                <a:gd name="connsiteX1035" fmla="*/ 7382754 w 12191999"/>
                <a:gd name="connsiteY1035" fmla="*/ 702578 h 1159457"/>
                <a:gd name="connsiteX1036" fmla="*/ 7382754 w 12191999"/>
                <a:gd name="connsiteY1036" fmla="*/ 717710 h 1159457"/>
                <a:gd name="connsiteX1037" fmla="*/ 7386807 w 12191999"/>
                <a:gd name="connsiteY1037" fmla="*/ 715549 h 1159457"/>
                <a:gd name="connsiteX1038" fmla="*/ 7386807 w 12191999"/>
                <a:gd name="connsiteY1038" fmla="*/ 700416 h 1159457"/>
                <a:gd name="connsiteX1039" fmla="*/ 7388327 w 12191999"/>
                <a:gd name="connsiteY1039" fmla="*/ 700416 h 1159457"/>
                <a:gd name="connsiteX1040" fmla="*/ 7398967 w 12191999"/>
                <a:gd name="connsiteY1040" fmla="*/ 700416 h 1159457"/>
                <a:gd name="connsiteX1041" fmla="*/ 7398967 w 12191999"/>
                <a:gd name="connsiteY1041" fmla="*/ 702037 h 1159457"/>
                <a:gd name="connsiteX1042" fmla="*/ 7398967 w 12191999"/>
                <a:gd name="connsiteY1042" fmla="*/ 713387 h 1159457"/>
                <a:gd name="connsiteX1043" fmla="*/ 7429368 w 12191999"/>
                <a:gd name="connsiteY1043" fmla="*/ 713387 h 1159457"/>
                <a:gd name="connsiteX1044" fmla="*/ 7429368 w 12191999"/>
                <a:gd name="connsiteY1044" fmla="*/ 676637 h 1159457"/>
                <a:gd name="connsiteX1045" fmla="*/ 7430634 w 12191999"/>
                <a:gd name="connsiteY1045" fmla="*/ 676637 h 1159457"/>
                <a:gd name="connsiteX1046" fmla="*/ 7439501 w 12191999"/>
                <a:gd name="connsiteY1046" fmla="*/ 676637 h 1159457"/>
                <a:gd name="connsiteX1047" fmla="*/ 7439501 w 12191999"/>
                <a:gd name="connsiteY1047" fmla="*/ 698254 h 1159457"/>
                <a:gd name="connsiteX1048" fmla="*/ 7441528 w 12191999"/>
                <a:gd name="connsiteY1048" fmla="*/ 665828 h 1159457"/>
                <a:gd name="connsiteX1049" fmla="*/ 7463821 w 12191999"/>
                <a:gd name="connsiteY1049" fmla="*/ 665828 h 1159457"/>
                <a:gd name="connsiteX1050" fmla="*/ 7463821 w 12191999"/>
                <a:gd name="connsiteY1050" fmla="*/ 664206 h 1159457"/>
                <a:gd name="connsiteX1051" fmla="*/ 7463821 w 12191999"/>
                <a:gd name="connsiteY1051" fmla="*/ 652857 h 1159457"/>
                <a:gd name="connsiteX1052" fmla="*/ 7464581 w 12191999"/>
                <a:gd name="connsiteY1052" fmla="*/ 652857 h 1159457"/>
                <a:gd name="connsiteX1053" fmla="*/ 7469901 w 12191999"/>
                <a:gd name="connsiteY1053" fmla="*/ 652857 h 1159457"/>
                <a:gd name="connsiteX1054" fmla="*/ 7469901 w 12191999"/>
                <a:gd name="connsiteY1054" fmla="*/ 650966 h 1159457"/>
                <a:gd name="connsiteX1055" fmla="*/ 7469901 w 12191999"/>
                <a:gd name="connsiteY1055" fmla="*/ 637725 h 1159457"/>
                <a:gd name="connsiteX1056" fmla="*/ 7473955 w 12191999"/>
                <a:gd name="connsiteY1056" fmla="*/ 644210 h 1159457"/>
                <a:gd name="connsiteX1057" fmla="*/ 7476235 w 12191999"/>
                <a:gd name="connsiteY1057" fmla="*/ 644210 h 1159457"/>
                <a:gd name="connsiteX1058" fmla="*/ 7492195 w 12191999"/>
                <a:gd name="connsiteY1058" fmla="*/ 644210 h 1159457"/>
                <a:gd name="connsiteX1059" fmla="*/ 7492195 w 12191999"/>
                <a:gd name="connsiteY1059" fmla="*/ 643399 h 1159457"/>
                <a:gd name="connsiteX1060" fmla="*/ 7492195 w 12191999"/>
                <a:gd name="connsiteY1060" fmla="*/ 637725 h 1159457"/>
                <a:gd name="connsiteX1061" fmla="*/ 7492955 w 12191999"/>
                <a:gd name="connsiteY1061" fmla="*/ 637725 h 1159457"/>
                <a:gd name="connsiteX1062" fmla="*/ 7498275 w 12191999"/>
                <a:gd name="connsiteY1062" fmla="*/ 637725 h 1159457"/>
                <a:gd name="connsiteX1063" fmla="*/ 7498275 w 12191999"/>
                <a:gd name="connsiteY1063" fmla="*/ 639076 h 1159457"/>
                <a:gd name="connsiteX1064" fmla="*/ 7498275 w 12191999"/>
                <a:gd name="connsiteY1064" fmla="*/ 648534 h 1159457"/>
                <a:gd name="connsiteX1065" fmla="*/ 7536782 w 12191999"/>
                <a:gd name="connsiteY1065" fmla="*/ 648534 h 1159457"/>
                <a:gd name="connsiteX1066" fmla="*/ 7536782 w 12191999"/>
                <a:gd name="connsiteY1066" fmla="*/ 786887 h 1159457"/>
                <a:gd name="connsiteX1067" fmla="*/ 7538302 w 12191999"/>
                <a:gd name="connsiteY1067" fmla="*/ 786887 h 1159457"/>
                <a:gd name="connsiteX1068" fmla="*/ 7548942 w 12191999"/>
                <a:gd name="connsiteY1068" fmla="*/ 786887 h 1159457"/>
                <a:gd name="connsiteX1069" fmla="*/ 7548942 w 12191999"/>
                <a:gd name="connsiteY1069" fmla="*/ 773917 h 1159457"/>
                <a:gd name="connsiteX1070" fmla="*/ 7552996 w 12191999"/>
                <a:gd name="connsiteY1070" fmla="*/ 773917 h 1159457"/>
                <a:gd name="connsiteX1071" fmla="*/ 7552996 w 12191999"/>
                <a:gd name="connsiteY1071" fmla="*/ 786887 h 1159457"/>
                <a:gd name="connsiteX1072" fmla="*/ 7583396 w 12191999"/>
                <a:gd name="connsiteY1072" fmla="*/ 786887 h 1159457"/>
                <a:gd name="connsiteX1073" fmla="*/ 7583396 w 12191999"/>
                <a:gd name="connsiteY1073" fmla="*/ 756622 h 1159457"/>
                <a:gd name="connsiteX1074" fmla="*/ 7595556 w 12191999"/>
                <a:gd name="connsiteY1074" fmla="*/ 756622 h 1159457"/>
                <a:gd name="connsiteX1075" fmla="*/ 7607716 w 12191999"/>
                <a:gd name="connsiteY1075" fmla="*/ 754461 h 1159457"/>
                <a:gd name="connsiteX1076" fmla="*/ 7611770 w 12191999"/>
                <a:gd name="connsiteY1076" fmla="*/ 756622 h 1159457"/>
                <a:gd name="connsiteX1077" fmla="*/ 7621903 w 12191999"/>
                <a:gd name="connsiteY1077" fmla="*/ 756622 h 1159457"/>
                <a:gd name="connsiteX1078" fmla="*/ 7621903 w 12191999"/>
                <a:gd name="connsiteY1078" fmla="*/ 786887 h 1159457"/>
                <a:gd name="connsiteX1079" fmla="*/ 7630010 w 12191999"/>
                <a:gd name="connsiteY1079" fmla="*/ 786887 h 1159457"/>
                <a:gd name="connsiteX1080" fmla="*/ 7630010 w 12191999"/>
                <a:gd name="connsiteY1080" fmla="*/ 804182 h 1159457"/>
                <a:gd name="connsiteX1081" fmla="*/ 7639346 w 12191999"/>
                <a:gd name="connsiteY1081" fmla="*/ 805087 h 1159457"/>
                <a:gd name="connsiteX1082" fmla="*/ 7652304 w 12191999"/>
                <a:gd name="connsiteY1082" fmla="*/ 805087 h 1159457"/>
                <a:gd name="connsiteX1083" fmla="*/ 7652304 w 12191999"/>
                <a:gd name="connsiteY1083" fmla="*/ 789049 h 1159457"/>
                <a:gd name="connsiteX1084" fmla="*/ 7720260 w 12191999"/>
                <a:gd name="connsiteY1084" fmla="*/ 789049 h 1159457"/>
                <a:gd name="connsiteX1085" fmla="*/ 7720260 w 12191999"/>
                <a:gd name="connsiteY1085" fmla="*/ 703796 h 1159457"/>
                <a:gd name="connsiteX1086" fmla="*/ 7792268 w 12191999"/>
                <a:gd name="connsiteY1086" fmla="*/ 703796 h 1159457"/>
                <a:gd name="connsiteX1087" fmla="*/ 7792268 w 12191999"/>
                <a:gd name="connsiteY1087" fmla="*/ 782564 h 1159457"/>
                <a:gd name="connsiteX1088" fmla="*/ 7794172 w 12191999"/>
                <a:gd name="connsiteY1088" fmla="*/ 782564 h 1159457"/>
                <a:gd name="connsiteX1089" fmla="*/ 7795414 w 12191999"/>
                <a:gd name="connsiteY1089" fmla="*/ 805087 h 1159457"/>
                <a:gd name="connsiteX1090" fmla="*/ 7805090 w 12191999"/>
                <a:gd name="connsiteY1090" fmla="*/ 805087 h 1159457"/>
                <a:gd name="connsiteX1091" fmla="*/ 7806332 w 12191999"/>
                <a:gd name="connsiteY1091" fmla="*/ 782564 h 1159457"/>
                <a:gd name="connsiteX1092" fmla="*/ 7812412 w 12191999"/>
                <a:gd name="connsiteY1092" fmla="*/ 782564 h 1159457"/>
                <a:gd name="connsiteX1093" fmla="*/ 7813654 w 12191999"/>
                <a:gd name="connsiteY1093" fmla="*/ 805087 h 1159457"/>
                <a:gd name="connsiteX1094" fmla="*/ 7864276 w 12191999"/>
                <a:gd name="connsiteY1094" fmla="*/ 805087 h 1159457"/>
                <a:gd name="connsiteX1095" fmla="*/ 7864276 w 12191999"/>
                <a:gd name="connsiteY1095" fmla="*/ 642059 h 1159457"/>
                <a:gd name="connsiteX1096" fmla="*/ 8061603 w 12191999"/>
                <a:gd name="connsiteY1096" fmla="*/ 642059 h 1159457"/>
                <a:gd name="connsiteX1097" fmla="*/ 8061603 w 12191999"/>
                <a:gd name="connsiteY1097" fmla="*/ 805087 h 1159457"/>
                <a:gd name="connsiteX1098" fmla="*/ 8080300 w 12191999"/>
                <a:gd name="connsiteY1098" fmla="*/ 805087 h 1159457"/>
                <a:gd name="connsiteX1099" fmla="*/ 8080300 w 12191999"/>
                <a:gd name="connsiteY1099" fmla="*/ 722394 h 1159457"/>
                <a:gd name="connsiteX1100" fmla="*/ 8175420 w 12191999"/>
                <a:gd name="connsiteY1100" fmla="*/ 722394 h 1159457"/>
                <a:gd name="connsiteX1101" fmla="*/ 8227884 w 12191999"/>
                <a:gd name="connsiteY1101" fmla="*/ 657181 h 1159457"/>
                <a:gd name="connsiteX1102" fmla="*/ 8292738 w 12191999"/>
                <a:gd name="connsiteY1102" fmla="*/ 657181 h 1159457"/>
                <a:gd name="connsiteX1103" fmla="*/ 8292738 w 12191999"/>
                <a:gd name="connsiteY1103" fmla="*/ 732843 h 1159457"/>
                <a:gd name="connsiteX1104" fmla="*/ 8300845 w 12191999"/>
                <a:gd name="connsiteY1104" fmla="*/ 732843 h 1159457"/>
                <a:gd name="connsiteX1105" fmla="*/ 8302872 w 12191999"/>
                <a:gd name="connsiteY1105" fmla="*/ 726358 h 1159457"/>
                <a:gd name="connsiteX1106" fmla="*/ 8308952 w 12191999"/>
                <a:gd name="connsiteY1106" fmla="*/ 726358 h 1159457"/>
                <a:gd name="connsiteX1107" fmla="*/ 8310979 w 12191999"/>
                <a:gd name="connsiteY1107" fmla="*/ 735005 h 1159457"/>
                <a:gd name="connsiteX1108" fmla="*/ 8323139 w 12191999"/>
                <a:gd name="connsiteY1108" fmla="*/ 735005 h 1159457"/>
                <a:gd name="connsiteX1109" fmla="*/ 8323139 w 12191999"/>
                <a:gd name="connsiteY1109" fmla="*/ 728519 h 1159457"/>
                <a:gd name="connsiteX1110" fmla="*/ 8345432 w 12191999"/>
                <a:gd name="connsiteY1110" fmla="*/ 728519 h 1159457"/>
                <a:gd name="connsiteX1111" fmla="*/ 8345432 w 12191999"/>
                <a:gd name="connsiteY1111" fmla="*/ 735005 h 1159457"/>
                <a:gd name="connsiteX1112" fmla="*/ 8365699 w 12191999"/>
                <a:gd name="connsiteY1112" fmla="*/ 735005 h 1159457"/>
                <a:gd name="connsiteX1113" fmla="*/ 8365699 w 12191999"/>
                <a:gd name="connsiteY1113" fmla="*/ 780402 h 1159457"/>
                <a:gd name="connsiteX1114" fmla="*/ 8379886 w 12191999"/>
                <a:gd name="connsiteY1114" fmla="*/ 780402 h 1159457"/>
                <a:gd name="connsiteX1115" fmla="*/ 8379886 w 12191999"/>
                <a:gd name="connsiteY1115" fmla="*/ 767431 h 1159457"/>
                <a:gd name="connsiteX1116" fmla="*/ 8396100 w 12191999"/>
                <a:gd name="connsiteY1116" fmla="*/ 767431 h 1159457"/>
                <a:gd name="connsiteX1117" fmla="*/ 8396100 w 12191999"/>
                <a:gd name="connsiteY1117" fmla="*/ 588004 h 1159457"/>
                <a:gd name="connsiteX1118" fmla="*/ 8402180 w 12191999"/>
                <a:gd name="connsiteY1118" fmla="*/ 581518 h 1159457"/>
                <a:gd name="connsiteX1119" fmla="*/ 8475141 w 12191999"/>
                <a:gd name="connsiteY1119" fmla="*/ 581518 h 1159457"/>
                <a:gd name="connsiteX1120" fmla="*/ 8475141 w 12191999"/>
                <a:gd name="connsiteY1120" fmla="*/ 590166 h 1159457"/>
                <a:gd name="connsiteX1121" fmla="*/ 8485274 w 12191999"/>
                <a:gd name="connsiteY1121" fmla="*/ 590166 h 1159457"/>
                <a:gd name="connsiteX1122" fmla="*/ 8485274 w 12191999"/>
                <a:gd name="connsiteY1122" fmla="*/ 704740 h 1159457"/>
                <a:gd name="connsiteX1123" fmla="*/ 8507568 w 12191999"/>
                <a:gd name="connsiteY1123" fmla="*/ 704740 h 1159457"/>
                <a:gd name="connsiteX1124" fmla="*/ 8507568 w 12191999"/>
                <a:gd name="connsiteY1124" fmla="*/ 637725 h 1159457"/>
                <a:gd name="connsiteX1125" fmla="*/ 8533915 w 12191999"/>
                <a:gd name="connsiteY1125" fmla="*/ 637725 h 1159457"/>
                <a:gd name="connsiteX1126" fmla="*/ 8537968 w 12191999"/>
                <a:gd name="connsiteY1126" fmla="*/ 633401 h 1159457"/>
                <a:gd name="connsiteX1127" fmla="*/ 8546075 w 12191999"/>
                <a:gd name="connsiteY1127" fmla="*/ 633401 h 1159457"/>
                <a:gd name="connsiteX1128" fmla="*/ 8550128 w 12191999"/>
                <a:gd name="connsiteY1128" fmla="*/ 637725 h 1159457"/>
                <a:gd name="connsiteX1129" fmla="*/ 8572422 w 12191999"/>
                <a:gd name="connsiteY1129" fmla="*/ 637725 h 1159457"/>
                <a:gd name="connsiteX1130" fmla="*/ 8572422 w 12191999"/>
                <a:gd name="connsiteY1130" fmla="*/ 520989 h 1159457"/>
                <a:gd name="connsiteX1131" fmla="*/ 8629169 w 12191999"/>
                <a:gd name="connsiteY1131" fmla="*/ 510180 h 1159457"/>
                <a:gd name="connsiteX1132" fmla="*/ 8629169 w 12191999"/>
                <a:gd name="connsiteY1132" fmla="*/ 511261 h 1159457"/>
                <a:gd name="connsiteX1133" fmla="*/ 8629169 w 12191999"/>
                <a:gd name="connsiteY1133" fmla="*/ 518827 h 1159457"/>
                <a:gd name="connsiteX1134" fmla="*/ 8655516 w 12191999"/>
                <a:gd name="connsiteY1134" fmla="*/ 518827 h 1159457"/>
                <a:gd name="connsiteX1135" fmla="*/ 8655516 w 12191999"/>
                <a:gd name="connsiteY1135" fmla="*/ 773917 h 1159457"/>
                <a:gd name="connsiteX1136" fmla="*/ 8677810 w 12191999"/>
                <a:gd name="connsiteY1136" fmla="*/ 773917 h 1159457"/>
                <a:gd name="connsiteX1137" fmla="*/ 8677810 w 12191999"/>
                <a:gd name="connsiteY1137" fmla="*/ 769593 h 1159457"/>
                <a:gd name="connsiteX1138" fmla="*/ 8689970 w 12191999"/>
                <a:gd name="connsiteY1138" fmla="*/ 769593 h 1159457"/>
                <a:gd name="connsiteX1139" fmla="*/ 8689970 w 12191999"/>
                <a:gd name="connsiteY1139" fmla="*/ 773917 h 1159457"/>
                <a:gd name="connsiteX1140" fmla="*/ 8714290 w 12191999"/>
                <a:gd name="connsiteY1140" fmla="*/ 773917 h 1159457"/>
                <a:gd name="connsiteX1141" fmla="*/ 8714290 w 12191999"/>
                <a:gd name="connsiteY1141" fmla="*/ 760946 h 1159457"/>
                <a:gd name="connsiteX1142" fmla="*/ 8742664 w 12191999"/>
                <a:gd name="connsiteY1142" fmla="*/ 760946 h 1159457"/>
                <a:gd name="connsiteX1143" fmla="*/ 8754824 w 12191999"/>
                <a:gd name="connsiteY1143" fmla="*/ 756622 h 1159457"/>
                <a:gd name="connsiteX1144" fmla="*/ 8775091 w 12191999"/>
                <a:gd name="connsiteY1144" fmla="*/ 760946 h 1159457"/>
                <a:gd name="connsiteX1145" fmla="*/ 8775091 w 12191999"/>
                <a:gd name="connsiteY1145" fmla="*/ 743652 h 1159457"/>
                <a:gd name="connsiteX1146" fmla="*/ 8783198 w 12191999"/>
                <a:gd name="connsiteY1146" fmla="*/ 743652 h 1159457"/>
                <a:gd name="connsiteX1147" fmla="*/ 8783198 w 12191999"/>
                <a:gd name="connsiteY1147" fmla="*/ 730681 h 1159457"/>
                <a:gd name="connsiteX1148" fmla="*/ 8839945 w 12191999"/>
                <a:gd name="connsiteY1148" fmla="*/ 730681 h 1159457"/>
                <a:gd name="connsiteX1149" fmla="*/ 8839945 w 12191999"/>
                <a:gd name="connsiteY1149" fmla="*/ 700416 h 1159457"/>
                <a:gd name="connsiteX1150" fmla="*/ 8858185 w 12191999"/>
                <a:gd name="connsiteY1150" fmla="*/ 700416 h 1159457"/>
                <a:gd name="connsiteX1151" fmla="*/ 8858185 w 12191999"/>
                <a:gd name="connsiteY1151" fmla="*/ 693931 h 1159457"/>
                <a:gd name="connsiteX1152" fmla="*/ 8870345 w 12191999"/>
                <a:gd name="connsiteY1152" fmla="*/ 693931 h 1159457"/>
                <a:gd name="connsiteX1153" fmla="*/ 8870345 w 12191999"/>
                <a:gd name="connsiteY1153" fmla="*/ 700416 h 1159457"/>
                <a:gd name="connsiteX1154" fmla="*/ 8886559 w 12191999"/>
                <a:gd name="connsiteY1154" fmla="*/ 700416 h 1159457"/>
                <a:gd name="connsiteX1155" fmla="*/ 8886559 w 12191999"/>
                <a:gd name="connsiteY1155" fmla="*/ 750137 h 1159457"/>
                <a:gd name="connsiteX1156" fmla="*/ 8918986 w 12191999"/>
                <a:gd name="connsiteY1156" fmla="*/ 750137 h 1159457"/>
                <a:gd name="connsiteX1157" fmla="*/ 8918986 w 12191999"/>
                <a:gd name="connsiteY1157" fmla="*/ 724196 h 1159457"/>
                <a:gd name="connsiteX1158" fmla="*/ 8957493 w 12191999"/>
                <a:gd name="connsiteY1158" fmla="*/ 724196 h 1159457"/>
                <a:gd name="connsiteX1159" fmla="*/ 8957493 w 12191999"/>
                <a:gd name="connsiteY1159" fmla="*/ 693931 h 1159457"/>
                <a:gd name="connsiteX1160" fmla="*/ 9006134 w 12191999"/>
                <a:gd name="connsiteY1160" fmla="*/ 693931 h 1159457"/>
                <a:gd name="connsiteX1161" fmla="*/ 9006294 w 12191999"/>
                <a:gd name="connsiteY1161" fmla="*/ 724196 h 1159457"/>
                <a:gd name="connsiteX1162" fmla="*/ 9016478 w 12191999"/>
                <a:gd name="connsiteY1162" fmla="*/ 724196 h 1159457"/>
                <a:gd name="connsiteX1163" fmla="*/ 9016985 w 12191999"/>
                <a:gd name="connsiteY1163" fmla="*/ 723115 h 1159457"/>
                <a:gd name="connsiteX1164" fmla="*/ 9020531 w 12191999"/>
                <a:gd name="connsiteY1164" fmla="*/ 715549 h 1159457"/>
                <a:gd name="connsiteX1165" fmla="*/ 9022305 w 12191999"/>
                <a:gd name="connsiteY1165" fmla="*/ 715819 h 1159457"/>
                <a:gd name="connsiteX1166" fmla="*/ 9034718 w 12191999"/>
                <a:gd name="connsiteY1166" fmla="*/ 717710 h 1159457"/>
                <a:gd name="connsiteX1167" fmla="*/ 9035225 w 12191999"/>
                <a:gd name="connsiteY1167" fmla="*/ 719062 h 1159457"/>
                <a:gd name="connsiteX1168" fmla="*/ 9038771 w 12191999"/>
                <a:gd name="connsiteY1168" fmla="*/ 728519 h 1159457"/>
                <a:gd name="connsiteX1169" fmla="*/ 9065118 w 12191999"/>
                <a:gd name="connsiteY1169" fmla="*/ 730681 h 1159457"/>
                <a:gd name="connsiteX1170" fmla="*/ 9065118 w 12191999"/>
                <a:gd name="connsiteY1170" fmla="*/ 607460 h 1159457"/>
                <a:gd name="connsiteX1171" fmla="*/ 9067145 w 12191999"/>
                <a:gd name="connsiteY1171" fmla="*/ 607460 h 1159457"/>
                <a:gd name="connsiteX1172" fmla="*/ 9081332 w 12191999"/>
                <a:gd name="connsiteY1172" fmla="*/ 607460 h 1159457"/>
                <a:gd name="connsiteX1173" fmla="*/ 9081332 w 12191999"/>
                <a:gd name="connsiteY1173" fmla="*/ 471268 h 1159457"/>
                <a:gd name="connsiteX1174" fmla="*/ 9083105 w 12191999"/>
                <a:gd name="connsiteY1174" fmla="*/ 471268 h 1159457"/>
                <a:gd name="connsiteX1175" fmla="*/ 9095519 w 12191999"/>
                <a:gd name="connsiteY1175" fmla="*/ 471268 h 1159457"/>
                <a:gd name="connsiteX1176" fmla="*/ 9095519 w 12191999"/>
                <a:gd name="connsiteY1176" fmla="*/ 356694 h 1159457"/>
                <a:gd name="connsiteX1177" fmla="*/ 9099572 w 12191999"/>
                <a:gd name="connsiteY1177" fmla="*/ 328590 h 1159457"/>
                <a:gd name="connsiteX1178" fmla="*/ 9101599 w 12191999"/>
                <a:gd name="connsiteY1178" fmla="*/ 328590 h 1159457"/>
                <a:gd name="connsiteX1179" fmla="*/ 9115786 w 12191999"/>
                <a:gd name="connsiteY1179" fmla="*/ 328590 h 1159457"/>
                <a:gd name="connsiteX1180" fmla="*/ 9152266 w 12191999"/>
                <a:gd name="connsiteY1180" fmla="*/ 246443 h 1159457"/>
                <a:gd name="connsiteX1181" fmla="*/ 9156320 w 12191999"/>
                <a:gd name="connsiteY1181" fmla="*/ 0 h 1159457"/>
                <a:gd name="connsiteX1182" fmla="*/ 9158346 w 12191999"/>
                <a:gd name="connsiteY1182" fmla="*/ 246443 h 1159457"/>
                <a:gd name="connsiteX1183" fmla="*/ 9196853 w 12191999"/>
                <a:gd name="connsiteY1183" fmla="*/ 326429 h 1159457"/>
                <a:gd name="connsiteX1184" fmla="*/ 9198880 w 12191999"/>
                <a:gd name="connsiteY1184" fmla="*/ 326429 h 1159457"/>
                <a:gd name="connsiteX1185" fmla="*/ 9213067 w 12191999"/>
                <a:gd name="connsiteY1185" fmla="*/ 326429 h 1159457"/>
                <a:gd name="connsiteX1186" fmla="*/ 9213067 w 12191999"/>
                <a:gd name="connsiteY1186" fmla="*/ 350208 h 1159457"/>
                <a:gd name="connsiteX1187" fmla="*/ 9213574 w 12191999"/>
                <a:gd name="connsiteY1187" fmla="*/ 351019 h 1159457"/>
                <a:gd name="connsiteX1188" fmla="*/ 9217120 w 12191999"/>
                <a:gd name="connsiteY1188" fmla="*/ 356694 h 1159457"/>
                <a:gd name="connsiteX1189" fmla="*/ 9217120 w 12191999"/>
                <a:gd name="connsiteY1189" fmla="*/ 471268 h 1159457"/>
                <a:gd name="connsiteX1190" fmla="*/ 9219400 w 12191999"/>
                <a:gd name="connsiteY1190" fmla="*/ 471268 h 1159457"/>
                <a:gd name="connsiteX1191" fmla="*/ 9235361 w 12191999"/>
                <a:gd name="connsiteY1191" fmla="*/ 471268 h 1159457"/>
                <a:gd name="connsiteX1192" fmla="*/ 9235361 w 12191999"/>
                <a:gd name="connsiteY1192" fmla="*/ 611783 h 1159457"/>
                <a:gd name="connsiteX1193" fmla="*/ 9236881 w 12191999"/>
                <a:gd name="connsiteY1193" fmla="*/ 611513 h 1159457"/>
                <a:gd name="connsiteX1194" fmla="*/ 9247521 w 12191999"/>
                <a:gd name="connsiteY1194" fmla="*/ 609622 h 1159457"/>
                <a:gd name="connsiteX1195" fmla="*/ 9245494 w 12191999"/>
                <a:gd name="connsiteY1195" fmla="*/ 698254 h 1159457"/>
                <a:gd name="connsiteX1196" fmla="*/ 9247014 w 12191999"/>
                <a:gd name="connsiteY1196" fmla="*/ 698525 h 1159457"/>
                <a:gd name="connsiteX1197" fmla="*/ 9257654 w 12191999"/>
                <a:gd name="connsiteY1197" fmla="*/ 700416 h 1159457"/>
                <a:gd name="connsiteX1198" fmla="*/ 9257907 w 12191999"/>
                <a:gd name="connsiteY1198" fmla="*/ 701227 h 1159457"/>
                <a:gd name="connsiteX1199" fmla="*/ 9259681 w 12191999"/>
                <a:gd name="connsiteY1199" fmla="*/ 706902 h 1159457"/>
                <a:gd name="connsiteX1200" fmla="*/ 9260441 w 12191999"/>
                <a:gd name="connsiteY1200" fmla="*/ 704470 h 1159457"/>
                <a:gd name="connsiteX1201" fmla="*/ 9265761 w 12191999"/>
                <a:gd name="connsiteY1201" fmla="*/ 687446 h 1159457"/>
                <a:gd name="connsiteX1202" fmla="*/ 9267534 w 12191999"/>
                <a:gd name="connsiteY1202" fmla="*/ 687446 h 1159457"/>
                <a:gd name="connsiteX1203" fmla="*/ 9279948 w 12191999"/>
                <a:gd name="connsiteY1203" fmla="*/ 687446 h 1159457"/>
                <a:gd name="connsiteX1204" fmla="*/ 9279948 w 12191999"/>
                <a:gd name="connsiteY1204" fmla="*/ 719872 h 1159457"/>
                <a:gd name="connsiteX1205" fmla="*/ 9280961 w 12191999"/>
                <a:gd name="connsiteY1205" fmla="*/ 720413 h 1159457"/>
                <a:gd name="connsiteX1206" fmla="*/ 9288055 w 12191999"/>
                <a:gd name="connsiteY1206" fmla="*/ 724196 h 1159457"/>
                <a:gd name="connsiteX1207" fmla="*/ 9288055 w 12191999"/>
                <a:gd name="connsiteY1207" fmla="*/ 725547 h 1159457"/>
                <a:gd name="connsiteX1208" fmla="*/ 9288055 w 12191999"/>
                <a:gd name="connsiteY1208" fmla="*/ 735005 h 1159457"/>
                <a:gd name="connsiteX1209" fmla="*/ 9332642 w 12191999"/>
                <a:gd name="connsiteY1209" fmla="*/ 735005 h 1159457"/>
                <a:gd name="connsiteX1210" fmla="*/ 9332642 w 12191999"/>
                <a:gd name="connsiteY1210" fmla="*/ 736086 h 1159457"/>
                <a:gd name="connsiteX1211" fmla="*/ 9332642 w 12191999"/>
                <a:gd name="connsiteY1211" fmla="*/ 743652 h 1159457"/>
                <a:gd name="connsiteX1212" fmla="*/ 9334668 w 12191999"/>
                <a:gd name="connsiteY1212" fmla="*/ 743652 h 1159457"/>
                <a:gd name="connsiteX1213" fmla="*/ 9348855 w 12191999"/>
                <a:gd name="connsiteY1213" fmla="*/ 743652 h 1159457"/>
                <a:gd name="connsiteX1214" fmla="*/ 9348855 w 12191999"/>
                <a:gd name="connsiteY1214" fmla="*/ 713387 h 1159457"/>
                <a:gd name="connsiteX1215" fmla="*/ 9393442 w 12191999"/>
                <a:gd name="connsiteY1215" fmla="*/ 713387 h 1159457"/>
                <a:gd name="connsiteX1216" fmla="*/ 9393442 w 12191999"/>
                <a:gd name="connsiteY1216" fmla="*/ 712036 h 1159457"/>
                <a:gd name="connsiteX1217" fmla="*/ 9393442 w 12191999"/>
                <a:gd name="connsiteY1217" fmla="*/ 702578 h 1159457"/>
                <a:gd name="connsiteX1218" fmla="*/ 9394456 w 12191999"/>
                <a:gd name="connsiteY1218" fmla="*/ 702578 h 1159457"/>
                <a:gd name="connsiteX1219" fmla="*/ 9401549 w 12191999"/>
                <a:gd name="connsiteY1219" fmla="*/ 702578 h 1159457"/>
                <a:gd name="connsiteX1220" fmla="*/ 9401549 w 12191999"/>
                <a:gd name="connsiteY1220" fmla="*/ 700687 h 1159457"/>
                <a:gd name="connsiteX1221" fmla="*/ 9401549 w 12191999"/>
                <a:gd name="connsiteY1221" fmla="*/ 687446 h 1159457"/>
                <a:gd name="connsiteX1222" fmla="*/ 9402309 w 12191999"/>
                <a:gd name="connsiteY1222" fmla="*/ 687446 h 1159457"/>
                <a:gd name="connsiteX1223" fmla="*/ 9407629 w 12191999"/>
                <a:gd name="connsiteY1223" fmla="*/ 687446 h 1159457"/>
                <a:gd name="connsiteX1224" fmla="*/ 9407629 w 12191999"/>
                <a:gd name="connsiteY1224" fmla="*/ 686365 h 1159457"/>
                <a:gd name="connsiteX1225" fmla="*/ 9407629 w 12191999"/>
                <a:gd name="connsiteY1225" fmla="*/ 678798 h 1159457"/>
                <a:gd name="connsiteX1226" fmla="*/ 9409656 w 12191999"/>
                <a:gd name="connsiteY1226" fmla="*/ 678798 h 1159457"/>
                <a:gd name="connsiteX1227" fmla="*/ 9423843 w 12191999"/>
                <a:gd name="connsiteY1227" fmla="*/ 678798 h 1159457"/>
                <a:gd name="connsiteX1228" fmla="*/ 9423843 w 12191999"/>
                <a:gd name="connsiteY1228" fmla="*/ 679879 h 1159457"/>
                <a:gd name="connsiteX1229" fmla="*/ 9423843 w 12191999"/>
                <a:gd name="connsiteY1229" fmla="*/ 687446 h 1159457"/>
                <a:gd name="connsiteX1230" fmla="*/ 9446136 w 12191999"/>
                <a:gd name="connsiteY1230" fmla="*/ 687446 h 1159457"/>
                <a:gd name="connsiteX1231" fmla="*/ 9446136 w 12191999"/>
                <a:gd name="connsiteY1231" fmla="*/ 685554 h 1159457"/>
                <a:gd name="connsiteX1232" fmla="*/ 9446136 w 12191999"/>
                <a:gd name="connsiteY1232" fmla="*/ 672313 h 1159457"/>
                <a:gd name="connsiteX1233" fmla="*/ 9447910 w 12191999"/>
                <a:gd name="connsiteY1233" fmla="*/ 672313 h 1159457"/>
                <a:gd name="connsiteX1234" fmla="*/ 9460323 w 12191999"/>
                <a:gd name="connsiteY1234" fmla="*/ 672313 h 1159457"/>
                <a:gd name="connsiteX1235" fmla="*/ 9460323 w 12191999"/>
                <a:gd name="connsiteY1235" fmla="*/ 696093 h 1159457"/>
                <a:gd name="connsiteX1236" fmla="*/ 9461337 w 12191999"/>
                <a:gd name="connsiteY1236" fmla="*/ 696093 h 1159457"/>
                <a:gd name="connsiteX1237" fmla="*/ 9468430 w 12191999"/>
                <a:gd name="connsiteY1237" fmla="*/ 696093 h 1159457"/>
                <a:gd name="connsiteX1238" fmla="*/ 9468430 w 12191999"/>
                <a:gd name="connsiteY1238" fmla="*/ 695012 h 1159457"/>
                <a:gd name="connsiteX1239" fmla="*/ 9468430 w 12191999"/>
                <a:gd name="connsiteY1239" fmla="*/ 687446 h 1159457"/>
                <a:gd name="connsiteX1240" fmla="*/ 9470203 w 12191999"/>
                <a:gd name="connsiteY1240" fmla="*/ 687446 h 1159457"/>
                <a:gd name="connsiteX1241" fmla="*/ 9482617 w 12191999"/>
                <a:gd name="connsiteY1241" fmla="*/ 687446 h 1159457"/>
                <a:gd name="connsiteX1242" fmla="*/ 9482617 w 12191999"/>
                <a:gd name="connsiteY1242" fmla="*/ 713387 h 1159457"/>
                <a:gd name="connsiteX1243" fmla="*/ 9484644 w 12191999"/>
                <a:gd name="connsiteY1243" fmla="*/ 713387 h 1159457"/>
                <a:gd name="connsiteX1244" fmla="*/ 9498830 w 12191999"/>
                <a:gd name="connsiteY1244" fmla="*/ 713387 h 1159457"/>
                <a:gd name="connsiteX1245" fmla="*/ 9498830 w 12191999"/>
                <a:gd name="connsiteY1245" fmla="*/ 715008 h 1159457"/>
                <a:gd name="connsiteX1246" fmla="*/ 9498830 w 12191999"/>
                <a:gd name="connsiteY1246" fmla="*/ 726358 h 1159457"/>
                <a:gd name="connsiteX1247" fmla="*/ 9499590 w 12191999"/>
                <a:gd name="connsiteY1247" fmla="*/ 726358 h 1159457"/>
                <a:gd name="connsiteX1248" fmla="*/ 9504911 w 12191999"/>
                <a:gd name="connsiteY1248" fmla="*/ 726358 h 1159457"/>
                <a:gd name="connsiteX1249" fmla="*/ 9504911 w 12191999"/>
                <a:gd name="connsiteY1249" fmla="*/ 725547 h 1159457"/>
                <a:gd name="connsiteX1250" fmla="*/ 9504911 w 12191999"/>
                <a:gd name="connsiteY1250" fmla="*/ 719872 h 1159457"/>
                <a:gd name="connsiteX1251" fmla="*/ 9535311 w 12191999"/>
                <a:gd name="connsiteY1251" fmla="*/ 719872 h 1159457"/>
                <a:gd name="connsiteX1252" fmla="*/ 9535311 w 12191999"/>
                <a:gd name="connsiteY1252" fmla="*/ 743652 h 1159457"/>
                <a:gd name="connsiteX1253" fmla="*/ 9536324 w 12191999"/>
                <a:gd name="connsiteY1253" fmla="*/ 743652 h 1159457"/>
                <a:gd name="connsiteX1254" fmla="*/ 9543418 w 12191999"/>
                <a:gd name="connsiteY1254" fmla="*/ 743652 h 1159457"/>
                <a:gd name="connsiteX1255" fmla="*/ 9543418 w 12191999"/>
                <a:gd name="connsiteY1255" fmla="*/ 744733 h 1159457"/>
                <a:gd name="connsiteX1256" fmla="*/ 9543418 w 12191999"/>
                <a:gd name="connsiteY1256" fmla="*/ 752299 h 1159457"/>
                <a:gd name="connsiteX1257" fmla="*/ 9544178 w 12191999"/>
                <a:gd name="connsiteY1257" fmla="*/ 752299 h 1159457"/>
                <a:gd name="connsiteX1258" fmla="*/ 9549498 w 12191999"/>
                <a:gd name="connsiteY1258" fmla="*/ 752299 h 1159457"/>
                <a:gd name="connsiteX1259" fmla="*/ 9549498 w 12191999"/>
                <a:gd name="connsiteY1259" fmla="*/ 750137 h 1159457"/>
                <a:gd name="connsiteX1260" fmla="*/ 9549498 w 12191999"/>
                <a:gd name="connsiteY1260" fmla="*/ 735005 h 1159457"/>
                <a:gd name="connsiteX1261" fmla="*/ 9550511 w 12191999"/>
                <a:gd name="connsiteY1261" fmla="*/ 735005 h 1159457"/>
                <a:gd name="connsiteX1262" fmla="*/ 9557605 w 12191999"/>
                <a:gd name="connsiteY1262" fmla="*/ 735005 h 1159457"/>
                <a:gd name="connsiteX1263" fmla="*/ 9557605 w 12191999"/>
                <a:gd name="connsiteY1263" fmla="*/ 736086 h 1159457"/>
                <a:gd name="connsiteX1264" fmla="*/ 9557605 w 12191999"/>
                <a:gd name="connsiteY1264" fmla="*/ 743652 h 1159457"/>
                <a:gd name="connsiteX1265" fmla="*/ 9562925 w 12191999"/>
                <a:gd name="connsiteY1265" fmla="*/ 741659 h 1159457"/>
                <a:gd name="connsiteX1266" fmla="*/ 9563685 w 12191999"/>
                <a:gd name="connsiteY1266" fmla="*/ 740679 h 1159457"/>
                <a:gd name="connsiteX1267" fmla="*/ 9563685 w 12191999"/>
                <a:gd name="connsiteY1267" fmla="*/ 735005 h 1159457"/>
                <a:gd name="connsiteX1268" fmla="*/ 9602192 w 12191999"/>
                <a:gd name="connsiteY1268" fmla="*/ 735005 h 1159457"/>
                <a:gd name="connsiteX1269" fmla="*/ 9602192 w 12191999"/>
                <a:gd name="connsiteY1269" fmla="*/ 758784 h 1159457"/>
                <a:gd name="connsiteX1270" fmla="*/ 9604218 w 12191999"/>
                <a:gd name="connsiteY1270" fmla="*/ 758784 h 1159457"/>
                <a:gd name="connsiteX1271" fmla="*/ 9618405 w 12191999"/>
                <a:gd name="connsiteY1271" fmla="*/ 758784 h 1159457"/>
                <a:gd name="connsiteX1272" fmla="*/ 9618405 w 12191999"/>
                <a:gd name="connsiteY1272" fmla="*/ 759865 h 1159457"/>
                <a:gd name="connsiteX1273" fmla="*/ 9618405 w 12191999"/>
                <a:gd name="connsiteY1273" fmla="*/ 767431 h 1159457"/>
                <a:gd name="connsiteX1274" fmla="*/ 9620179 w 12191999"/>
                <a:gd name="connsiteY1274" fmla="*/ 767431 h 1159457"/>
                <a:gd name="connsiteX1275" fmla="*/ 9632592 w 12191999"/>
                <a:gd name="connsiteY1275" fmla="*/ 767431 h 1159457"/>
                <a:gd name="connsiteX1276" fmla="*/ 9632592 w 12191999"/>
                <a:gd name="connsiteY1276" fmla="*/ 743652 h 1159457"/>
                <a:gd name="connsiteX1277" fmla="*/ 9633605 w 12191999"/>
                <a:gd name="connsiteY1277" fmla="*/ 743652 h 1159457"/>
                <a:gd name="connsiteX1278" fmla="*/ 9640699 w 12191999"/>
                <a:gd name="connsiteY1278" fmla="*/ 743652 h 1159457"/>
                <a:gd name="connsiteX1279" fmla="*/ 9640699 w 12191999"/>
                <a:gd name="connsiteY1279" fmla="*/ 711225 h 1159457"/>
                <a:gd name="connsiteX1280" fmla="*/ 9641712 w 12191999"/>
                <a:gd name="connsiteY1280" fmla="*/ 711225 h 1159457"/>
                <a:gd name="connsiteX1281" fmla="*/ 9648806 w 12191999"/>
                <a:gd name="connsiteY1281" fmla="*/ 711225 h 1159457"/>
                <a:gd name="connsiteX1282" fmla="*/ 9648806 w 12191999"/>
                <a:gd name="connsiteY1282" fmla="*/ 709334 h 1159457"/>
                <a:gd name="connsiteX1283" fmla="*/ 9648806 w 12191999"/>
                <a:gd name="connsiteY1283" fmla="*/ 696093 h 1159457"/>
                <a:gd name="connsiteX1284" fmla="*/ 9647539 w 12191999"/>
                <a:gd name="connsiteY1284" fmla="*/ 694471 h 1159457"/>
                <a:gd name="connsiteX1285" fmla="*/ 9652859 w 12191999"/>
                <a:gd name="connsiteY1285" fmla="*/ 683122 h 1159457"/>
                <a:gd name="connsiteX1286" fmla="*/ 9660966 w 12191999"/>
                <a:gd name="connsiteY1286" fmla="*/ 711225 h 1159457"/>
                <a:gd name="connsiteX1287" fmla="*/ 9661726 w 12191999"/>
                <a:gd name="connsiteY1287" fmla="*/ 711225 h 1159457"/>
                <a:gd name="connsiteX1288" fmla="*/ 9667046 w 12191999"/>
                <a:gd name="connsiteY1288" fmla="*/ 711225 h 1159457"/>
                <a:gd name="connsiteX1289" fmla="*/ 9667046 w 12191999"/>
                <a:gd name="connsiteY1289" fmla="*/ 605298 h 1159457"/>
                <a:gd name="connsiteX1290" fmla="*/ 9668566 w 12191999"/>
                <a:gd name="connsiteY1290" fmla="*/ 605298 h 1159457"/>
                <a:gd name="connsiteX1291" fmla="*/ 9679206 w 12191999"/>
                <a:gd name="connsiteY1291" fmla="*/ 605298 h 1159457"/>
                <a:gd name="connsiteX1292" fmla="*/ 9679206 w 12191999"/>
                <a:gd name="connsiteY1292" fmla="*/ 557739 h 1159457"/>
                <a:gd name="connsiteX1293" fmla="*/ 9705553 w 12191999"/>
                <a:gd name="connsiteY1293" fmla="*/ 557739 h 1159457"/>
                <a:gd name="connsiteX1294" fmla="*/ 9705553 w 12191999"/>
                <a:gd name="connsiteY1294" fmla="*/ 536121 h 1159457"/>
                <a:gd name="connsiteX1295" fmla="*/ 9740007 w 12191999"/>
                <a:gd name="connsiteY1295" fmla="*/ 536121 h 1159457"/>
                <a:gd name="connsiteX1296" fmla="*/ 9740007 w 12191999"/>
                <a:gd name="connsiteY1296" fmla="*/ 538553 h 1159457"/>
                <a:gd name="connsiteX1297" fmla="*/ 9740007 w 12191999"/>
                <a:gd name="connsiteY1297" fmla="*/ 555577 h 1159457"/>
                <a:gd name="connsiteX1298" fmla="*/ 9742287 w 12191999"/>
                <a:gd name="connsiteY1298" fmla="*/ 555577 h 1159457"/>
                <a:gd name="connsiteX1299" fmla="*/ 9758247 w 12191999"/>
                <a:gd name="connsiteY1299" fmla="*/ 555577 h 1159457"/>
                <a:gd name="connsiteX1300" fmla="*/ 9758247 w 12191999"/>
                <a:gd name="connsiteY1300" fmla="*/ 603136 h 1159457"/>
                <a:gd name="connsiteX1301" fmla="*/ 9759260 w 12191999"/>
                <a:gd name="connsiteY1301" fmla="*/ 603136 h 1159457"/>
                <a:gd name="connsiteX1302" fmla="*/ 9766354 w 12191999"/>
                <a:gd name="connsiteY1302" fmla="*/ 603136 h 1159457"/>
                <a:gd name="connsiteX1303" fmla="*/ 9780541 w 12191999"/>
                <a:gd name="connsiteY1303" fmla="*/ 607460 h 1159457"/>
                <a:gd name="connsiteX1304" fmla="*/ 9780541 w 12191999"/>
                <a:gd name="connsiteY1304" fmla="*/ 646372 h 1159457"/>
                <a:gd name="connsiteX1305" fmla="*/ 9781554 w 12191999"/>
                <a:gd name="connsiteY1305" fmla="*/ 646372 h 1159457"/>
                <a:gd name="connsiteX1306" fmla="*/ 9788647 w 12191999"/>
                <a:gd name="connsiteY1306" fmla="*/ 646372 h 1159457"/>
                <a:gd name="connsiteX1307" fmla="*/ 9788647 w 12191999"/>
                <a:gd name="connsiteY1307" fmla="*/ 647993 h 1159457"/>
                <a:gd name="connsiteX1308" fmla="*/ 9788647 w 12191999"/>
                <a:gd name="connsiteY1308" fmla="*/ 659342 h 1159457"/>
                <a:gd name="connsiteX1309" fmla="*/ 9790674 w 12191999"/>
                <a:gd name="connsiteY1309" fmla="*/ 659342 h 1159457"/>
                <a:gd name="connsiteX1310" fmla="*/ 9804861 w 12191999"/>
                <a:gd name="connsiteY1310" fmla="*/ 659342 h 1159457"/>
                <a:gd name="connsiteX1311" fmla="*/ 9810941 w 12191999"/>
                <a:gd name="connsiteY1311" fmla="*/ 665828 h 1159457"/>
                <a:gd name="connsiteX1312" fmla="*/ 9810941 w 12191999"/>
                <a:gd name="connsiteY1312" fmla="*/ 687446 h 1159457"/>
                <a:gd name="connsiteX1313" fmla="*/ 9813221 w 12191999"/>
                <a:gd name="connsiteY1313" fmla="*/ 687446 h 1159457"/>
                <a:gd name="connsiteX1314" fmla="*/ 9829181 w 12191999"/>
                <a:gd name="connsiteY1314" fmla="*/ 687446 h 1159457"/>
                <a:gd name="connsiteX1315" fmla="*/ 9829181 w 12191999"/>
                <a:gd name="connsiteY1315" fmla="*/ 688526 h 1159457"/>
                <a:gd name="connsiteX1316" fmla="*/ 9829181 w 12191999"/>
                <a:gd name="connsiteY1316" fmla="*/ 696093 h 1159457"/>
                <a:gd name="connsiteX1317" fmla="*/ 9830448 w 12191999"/>
                <a:gd name="connsiteY1317" fmla="*/ 696093 h 1159457"/>
                <a:gd name="connsiteX1318" fmla="*/ 9839315 w 12191999"/>
                <a:gd name="connsiteY1318" fmla="*/ 696093 h 1159457"/>
                <a:gd name="connsiteX1319" fmla="*/ 9839315 w 12191999"/>
                <a:gd name="connsiteY1319" fmla="*/ 698254 h 1159457"/>
                <a:gd name="connsiteX1320" fmla="*/ 9839315 w 12191999"/>
                <a:gd name="connsiteY1320" fmla="*/ 713387 h 1159457"/>
                <a:gd name="connsiteX1321" fmla="*/ 9843368 w 12191999"/>
                <a:gd name="connsiteY1321" fmla="*/ 711495 h 1159457"/>
                <a:gd name="connsiteX1322" fmla="*/ 9843368 w 12191999"/>
                <a:gd name="connsiteY1322" fmla="*/ 698254 h 1159457"/>
                <a:gd name="connsiteX1323" fmla="*/ 9844381 w 12191999"/>
                <a:gd name="connsiteY1323" fmla="*/ 698254 h 1159457"/>
                <a:gd name="connsiteX1324" fmla="*/ 9851475 w 12191999"/>
                <a:gd name="connsiteY1324" fmla="*/ 698254 h 1159457"/>
                <a:gd name="connsiteX1325" fmla="*/ 9851475 w 12191999"/>
                <a:gd name="connsiteY1325" fmla="*/ 699876 h 1159457"/>
                <a:gd name="connsiteX1326" fmla="*/ 9851475 w 12191999"/>
                <a:gd name="connsiteY1326" fmla="*/ 711225 h 1159457"/>
                <a:gd name="connsiteX1327" fmla="*/ 9852235 w 12191999"/>
                <a:gd name="connsiteY1327" fmla="*/ 711225 h 1159457"/>
                <a:gd name="connsiteX1328" fmla="*/ 9857555 w 12191999"/>
                <a:gd name="connsiteY1328" fmla="*/ 711225 h 1159457"/>
                <a:gd name="connsiteX1329" fmla="*/ 9906195 w 12191999"/>
                <a:gd name="connsiteY1329" fmla="*/ 706902 h 1159457"/>
                <a:gd name="connsiteX1330" fmla="*/ 9906195 w 12191999"/>
                <a:gd name="connsiteY1330" fmla="*/ 708253 h 1159457"/>
                <a:gd name="connsiteX1331" fmla="*/ 9906195 w 12191999"/>
                <a:gd name="connsiteY1331" fmla="*/ 717710 h 1159457"/>
                <a:gd name="connsiteX1332" fmla="*/ 9906955 w 12191999"/>
                <a:gd name="connsiteY1332" fmla="*/ 717710 h 1159457"/>
                <a:gd name="connsiteX1333" fmla="*/ 9912276 w 12191999"/>
                <a:gd name="connsiteY1333" fmla="*/ 717710 h 1159457"/>
                <a:gd name="connsiteX1334" fmla="*/ 9912276 w 12191999"/>
                <a:gd name="connsiteY1334" fmla="*/ 719872 h 1159457"/>
                <a:gd name="connsiteX1335" fmla="*/ 9912276 w 12191999"/>
                <a:gd name="connsiteY1335" fmla="*/ 735005 h 1159457"/>
                <a:gd name="connsiteX1336" fmla="*/ 9914302 w 12191999"/>
                <a:gd name="connsiteY1336" fmla="*/ 733654 h 1159457"/>
                <a:gd name="connsiteX1337" fmla="*/ 9928489 w 12191999"/>
                <a:gd name="connsiteY1337" fmla="*/ 724196 h 1159457"/>
                <a:gd name="connsiteX1338" fmla="*/ 9934569 w 12191999"/>
                <a:gd name="connsiteY1338" fmla="*/ 683122 h 1159457"/>
                <a:gd name="connsiteX1339" fmla="*/ 9935329 w 12191999"/>
                <a:gd name="connsiteY1339" fmla="*/ 682852 h 1159457"/>
                <a:gd name="connsiteX1340" fmla="*/ 9940649 w 12191999"/>
                <a:gd name="connsiteY1340" fmla="*/ 680960 h 1159457"/>
                <a:gd name="connsiteX1341" fmla="*/ 9942676 w 12191999"/>
                <a:gd name="connsiteY1341" fmla="*/ 611783 h 1159457"/>
                <a:gd name="connsiteX1342" fmla="*/ 9944703 w 12191999"/>
                <a:gd name="connsiteY1342" fmla="*/ 680960 h 1159457"/>
                <a:gd name="connsiteX1343" fmla="*/ 9945463 w 12191999"/>
                <a:gd name="connsiteY1343" fmla="*/ 681230 h 1159457"/>
                <a:gd name="connsiteX1344" fmla="*/ 9950783 w 12191999"/>
                <a:gd name="connsiteY1344" fmla="*/ 683122 h 1159457"/>
                <a:gd name="connsiteX1345" fmla="*/ 9950783 w 12191999"/>
                <a:gd name="connsiteY1345" fmla="*/ 596651 h 1159457"/>
                <a:gd name="connsiteX1346" fmla="*/ 9954836 w 12191999"/>
                <a:gd name="connsiteY1346" fmla="*/ 564224 h 1159457"/>
                <a:gd name="connsiteX1347" fmla="*/ 9993343 w 12191999"/>
                <a:gd name="connsiteY1347" fmla="*/ 564224 h 1159457"/>
                <a:gd name="connsiteX1348" fmla="*/ 9993343 w 12191999"/>
                <a:gd name="connsiteY1348" fmla="*/ 596651 h 1159457"/>
                <a:gd name="connsiteX1349" fmla="*/ 9994103 w 12191999"/>
                <a:gd name="connsiteY1349" fmla="*/ 596651 h 1159457"/>
                <a:gd name="connsiteX1350" fmla="*/ 9999423 w 12191999"/>
                <a:gd name="connsiteY1350" fmla="*/ 596651 h 1159457"/>
                <a:gd name="connsiteX1351" fmla="*/ 9999423 w 12191999"/>
                <a:gd name="connsiteY1351" fmla="*/ 514503 h 1159457"/>
                <a:gd name="connsiteX1352" fmla="*/ 10001197 w 12191999"/>
                <a:gd name="connsiteY1352" fmla="*/ 514503 h 1159457"/>
                <a:gd name="connsiteX1353" fmla="*/ 10013610 w 12191999"/>
                <a:gd name="connsiteY1353" fmla="*/ 514503 h 1159457"/>
                <a:gd name="connsiteX1354" fmla="*/ 10013610 w 12191999"/>
                <a:gd name="connsiteY1354" fmla="*/ 512612 h 1159457"/>
                <a:gd name="connsiteX1355" fmla="*/ 10013610 w 12191999"/>
                <a:gd name="connsiteY1355" fmla="*/ 499371 h 1159457"/>
                <a:gd name="connsiteX1356" fmla="*/ 10035904 w 12191999"/>
                <a:gd name="connsiteY1356" fmla="*/ 499371 h 1159457"/>
                <a:gd name="connsiteX1357" fmla="*/ 10035904 w 12191999"/>
                <a:gd name="connsiteY1357" fmla="*/ 498290 h 1159457"/>
                <a:gd name="connsiteX1358" fmla="*/ 10035904 w 12191999"/>
                <a:gd name="connsiteY1358" fmla="*/ 490724 h 1159457"/>
                <a:gd name="connsiteX1359" fmla="*/ 10037677 w 12191999"/>
                <a:gd name="connsiteY1359" fmla="*/ 490724 h 1159457"/>
                <a:gd name="connsiteX1360" fmla="*/ 10050091 w 12191999"/>
                <a:gd name="connsiteY1360" fmla="*/ 490724 h 1159457"/>
                <a:gd name="connsiteX1361" fmla="*/ 10050091 w 12191999"/>
                <a:gd name="connsiteY1361" fmla="*/ 491805 h 1159457"/>
                <a:gd name="connsiteX1362" fmla="*/ 10050091 w 12191999"/>
                <a:gd name="connsiteY1362" fmla="*/ 499371 h 1159457"/>
                <a:gd name="connsiteX1363" fmla="*/ 10050851 w 12191999"/>
                <a:gd name="connsiteY1363" fmla="*/ 499371 h 1159457"/>
                <a:gd name="connsiteX1364" fmla="*/ 10056171 w 12191999"/>
                <a:gd name="connsiteY1364" fmla="*/ 499371 h 1159457"/>
                <a:gd name="connsiteX1365" fmla="*/ 10066304 w 12191999"/>
                <a:gd name="connsiteY1365" fmla="*/ 495047 h 1159457"/>
                <a:gd name="connsiteX1366" fmla="*/ 10070357 w 12191999"/>
                <a:gd name="connsiteY1366" fmla="*/ 498290 h 1159457"/>
                <a:gd name="connsiteX1367" fmla="*/ 10070357 w 12191999"/>
                <a:gd name="connsiteY1367" fmla="*/ 490724 h 1159457"/>
                <a:gd name="connsiteX1368" fmla="*/ 10072637 w 12191999"/>
                <a:gd name="connsiteY1368" fmla="*/ 490724 h 1159457"/>
                <a:gd name="connsiteX1369" fmla="*/ 10088598 w 12191999"/>
                <a:gd name="connsiteY1369" fmla="*/ 490724 h 1159457"/>
                <a:gd name="connsiteX1370" fmla="*/ 10088598 w 12191999"/>
                <a:gd name="connsiteY1370" fmla="*/ 491805 h 1159457"/>
                <a:gd name="connsiteX1371" fmla="*/ 10088598 w 12191999"/>
                <a:gd name="connsiteY1371" fmla="*/ 499371 h 1159457"/>
                <a:gd name="connsiteX1372" fmla="*/ 10118998 w 12191999"/>
                <a:gd name="connsiteY1372" fmla="*/ 499371 h 1159457"/>
                <a:gd name="connsiteX1373" fmla="*/ 10118998 w 12191999"/>
                <a:gd name="connsiteY1373" fmla="*/ 500992 h 1159457"/>
                <a:gd name="connsiteX1374" fmla="*/ 10118998 w 12191999"/>
                <a:gd name="connsiteY1374" fmla="*/ 512342 h 1159457"/>
                <a:gd name="connsiteX1375" fmla="*/ 10145345 w 12191999"/>
                <a:gd name="connsiteY1375" fmla="*/ 512342 h 1159457"/>
                <a:gd name="connsiteX1376" fmla="*/ 10145345 w 12191999"/>
                <a:gd name="connsiteY1376" fmla="*/ 542606 h 1159457"/>
                <a:gd name="connsiteX1377" fmla="*/ 10146105 w 12191999"/>
                <a:gd name="connsiteY1377" fmla="*/ 542606 h 1159457"/>
                <a:gd name="connsiteX1378" fmla="*/ 10151425 w 12191999"/>
                <a:gd name="connsiteY1378" fmla="*/ 542606 h 1159457"/>
                <a:gd name="connsiteX1379" fmla="*/ 10151425 w 12191999"/>
                <a:gd name="connsiteY1379" fmla="*/ 543687 h 1159457"/>
                <a:gd name="connsiteX1380" fmla="*/ 10151425 w 12191999"/>
                <a:gd name="connsiteY1380" fmla="*/ 551254 h 1159457"/>
                <a:gd name="connsiteX1381" fmla="*/ 10155479 w 12191999"/>
                <a:gd name="connsiteY1381" fmla="*/ 581518 h 1159457"/>
                <a:gd name="connsiteX1382" fmla="*/ 10156239 w 12191999"/>
                <a:gd name="connsiteY1382" fmla="*/ 581518 h 1159457"/>
                <a:gd name="connsiteX1383" fmla="*/ 10161559 w 12191999"/>
                <a:gd name="connsiteY1383" fmla="*/ 581518 h 1159457"/>
                <a:gd name="connsiteX1384" fmla="*/ 10161559 w 12191999"/>
                <a:gd name="connsiteY1384" fmla="*/ 582329 h 1159457"/>
                <a:gd name="connsiteX1385" fmla="*/ 10161559 w 12191999"/>
                <a:gd name="connsiteY1385" fmla="*/ 588004 h 1159457"/>
                <a:gd name="connsiteX1386" fmla="*/ 10162572 w 12191999"/>
                <a:gd name="connsiteY1386" fmla="*/ 588004 h 1159457"/>
                <a:gd name="connsiteX1387" fmla="*/ 10169665 w 12191999"/>
                <a:gd name="connsiteY1387" fmla="*/ 588004 h 1159457"/>
                <a:gd name="connsiteX1388" fmla="*/ 10169665 w 12191999"/>
                <a:gd name="connsiteY1388" fmla="*/ 618269 h 1159457"/>
                <a:gd name="connsiteX1389" fmla="*/ 10171692 w 12191999"/>
                <a:gd name="connsiteY1389" fmla="*/ 618269 h 1159457"/>
                <a:gd name="connsiteX1390" fmla="*/ 10185879 w 12191999"/>
                <a:gd name="connsiteY1390" fmla="*/ 618269 h 1159457"/>
                <a:gd name="connsiteX1391" fmla="*/ 10185879 w 12191999"/>
                <a:gd name="connsiteY1391" fmla="*/ 642048 h 1159457"/>
                <a:gd name="connsiteX1392" fmla="*/ 10187906 w 12191999"/>
                <a:gd name="connsiteY1392" fmla="*/ 643669 h 1159457"/>
                <a:gd name="connsiteX1393" fmla="*/ 10187906 w 12191999"/>
                <a:gd name="connsiteY1393" fmla="*/ 655019 h 1159457"/>
                <a:gd name="connsiteX1394" fmla="*/ 10188666 w 12191999"/>
                <a:gd name="connsiteY1394" fmla="*/ 655019 h 1159457"/>
                <a:gd name="connsiteX1395" fmla="*/ 10193986 w 12191999"/>
                <a:gd name="connsiteY1395" fmla="*/ 655019 h 1159457"/>
                <a:gd name="connsiteX1396" fmla="*/ 10193986 w 12191999"/>
                <a:gd name="connsiteY1396" fmla="*/ 678798 h 1159457"/>
                <a:gd name="connsiteX1397" fmla="*/ 10195252 w 12191999"/>
                <a:gd name="connsiteY1397" fmla="*/ 678798 h 1159457"/>
                <a:gd name="connsiteX1398" fmla="*/ 10204119 w 12191999"/>
                <a:gd name="connsiteY1398" fmla="*/ 678798 h 1159457"/>
                <a:gd name="connsiteX1399" fmla="*/ 10206146 w 12191999"/>
                <a:gd name="connsiteY1399" fmla="*/ 682852 h 1159457"/>
                <a:gd name="connsiteX1400" fmla="*/ 10206146 w 12191999"/>
                <a:gd name="connsiteY1400" fmla="*/ 696093 h 1159457"/>
                <a:gd name="connsiteX1401" fmla="*/ 10207666 w 12191999"/>
                <a:gd name="connsiteY1401" fmla="*/ 694201 h 1159457"/>
                <a:gd name="connsiteX1402" fmla="*/ 10218306 w 12191999"/>
                <a:gd name="connsiteY1402" fmla="*/ 680960 h 1159457"/>
                <a:gd name="connsiteX1403" fmla="*/ 10246680 w 12191999"/>
                <a:gd name="connsiteY1403" fmla="*/ 680960 h 1159457"/>
                <a:gd name="connsiteX1404" fmla="*/ 10246680 w 12191999"/>
                <a:gd name="connsiteY1404" fmla="*/ 767431 h 1159457"/>
                <a:gd name="connsiteX1405" fmla="*/ 10247440 w 12191999"/>
                <a:gd name="connsiteY1405" fmla="*/ 767431 h 1159457"/>
                <a:gd name="connsiteX1406" fmla="*/ 10252760 w 12191999"/>
                <a:gd name="connsiteY1406" fmla="*/ 767431 h 1159457"/>
                <a:gd name="connsiteX1407" fmla="*/ 10253520 w 12191999"/>
                <a:gd name="connsiteY1407" fmla="*/ 766080 h 1159457"/>
                <a:gd name="connsiteX1408" fmla="*/ 10258840 w 12191999"/>
                <a:gd name="connsiteY1408" fmla="*/ 756622 h 1159457"/>
                <a:gd name="connsiteX1409" fmla="*/ 10258840 w 12191999"/>
                <a:gd name="connsiteY1409" fmla="*/ 758514 h 1159457"/>
                <a:gd name="connsiteX1410" fmla="*/ 10258840 w 12191999"/>
                <a:gd name="connsiteY1410" fmla="*/ 771755 h 1159457"/>
                <a:gd name="connsiteX1411" fmla="*/ 10262893 w 12191999"/>
                <a:gd name="connsiteY1411" fmla="*/ 726358 h 1159457"/>
                <a:gd name="connsiteX1412" fmla="*/ 10263653 w 12191999"/>
                <a:gd name="connsiteY1412" fmla="*/ 726358 h 1159457"/>
                <a:gd name="connsiteX1413" fmla="*/ 10268973 w 12191999"/>
                <a:gd name="connsiteY1413" fmla="*/ 726358 h 1159457"/>
                <a:gd name="connsiteX1414" fmla="*/ 10268973 w 12191999"/>
                <a:gd name="connsiteY1414" fmla="*/ 661504 h 1159457"/>
                <a:gd name="connsiteX1415" fmla="*/ 10269987 w 12191999"/>
                <a:gd name="connsiteY1415" fmla="*/ 661504 h 1159457"/>
                <a:gd name="connsiteX1416" fmla="*/ 10277080 w 12191999"/>
                <a:gd name="connsiteY1416" fmla="*/ 661504 h 1159457"/>
                <a:gd name="connsiteX1417" fmla="*/ 10289240 w 12191999"/>
                <a:gd name="connsiteY1417" fmla="*/ 618269 h 1159457"/>
                <a:gd name="connsiteX1418" fmla="*/ 10290507 w 12191999"/>
                <a:gd name="connsiteY1418" fmla="*/ 618269 h 1159457"/>
                <a:gd name="connsiteX1419" fmla="*/ 10299374 w 12191999"/>
                <a:gd name="connsiteY1419" fmla="*/ 618269 h 1159457"/>
                <a:gd name="connsiteX1420" fmla="*/ 10309507 w 12191999"/>
                <a:gd name="connsiteY1420" fmla="*/ 661504 h 1159457"/>
                <a:gd name="connsiteX1421" fmla="*/ 10310520 w 12191999"/>
                <a:gd name="connsiteY1421" fmla="*/ 661504 h 1159457"/>
                <a:gd name="connsiteX1422" fmla="*/ 10317614 w 12191999"/>
                <a:gd name="connsiteY1422" fmla="*/ 661504 h 1159457"/>
                <a:gd name="connsiteX1423" fmla="*/ 10317614 w 12191999"/>
                <a:gd name="connsiteY1423" fmla="*/ 700416 h 1159457"/>
                <a:gd name="connsiteX1424" fmla="*/ 10319387 w 12191999"/>
                <a:gd name="connsiteY1424" fmla="*/ 700416 h 1159457"/>
                <a:gd name="connsiteX1425" fmla="*/ 10331801 w 12191999"/>
                <a:gd name="connsiteY1425" fmla="*/ 700416 h 1159457"/>
                <a:gd name="connsiteX1426" fmla="*/ 10331801 w 12191999"/>
                <a:gd name="connsiteY1426" fmla="*/ 702578 h 1159457"/>
                <a:gd name="connsiteX1427" fmla="*/ 10331801 w 12191999"/>
                <a:gd name="connsiteY1427" fmla="*/ 717710 h 1159457"/>
                <a:gd name="connsiteX1428" fmla="*/ 10335854 w 12191999"/>
                <a:gd name="connsiteY1428" fmla="*/ 715549 h 1159457"/>
                <a:gd name="connsiteX1429" fmla="*/ 10335854 w 12191999"/>
                <a:gd name="connsiteY1429" fmla="*/ 700416 h 1159457"/>
                <a:gd name="connsiteX1430" fmla="*/ 10337374 w 12191999"/>
                <a:gd name="connsiteY1430" fmla="*/ 700416 h 1159457"/>
                <a:gd name="connsiteX1431" fmla="*/ 10348014 w 12191999"/>
                <a:gd name="connsiteY1431" fmla="*/ 700416 h 1159457"/>
                <a:gd name="connsiteX1432" fmla="*/ 10348014 w 12191999"/>
                <a:gd name="connsiteY1432" fmla="*/ 702037 h 1159457"/>
                <a:gd name="connsiteX1433" fmla="*/ 10348014 w 12191999"/>
                <a:gd name="connsiteY1433" fmla="*/ 713387 h 1159457"/>
                <a:gd name="connsiteX1434" fmla="*/ 10378415 w 12191999"/>
                <a:gd name="connsiteY1434" fmla="*/ 713387 h 1159457"/>
                <a:gd name="connsiteX1435" fmla="*/ 10378415 w 12191999"/>
                <a:gd name="connsiteY1435" fmla="*/ 676637 h 1159457"/>
                <a:gd name="connsiteX1436" fmla="*/ 10379681 w 12191999"/>
                <a:gd name="connsiteY1436" fmla="*/ 676637 h 1159457"/>
                <a:gd name="connsiteX1437" fmla="*/ 10388548 w 12191999"/>
                <a:gd name="connsiteY1437" fmla="*/ 676637 h 1159457"/>
                <a:gd name="connsiteX1438" fmla="*/ 10388548 w 12191999"/>
                <a:gd name="connsiteY1438" fmla="*/ 698254 h 1159457"/>
                <a:gd name="connsiteX1439" fmla="*/ 10390575 w 12191999"/>
                <a:gd name="connsiteY1439" fmla="*/ 665828 h 1159457"/>
                <a:gd name="connsiteX1440" fmla="*/ 10412868 w 12191999"/>
                <a:gd name="connsiteY1440" fmla="*/ 665828 h 1159457"/>
                <a:gd name="connsiteX1441" fmla="*/ 10412868 w 12191999"/>
                <a:gd name="connsiteY1441" fmla="*/ 664206 h 1159457"/>
                <a:gd name="connsiteX1442" fmla="*/ 10412868 w 12191999"/>
                <a:gd name="connsiteY1442" fmla="*/ 652857 h 1159457"/>
                <a:gd name="connsiteX1443" fmla="*/ 10413628 w 12191999"/>
                <a:gd name="connsiteY1443" fmla="*/ 652857 h 1159457"/>
                <a:gd name="connsiteX1444" fmla="*/ 10418948 w 12191999"/>
                <a:gd name="connsiteY1444" fmla="*/ 652857 h 1159457"/>
                <a:gd name="connsiteX1445" fmla="*/ 10418948 w 12191999"/>
                <a:gd name="connsiteY1445" fmla="*/ 650966 h 1159457"/>
                <a:gd name="connsiteX1446" fmla="*/ 10418948 w 12191999"/>
                <a:gd name="connsiteY1446" fmla="*/ 637725 h 1159457"/>
                <a:gd name="connsiteX1447" fmla="*/ 10423002 w 12191999"/>
                <a:gd name="connsiteY1447" fmla="*/ 644210 h 1159457"/>
                <a:gd name="connsiteX1448" fmla="*/ 10425282 w 12191999"/>
                <a:gd name="connsiteY1448" fmla="*/ 644210 h 1159457"/>
                <a:gd name="connsiteX1449" fmla="*/ 10441242 w 12191999"/>
                <a:gd name="connsiteY1449" fmla="*/ 644210 h 1159457"/>
                <a:gd name="connsiteX1450" fmla="*/ 10441242 w 12191999"/>
                <a:gd name="connsiteY1450" fmla="*/ 643399 h 1159457"/>
                <a:gd name="connsiteX1451" fmla="*/ 10441242 w 12191999"/>
                <a:gd name="connsiteY1451" fmla="*/ 637725 h 1159457"/>
                <a:gd name="connsiteX1452" fmla="*/ 10442002 w 12191999"/>
                <a:gd name="connsiteY1452" fmla="*/ 637725 h 1159457"/>
                <a:gd name="connsiteX1453" fmla="*/ 10447322 w 12191999"/>
                <a:gd name="connsiteY1453" fmla="*/ 637725 h 1159457"/>
                <a:gd name="connsiteX1454" fmla="*/ 10447322 w 12191999"/>
                <a:gd name="connsiteY1454" fmla="*/ 639076 h 1159457"/>
                <a:gd name="connsiteX1455" fmla="*/ 10447322 w 12191999"/>
                <a:gd name="connsiteY1455" fmla="*/ 648534 h 1159457"/>
                <a:gd name="connsiteX1456" fmla="*/ 10485829 w 12191999"/>
                <a:gd name="connsiteY1456" fmla="*/ 648534 h 1159457"/>
                <a:gd name="connsiteX1457" fmla="*/ 10485829 w 12191999"/>
                <a:gd name="connsiteY1457" fmla="*/ 786887 h 1159457"/>
                <a:gd name="connsiteX1458" fmla="*/ 10487349 w 12191999"/>
                <a:gd name="connsiteY1458" fmla="*/ 786887 h 1159457"/>
                <a:gd name="connsiteX1459" fmla="*/ 10497989 w 12191999"/>
                <a:gd name="connsiteY1459" fmla="*/ 786887 h 1159457"/>
                <a:gd name="connsiteX1460" fmla="*/ 10497989 w 12191999"/>
                <a:gd name="connsiteY1460" fmla="*/ 773917 h 1159457"/>
                <a:gd name="connsiteX1461" fmla="*/ 10502043 w 12191999"/>
                <a:gd name="connsiteY1461" fmla="*/ 773917 h 1159457"/>
                <a:gd name="connsiteX1462" fmla="*/ 10502043 w 12191999"/>
                <a:gd name="connsiteY1462" fmla="*/ 786887 h 1159457"/>
                <a:gd name="connsiteX1463" fmla="*/ 10532443 w 12191999"/>
                <a:gd name="connsiteY1463" fmla="*/ 786887 h 1159457"/>
                <a:gd name="connsiteX1464" fmla="*/ 10532443 w 12191999"/>
                <a:gd name="connsiteY1464" fmla="*/ 756622 h 1159457"/>
                <a:gd name="connsiteX1465" fmla="*/ 10544603 w 12191999"/>
                <a:gd name="connsiteY1465" fmla="*/ 756622 h 1159457"/>
                <a:gd name="connsiteX1466" fmla="*/ 10556763 w 12191999"/>
                <a:gd name="connsiteY1466" fmla="*/ 754461 h 1159457"/>
                <a:gd name="connsiteX1467" fmla="*/ 10560817 w 12191999"/>
                <a:gd name="connsiteY1467" fmla="*/ 756622 h 1159457"/>
                <a:gd name="connsiteX1468" fmla="*/ 10570950 w 12191999"/>
                <a:gd name="connsiteY1468" fmla="*/ 756622 h 1159457"/>
                <a:gd name="connsiteX1469" fmla="*/ 10570950 w 12191999"/>
                <a:gd name="connsiteY1469" fmla="*/ 786887 h 1159457"/>
                <a:gd name="connsiteX1470" fmla="*/ 10579057 w 12191999"/>
                <a:gd name="connsiteY1470" fmla="*/ 786887 h 1159457"/>
                <a:gd name="connsiteX1471" fmla="*/ 10579057 w 12191999"/>
                <a:gd name="connsiteY1471" fmla="*/ 804182 h 1159457"/>
                <a:gd name="connsiteX1472" fmla="*/ 10588393 w 12191999"/>
                <a:gd name="connsiteY1472" fmla="*/ 805087 h 1159457"/>
                <a:gd name="connsiteX1473" fmla="*/ 10601351 w 12191999"/>
                <a:gd name="connsiteY1473" fmla="*/ 805087 h 1159457"/>
                <a:gd name="connsiteX1474" fmla="*/ 10601351 w 12191999"/>
                <a:gd name="connsiteY1474" fmla="*/ 789049 h 1159457"/>
                <a:gd name="connsiteX1475" fmla="*/ 10669307 w 12191999"/>
                <a:gd name="connsiteY1475" fmla="*/ 789049 h 1159457"/>
                <a:gd name="connsiteX1476" fmla="*/ 10669307 w 12191999"/>
                <a:gd name="connsiteY1476" fmla="*/ 703796 h 1159457"/>
                <a:gd name="connsiteX1477" fmla="*/ 10741315 w 12191999"/>
                <a:gd name="connsiteY1477" fmla="*/ 703796 h 1159457"/>
                <a:gd name="connsiteX1478" fmla="*/ 10741315 w 12191999"/>
                <a:gd name="connsiteY1478" fmla="*/ 782564 h 1159457"/>
                <a:gd name="connsiteX1479" fmla="*/ 10743219 w 12191999"/>
                <a:gd name="connsiteY1479" fmla="*/ 782564 h 1159457"/>
                <a:gd name="connsiteX1480" fmla="*/ 10744461 w 12191999"/>
                <a:gd name="connsiteY1480" fmla="*/ 805087 h 1159457"/>
                <a:gd name="connsiteX1481" fmla="*/ 10754137 w 12191999"/>
                <a:gd name="connsiteY1481" fmla="*/ 805087 h 1159457"/>
                <a:gd name="connsiteX1482" fmla="*/ 10755379 w 12191999"/>
                <a:gd name="connsiteY1482" fmla="*/ 782564 h 1159457"/>
                <a:gd name="connsiteX1483" fmla="*/ 10761459 w 12191999"/>
                <a:gd name="connsiteY1483" fmla="*/ 782564 h 1159457"/>
                <a:gd name="connsiteX1484" fmla="*/ 10762701 w 12191999"/>
                <a:gd name="connsiteY1484" fmla="*/ 805087 h 1159457"/>
                <a:gd name="connsiteX1485" fmla="*/ 10813323 w 12191999"/>
                <a:gd name="connsiteY1485" fmla="*/ 805087 h 1159457"/>
                <a:gd name="connsiteX1486" fmla="*/ 10813323 w 12191999"/>
                <a:gd name="connsiteY1486" fmla="*/ 642059 h 1159457"/>
                <a:gd name="connsiteX1487" fmla="*/ 11010650 w 12191999"/>
                <a:gd name="connsiteY1487" fmla="*/ 642059 h 1159457"/>
                <a:gd name="connsiteX1488" fmla="*/ 11010650 w 12191999"/>
                <a:gd name="connsiteY1488" fmla="*/ 805087 h 1159457"/>
                <a:gd name="connsiteX1489" fmla="*/ 11029347 w 12191999"/>
                <a:gd name="connsiteY1489" fmla="*/ 805087 h 1159457"/>
                <a:gd name="connsiteX1490" fmla="*/ 11029347 w 12191999"/>
                <a:gd name="connsiteY1490" fmla="*/ 722394 h 1159457"/>
                <a:gd name="connsiteX1491" fmla="*/ 11124467 w 12191999"/>
                <a:gd name="connsiteY1491" fmla="*/ 722394 h 1159457"/>
                <a:gd name="connsiteX1492" fmla="*/ 11136397 w 12191999"/>
                <a:gd name="connsiteY1492" fmla="*/ 404253 h 1159457"/>
                <a:gd name="connsiteX1493" fmla="*/ 11124237 w 12191999"/>
                <a:gd name="connsiteY1493" fmla="*/ 382635 h 1159457"/>
                <a:gd name="connsiteX1494" fmla="*/ 11118157 w 12191999"/>
                <a:gd name="connsiteY1494" fmla="*/ 378311 h 1159457"/>
                <a:gd name="connsiteX1495" fmla="*/ 11126264 w 12191999"/>
                <a:gd name="connsiteY1495" fmla="*/ 354532 h 1159457"/>
                <a:gd name="connsiteX1496" fmla="*/ 11126264 w 12191999"/>
                <a:gd name="connsiteY1496" fmla="*/ 337238 h 1159457"/>
                <a:gd name="connsiteX1497" fmla="*/ 11140451 w 12191999"/>
                <a:gd name="connsiteY1497" fmla="*/ 337238 h 1159457"/>
                <a:gd name="connsiteX1498" fmla="*/ 11140451 w 12191999"/>
                <a:gd name="connsiteY1498" fmla="*/ 315620 h 1159457"/>
                <a:gd name="connsiteX1499" fmla="*/ 11142477 w 12191999"/>
                <a:gd name="connsiteY1499" fmla="*/ 311296 h 1159457"/>
                <a:gd name="connsiteX1500" fmla="*/ 11142477 w 12191999"/>
                <a:gd name="connsiteY1500" fmla="*/ 233472 h 1159457"/>
                <a:gd name="connsiteX1501" fmla="*/ 11140451 w 12191999"/>
                <a:gd name="connsiteY1501" fmla="*/ 226987 h 1159457"/>
                <a:gd name="connsiteX1502" fmla="*/ 11146531 w 12191999"/>
                <a:gd name="connsiteY1502" fmla="*/ 220501 h 1159457"/>
                <a:gd name="connsiteX1503" fmla="*/ 11146531 w 12191999"/>
                <a:gd name="connsiteY1503" fmla="*/ 162133 h 1159457"/>
                <a:gd name="connsiteX1504" fmla="*/ 11148557 w 12191999"/>
                <a:gd name="connsiteY1504" fmla="*/ 157810 h 1159457"/>
                <a:gd name="connsiteX1505" fmla="*/ 11148557 w 12191999"/>
                <a:gd name="connsiteY1505" fmla="*/ 101604 h 1159457"/>
                <a:gd name="connsiteX1506" fmla="*/ 11150584 w 12191999"/>
                <a:gd name="connsiteY1506" fmla="*/ 82148 h 1159457"/>
                <a:gd name="connsiteX1507" fmla="*/ 11154638 w 12191999"/>
                <a:gd name="connsiteY1507" fmla="*/ 99442 h 1159457"/>
                <a:gd name="connsiteX1508" fmla="*/ 11156664 w 12191999"/>
                <a:gd name="connsiteY1508" fmla="*/ 157810 h 1159457"/>
                <a:gd name="connsiteX1509" fmla="*/ 11158691 w 12191999"/>
                <a:gd name="connsiteY1509" fmla="*/ 220501 h 1159457"/>
                <a:gd name="connsiteX1510" fmla="*/ 11164771 w 12191999"/>
                <a:gd name="connsiteY1510" fmla="*/ 226987 h 1159457"/>
                <a:gd name="connsiteX1511" fmla="*/ 11162744 w 12191999"/>
                <a:gd name="connsiteY1511" fmla="*/ 233472 h 1159457"/>
                <a:gd name="connsiteX1512" fmla="*/ 11162744 w 12191999"/>
                <a:gd name="connsiteY1512" fmla="*/ 311296 h 1159457"/>
                <a:gd name="connsiteX1513" fmla="*/ 11164771 w 12191999"/>
                <a:gd name="connsiteY1513" fmla="*/ 315620 h 1159457"/>
                <a:gd name="connsiteX1514" fmla="*/ 11164771 w 12191999"/>
                <a:gd name="connsiteY1514" fmla="*/ 337238 h 1159457"/>
                <a:gd name="connsiteX1515" fmla="*/ 11178958 w 12191999"/>
                <a:gd name="connsiteY1515" fmla="*/ 337238 h 1159457"/>
                <a:gd name="connsiteX1516" fmla="*/ 11178958 w 12191999"/>
                <a:gd name="connsiteY1516" fmla="*/ 354532 h 1159457"/>
                <a:gd name="connsiteX1517" fmla="*/ 11187065 w 12191999"/>
                <a:gd name="connsiteY1517" fmla="*/ 378311 h 1159457"/>
                <a:gd name="connsiteX1518" fmla="*/ 11180985 w 12191999"/>
                <a:gd name="connsiteY1518" fmla="*/ 382635 h 1159457"/>
                <a:gd name="connsiteX1519" fmla="*/ 11168824 w 12191999"/>
                <a:gd name="connsiteY1519" fmla="*/ 404253 h 1159457"/>
                <a:gd name="connsiteX1520" fmla="*/ 11176931 w 12191999"/>
                <a:gd name="connsiteY1520" fmla="*/ 657181 h 1159457"/>
                <a:gd name="connsiteX1521" fmla="*/ 11241785 w 12191999"/>
                <a:gd name="connsiteY1521" fmla="*/ 657181 h 1159457"/>
                <a:gd name="connsiteX1522" fmla="*/ 11241785 w 12191999"/>
                <a:gd name="connsiteY1522" fmla="*/ 732843 h 1159457"/>
                <a:gd name="connsiteX1523" fmla="*/ 11249892 w 12191999"/>
                <a:gd name="connsiteY1523" fmla="*/ 732843 h 1159457"/>
                <a:gd name="connsiteX1524" fmla="*/ 11251919 w 12191999"/>
                <a:gd name="connsiteY1524" fmla="*/ 726358 h 1159457"/>
                <a:gd name="connsiteX1525" fmla="*/ 11257999 w 12191999"/>
                <a:gd name="connsiteY1525" fmla="*/ 726358 h 1159457"/>
                <a:gd name="connsiteX1526" fmla="*/ 11260026 w 12191999"/>
                <a:gd name="connsiteY1526" fmla="*/ 735005 h 1159457"/>
                <a:gd name="connsiteX1527" fmla="*/ 11272186 w 12191999"/>
                <a:gd name="connsiteY1527" fmla="*/ 735005 h 1159457"/>
                <a:gd name="connsiteX1528" fmla="*/ 11272186 w 12191999"/>
                <a:gd name="connsiteY1528" fmla="*/ 728519 h 1159457"/>
                <a:gd name="connsiteX1529" fmla="*/ 11294479 w 12191999"/>
                <a:gd name="connsiteY1529" fmla="*/ 728519 h 1159457"/>
                <a:gd name="connsiteX1530" fmla="*/ 11294479 w 12191999"/>
                <a:gd name="connsiteY1530" fmla="*/ 735005 h 1159457"/>
                <a:gd name="connsiteX1531" fmla="*/ 11314746 w 12191999"/>
                <a:gd name="connsiteY1531" fmla="*/ 735005 h 1159457"/>
                <a:gd name="connsiteX1532" fmla="*/ 11314746 w 12191999"/>
                <a:gd name="connsiteY1532" fmla="*/ 780402 h 1159457"/>
                <a:gd name="connsiteX1533" fmla="*/ 11328933 w 12191999"/>
                <a:gd name="connsiteY1533" fmla="*/ 780402 h 1159457"/>
                <a:gd name="connsiteX1534" fmla="*/ 11328933 w 12191999"/>
                <a:gd name="connsiteY1534" fmla="*/ 767431 h 1159457"/>
                <a:gd name="connsiteX1535" fmla="*/ 11345147 w 12191999"/>
                <a:gd name="connsiteY1535" fmla="*/ 767431 h 1159457"/>
                <a:gd name="connsiteX1536" fmla="*/ 11345147 w 12191999"/>
                <a:gd name="connsiteY1536" fmla="*/ 588004 h 1159457"/>
                <a:gd name="connsiteX1537" fmla="*/ 11351227 w 12191999"/>
                <a:gd name="connsiteY1537" fmla="*/ 581518 h 1159457"/>
                <a:gd name="connsiteX1538" fmla="*/ 11424188 w 12191999"/>
                <a:gd name="connsiteY1538" fmla="*/ 581518 h 1159457"/>
                <a:gd name="connsiteX1539" fmla="*/ 11424188 w 12191999"/>
                <a:gd name="connsiteY1539" fmla="*/ 590166 h 1159457"/>
                <a:gd name="connsiteX1540" fmla="*/ 11434321 w 12191999"/>
                <a:gd name="connsiteY1540" fmla="*/ 590166 h 1159457"/>
                <a:gd name="connsiteX1541" fmla="*/ 11434321 w 12191999"/>
                <a:gd name="connsiteY1541" fmla="*/ 704740 h 1159457"/>
                <a:gd name="connsiteX1542" fmla="*/ 11456615 w 12191999"/>
                <a:gd name="connsiteY1542" fmla="*/ 704740 h 1159457"/>
                <a:gd name="connsiteX1543" fmla="*/ 11456615 w 12191999"/>
                <a:gd name="connsiteY1543" fmla="*/ 637725 h 1159457"/>
                <a:gd name="connsiteX1544" fmla="*/ 11482962 w 12191999"/>
                <a:gd name="connsiteY1544" fmla="*/ 637725 h 1159457"/>
                <a:gd name="connsiteX1545" fmla="*/ 11487015 w 12191999"/>
                <a:gd name="connsiteY1545" fmla="*/ 633401 h 1159457"/>
                <a:gd name="connsiteX1546" fmla="*/ 11495122 w 12191999"/>
                <a:gd name="connsiteY1546" fmla="*/ 633401 h 1159457"/>
                <a:gd name="connsiteX1547" fmla="*/ 11499175 w 12191999"/>
                <a:gd name="connsiteY1547" fmla="*/ 637725 h 1159457"/>
                <a:gd name="connsiteX1548" fmla="*/ 11521469 w 12191999"/>
                <a:gd name="connsiteY1548" fmla="*/ 637725 h 1159457"/>
                <a:gd name="connsiteX1549" fmla="*/ 11521469 w 12191999"/>
                <a:gd name="connsiteY1549" fmla="*/ 520989 h 1159457"/>
                <a:gd name="connsiteX1550" fmla="*/ 11578216 w 12191999"/>
                <a:gd name="connsiteY1550" fmla="*/ 510180 h 1159457"/>
                <a:gd name="connsiteX1551" fmla="*/ 11578216 w 12191999"/>
                <a:gd name="connsiteY1551" fmla="*/ 511261 h 1159457"/>
                <a:gd name="connsiteX1552" fmla="*/ 11578216 w 12191999"/>
                <a:gd name="connsiteY1552" fmla="*/ 518827 h 1159457"/>
                <a:gd name="connsiteX1553" fmla="*/ 11604563 w 12191999"/>
                <a:gd name="connsiteY1553" fmla="*/ 518827 h 1159457"/>
                <a:gd name="connsiteX1554" fmla="*/ 11604563 w 12191999"/>
                <a:gd name="connsiteY1554" fmla="*/ 773917 h 1159457"/>
                <a:gd name="connsiteX1555" fmla="*/ 11626857 w 12191999"/>
                <a:gd name="connsiteY1555" fmla="*/ 773917 h 1159457"/>
                <a:gd name="connsiteX1556" fmla="*/ 11626857 w 12191999"/>
                <a:gd name="connsiteY1556" fmla="*/ 769593 h 1159457"/>
                <a:gd name="connsiteX1557" fmla="*/ 11639017 w 12191999"/>
                <a:gd name="connsiteY1557" fmla="*/ 769593 h 1159457"/>
                <a:gd name="connsiteX1558" fmla="*/ 11639017 w 12191999"/>
                <a:gd name="connsiteY1558" fmla="*/ 773917 h 1159457"/>
                <a:gd name="connsiteX1559" fmla="*/ 11663337 w 12191999"/>
                <a:gd name="connsiteY1559" fmla="*/ 773917 h 1159457"/>
                <a:gd name="connsiteX1560" fmla="*/ 11663337 w 12191999"/>
                <a:gd name="connsiteY1560" fmla="*/ 760946 h 1159457"/>
                <a:gd name="connsiteX1561" fmla="*/ 11691711 w 12191999"/>
                <a:gd name="connsiteY1561" fmla="*/ 760946 h 1159457"/>
                <a:gd name="connsiteX1562" fmla="*/ 11703871 w 12191999"/>
                <a:gd name="connsiteY1562" fmla="*/ 756622 h 1159457"/>
                <a:gd name="connsiteX1563" fmla="*/ 11724138 w 12191999"/>
                <a:gd name="connsiteY1563" fmla="*/ 760946 h 1159457"/>
                <a:gd name="connsiteX1564" fmla="*/ 11724138 w 12191999"/>
                <a:gd name="connsiteY1564" fmla="*/ 743652 h 1159457"/>
                <a:gd name="connsiteX1565" fmla="*/ 11732245 w 12191999"/>
                <a:gd name="connsiteY1565" fmla="*/ 743652 h 1159457"/>
                <a:gd name="connsiteX1566" fmla="*/ 11732245 w 12191999"/>
                <a:gd name="connsiteY1566" fmla="*/ 730681 h 1159457"/>
                <a:gd name="connsiteX1567" fmla="*/ 11788992 w 12191999"/>
                <a:gd name="connsiteY1567" fmla="*/ 730681 h 1159457"/>
                <a:gd name="connsiteX1568" fmla="*/ 11788992 w 12191999"/>
                <a:gd name="connsiteY1568" fmla="*/ 700416 h 1159457"/>
                <a:gd name="connsiteX1569" fmla="*/ 11807232 w 12191999"/>
                <a:gd name="connsiteY1569" fmla="*/ 700416 h 1159457"/>
                <a:gd name="connsiteX1570" fmla="*/ 11807232 w 12191999"/>
                <a:gd name="connsiteY1570" fmla="*/ 693931 h 1159457"/>
                <a:gd name="connsiteX1571" fmla="*/ 11819392 w 12191999"/>
                <a:gd name="connsiteY1571" fmla="*/ 693931 h 1159457"/>
                <a:gd name="connsiteX1572" fmla="*/ 11819392 w 12191999"/>
                <a:gd name="connsiteY1572" fmla="*/ 700416 h 1159457"/>
                <a:gd name="connsiteX1573" fmla="*/ 11835606 w 12191999"/>
                <a:gd name="connsiteY1573" fmla="*/ 700416 h 1159457"/>
                <a:gd name="connsiteX1574" fmla="*/ 11835606 w 12191999"/>
                <a:gd name="connsiteY1574" fmla="*/ 750137 h 1159457"/>
                <a:gd name="connsiteX1575" fmla="*/ 11868033 w 12191999"/>
                <a:gd name="connsiteY1575" fmla="*/ 750137 h 1159457"/>
                <a:gd name="connsiteX1576" fmla="*/ 11868033 w 12191999"/>
                <a:gd name="connsiteY1576" fmla="*/ 724196 h 1159457"/>
                <a:gd name="connsiteX1577" fmla="*/ 11906540 w 12191999"/>
                <a:gd name="connsiteY1577" fmla="*/ 724196 h 1159457"/>
                <a:gd name="connsiteX1578" fmla="*/ 11906540 w 12191999"/>
                <a:gd name="connsiteY1578" fmla="*/ 693931 h 1159457"/>
                <a:gd name="connsiteX1579" fmla="*/ 11955181 w 12191999"/>
                <a:gd name="connsiteY1579" fmla="*/ 693931 h 1159457"/>
                <a:gd name="connsiteX1580" fmla="*/ 11955181 w 12191999"/>
                <a:gd name="connsiteY1580" fmla="*/ 805087 h 1159457"/>
                <a:gd name="connsiteX1581" fmla="*/ 11955181 w 12191999"/>
                <a:gd name="connsiteY1581" fmla="*/ 818866 h 1159457"/>
                <a:gd name="connsiteX1582" fmla="*/ 11964324 w 12191999"/>
                <a:gd name="connsiteY1582" fmla="*/ 818866 h 1159457"/>
                <a:gd name="connsiteX1583" fmla="*/ 11964324 w 12191999"/>
                <a:gd name="connsiteY1583" fmla="*/ 762555 h 1159457"/>
                <a:gd name="connsiteX1584" fmla="*/ 11967661 w 12191999"/>
                <a:gd name="connsiteY1584" fmla="*/ 756622 h 1159457"/>
                <a:gd name="connsiteX1585" fmla="*/ 11967661 w 12191999"/>
                <a:gd name="connsiteY1585" fmla="*/ 758514 h 1159457"/>
                <a:gd name="connsiteX1586" fmla="*/ 11967661 w 12191999"/>
                <a:gd name="connsiteY1586" fmla="*/ 771755 h 1159457"/>
                <a:gd name="connsiteX1587" fmla="*/ 11971714 w 12191999"/>
                <a:gd name="connsiteY1587" fmla="*/ 726358 h 1159457"/>
                <a:gd name="connsiteX1588" fmla="*/ 11972474 w 12191999"/>
                <a:gd name="connsiteY1588" fmla="*/ 726358 h 1159457"/>
                <a:gd name="connsiteX1589" fmla="*/ 11977794 w 12191999"/>
                <a:gd name="connsiteY1589" fmla="*/ 726358 h 1159457"/>
                <a:gd name="connsiteX1590" fmla="*/ 11977794 w 12191999"/>
                <a:gd name="connsiteY1590" fmla="*/ 661504 h 1159457"/>
                <a:gd name="connsiteX1591" fmla="*/ 11978808 w 12191999"/>
                <a:gd name="connsiteY1591" fmla="*/ 661504 h 1159457"/>
                <a:gd name="connsiteX1592" fmla="*/ 11985901 w 12191999"/>
                <a:gd name="connsiteY1592" fmla="*/ 661504 h 1159457"/>
                <a:gd name="connsiteX1593" fmla="*/ 11998061 w 12191999"/>
                <a:gd name="connsiteY1593" fmla="*/ 618269 h 1159457"/>
                <a:gd name="connsiteX1594" fmla="*/ 11999328 w 12191999"/>
                <a:gd name="connsiteY1594" fmla="*/ 618269 h 1159457"/>
                <a:gd name="connsiteX1595" fmla="*/ 12008195 w 12191999"/>
                <a:gd name="connsiteY1595" fmla="*/ 618269 h 1159457"/>
                <a:gd name="connsiteX1596" fmla="*/ 12018328 w 12191999"/>
                <a:gd name="connsiteY1596" fmla="*/ 661504 h 1159457"/>
                <a:gd name="connsiteX1597" fmla="*/ 12019341 w 12191999"/>
                <a:gd name="connsiteY1597" fmla="*/ 661504 h 1159457"/>
                <a:gd name="connsiteX1598" fmla="*/ 12026435 w 12191999"/>
                <a:gd name="connsiteY1598" fmla="*/ 661504 h 1159457"/>
                <a:gd name="connsiteX1599" fmla="*/ 12026435 w 12191999"/>
                <a:gd name="connsiteY1599" fmla="*/ 700416 h 1159457"/>
                <a:gd name="connsiteX1600" fmla="*/ 12028208 w 12191999"/>
                <a:gd name="connsiteY1600" fmla="*/ 700416 h 1159457"/>
                <a:gd name="connsiteX1601" fmla="*/ 12040622 w 12191999"/>
                <a:gd name="connsiteY1601" fmla="*/ 700416 h 1159457"/>
                <a:gd name="connsiteX1602" fmla="*/ 12040622 w 12191999"/>
                <a:gd name="connsiteY1602" fmla="*/ 702578 h 1159457"/>
                <a:gd name="connsiteX1603" fmla="*/ 12040622 w 12191999"/>
                <a:gd name="connsiteY1603" fmla="*/ 717710 h 1159457"/>
                <a:gd name="connsiteX1604" fmla="*/ 12044675 w 12191999"/>
                <a:gd name="connsiteY1604" fmla="*/ 715549 h 1159457"/>
                <a:gd name="connsiteX1605" fmla="*/ 12044675 w 12191999"/>
                <a:gd name="connsiteY1605" fmla="*/ 700416 h 1159457"/>
                <a:gd name="connsiteX1606" fmla="*/ 12046195 w 12191999"/>
                <a:gd name="connsiteY1606" fmla="*/ 700416 h 1159457"/>
                <a:gd name="connsiteX1607" fmla="*/ 12056835 w 12191999"/>
                <a:gd name="connsiteY1607" fmla="*/ 700416 h 1159457"/>
                <a:gd name="connsiteX1608" fmla="*/ 12056835 w 12191999"/>
                <a:gd name="connsiteY1608" fmla="*/ 702037 h 1159457"/>
                <a:gd name="connsiteX1609" fmla="*/ 12056835 w 12191999"/>
                <a:gd name="connsiteY1609" fmla="*/ 713387 h 1159457"/>
                <a:gd name="connsiteX1610" fmla="*/ 12087236 w 12191999"/>
                <a:gd name="connsiteY1610" fmla="*/ 713387 h 1159457"/>
                <a:gd name="connsiteX1611" fmla="*/ 12087236 w 12191999"/>
                <a:gd name="connsiteY1611" fmla="*/ 676637 h 1159457"/>
                <a:gd name="connsiteX1612" fmla="*/ 12088502 w 12191999"/>
                <a:gd name="connsiteY1612" fmla="*/ 676637 h 1159457"/>
                <a:gd name="connsiteX1613" fmla="*/ 12097369 w 12191999"/>
                <a:gd name="connsiteY1613" fmla="*/ 676637 h 1159457"/>
                <a:gd name="connsiteX1614" fmla="*/ 12097369 w 12191999"/>
                <a:gd name="connsiteY1614" fmla="*/ 698254 h 1159457"/>
                <a:gd name="connsiteX1615" fmla="*/ 12099396 w 12191999"/>
                <a:gd name="connsiteY1615" fmla="*/ 665828 h 1159457"/>
                <a:gd name="connsiteX1616" fmla="*/ 12121689 w 12191999"/>
                <a:gd name="connsiteY1616" fmla="*/ 665828 h 1159457"/>
                <a:gd name="connsiteX1617" fmla="*/ 12121689 w 12191999"/>
                <a:gd name="connsiteY1617" fmla="*/ 664206 h 1159457"/>
                <a:gd name="connsiteX1618" fmla="*/ 12121689 w 12191999"/>
                <a:gd name="connsiteY1618" fmla="*/ 652857 h 1159457"/>
                <a:gd name="connsiteX1619" fmla="*/ 12122449 w 12191999"/>
                <a:gd name="connsiteY1619" fmla="*/ 652857 h 1159457"/>
                <a:gd name="connsiteX1620" fmla="*/ 12127769 w 12191999"/>
                <a:gd name="connsiteY1620" fmla="*/ 652857 h 1159457"/>
                <a:gd name="connsiteX1621" fmla="*/ 12127769 w 12191999"/>
                <a:gd name="connsiteY1621" fmla="*/ 650966 h 1159457"/>
                <a:gd name="connsiteX1622" fmla="*/ 12127769 w 12191999"/>
                <a:gd name="connsiteY1622" fmla="*/ 637725 h 1159457"/>
                <a:gd name="connsiteX1623" fmla="*/ 12131823 w 12191999"/>
                <a:gd name="connsiteY1623" fmla="*/ 644210 h 1159457"/>
                <a:gd name="connsiteX1624" fmla="*/ 12134103 w 12191999"/>
                <a:gd name="connsiteY1624" fmla="*/ 644210 h 1159457"/>
                <a:gd name="connsiteX1625" fmla="*/ 12150063 w 12191999"/>
                <a:gd name="connsiteY1625" fmla="*/ 644210 h 1159457"/>
                <a:gd name="connsiteX1626" fmla="*/ 12150063 w 12191999"/>
                <a:gd name="connsiteY1626" fmla="*/ 643399 h 1159457"/>
                <a:gd name="connsiteX1627" fmla="*/ 12150063 w 12191999"/>
                <a:gd name="connsiteY1627" fmla="*/ 637725 h 1159457"/>
                <a:gd name="connsiteX1628" fmla="*/ 12150823 w 12191999"/>
                <a:gd name="connsiteY1628" fmla="*/ 637725 h 1159457"/>
                <a:gd name="connsiteX1629" fmla="*/ 12156143 w 12191999"/>
                <a:gd name="connsiteY1629" fmla="*/ 637725 h 1159457"/>
                <a:gd name="connsiteX1630" fmla="*/ 12156143 w 12191999"/>
                <a:gd name="connsiteY1630" fmla="*/ 639076 h 1159457"/>
                <a:gd name="connsiteX1631" fmla="*/ 12156143 w 12191999"/>
                <a:gd name="connsiteY1631" fmla="*/ 648534 h 1159457"/>
                <a:gd name="connsiteX1632" fmla="*/ 12191999 w 12191999"/>
                <a:gd name="connsiteY1632" fmla="*/ 648534 h 1159457"/>
                <a:gd name="connsiteX1633" fmla="*/ 12191999 w 12191999"/>
                <a:gd name="connsiteY1633" fmla="*/ 1159457 h 1159457"/>
                <a:gd name="connsiteX1634" fmla="*/ 2054 w 12191999"/>
                <a:gd name="connsiteY1634" fmla="*/ 1158314 h 1159457"/>
                <a:gd name="connsiteX1635" fmla="*/ 0 w 12191999"/>
                <a:gd name="connsiteY1635" fmla="*/ 724196 h 1159457"/>
                <a:gd name="connsiteX1636" fmla="*/ 20267 w 12191999"/>
                <a:gd name="connsiteY1636" fmla="*/ 724196 h 1159457"/>
                <a:gd name="connsiteX1637" fmla="*/ 20774 w 12191999"/>
                <a:gd name="connsiteY1637" fmla="*/ 723115 h 1159457"/>
                <a:gd name="connsiteX1638" fmla="*/ 24320 w 12191999"/>
                <a:gd name="connsiteY1638" fmla="*/ 715549 h 1159457"/>
                <a:gd name="connsiteX1639" fmla="*/ 26095 w 12191999"/>
                <a:gd name="connsiteY1639" fmla="*/ 715819 h 1159457"/>
                <a:gd name="connsiteX1640" fmla="*/ 38507 w 12191999"/>
                <a:gd name="connsiteY1640" fmla="*/ 717710 h 1159457"/>
                <a:gd name="connsiteX1641" fmla="*/ 39014 w 12191999"/>
                <a:gd name="connsiteY1641" fmla="*/ 719062 h 1159457"/>
                <a:gd name="connsiteX1642" fmla="*/ 42560 w 12191999"/>
                <a:gd name="connsiteY1642" fmla="*/ 728519 h 1159457"/>
                <a:gd name="connsiteX1643" fmla="*/ 68907 w 12191999"/>
                <a:gd name="connsiteY1643" fmla="*/ 730681 h 1159457"/>
                <a:gd name="connsiteX1644" fmla="*/ 68907 w 12191999"/>
                <a:gd name="connsiteY1644" fmla="*/ 607460 h 1159457"/>
                <a:gd name="connsiteX1645" fmla="*/ 70934 w 12191999"/>
                <a:gd name="connsiteY1645" fmla="*/ 607460 h 1159457"/>
                <a:gd name="connsiteX1646" fmla="*/ 85121 w 12191999"/>
                <a:gd name="connsiteY1646" fmla="*/ 607460 h 1159457"/>
                <a:gd name="connsiteX1647" fmla="*/ 85121 w 12191999"/>
                <a:gd name="connsiteY1647" fmla="*/ 471268 h 1159457"/>
                <a:gd name="connsiteX1648" fmla="*/ 86894 w 12191999"/>
                <a:gd name="connsiteY1648" fmla="*/ 471268 h 1159457"/>
                <a:gd name="connsiteX1649" fmla="*/ 99308 w 12191999"/>
                <a:gd name="connsiteY1649" fmla="*/ 471268 h 1159457"/>
                <a:gd name="connsiteX1650" fmla="*/ 99308 w 12191999"/>
                <a:gd name="connsiteY1650" fmla="*/ 356694 h 1159457"/>
                <a:gd name="connsiteX1651" fmla="*/ 103361 w 12191999"/>
                <a:gd name="connsiteY1651" fmla="*/ 328590 h 1159457"/>
                <a:gd name="connsiteX1652" fmla="*/ 105388 w 12191999"/>
                <a:gd name="connsiteY1652" fmla="*/ 328590 h 1159457"/>
                <a:gd name="connsiteX1653" fmla="*/ 119575 w 12191999"/>
                <a:gd name="connsiteY1653" fmla="*/ 328590 h 1159457"/>
                <a:gd name="connsiteX1654" fmla="*/ 156055 w 12191999"/>
                <a:gd name="connsiteY1654" fmla="*/ 246443 h 1159457"/>
                <a:gd name="connsiteX1655" fmla="*/ 160109 w 12191999"/>
                <a:gd name="connsiteY1655" fmla="*/ 0 h 1159457"/>
                <a:gd name="connsiteX0" fmla="*/ 160109 w 12191999"/>
                <a:gd name="connsiteY0" fmla="*/ 0 h 1490383"/>
                <a:gd name="connsiteX1" fmla="*/ 162135 w 12191999"/>
                <a:gd name="connsiteY1" fmla="*/ 246443 h 1490383"/>
                <a:gd name="connsiteX2" fmla="*/ 200643 w 12191999"/>
                <a:gd name="connsiteY2" fmla="*/ 326429 h 1490383"/>
                <a:gd name="connsiteX3" fmla="*/ 202669 w 12191999"/>
                <a:gd name="connsiteY3" fmla="*/ 326429 h 1490383"/>
                <a:gd name="connsiteX4" fmla="*/ 216856 w 12191999"/>
                <a:gd name="connsiteY4" fmla="*/ 326429 h 1490383"/>
                <a:gd name="connsiteX5" fmla="*/ 216856 w 12191999"/>
                <a:gd name="connsiteY5" fmla="*/ 350208 h 1490383"/>
                <a:gd name="connsiteX6" fmla="*/ 217363 w 12191999"/>
                <a:gd name="connsiteY6" fmla="*/ 351019 h 1490383"/>
                <a:gd name="connsiteX7" fmla="*/ 220909 w 12191999"/>
                <a:gd name="connsiteY7" fmla="*/ 356694 h 1490383"/>
                <a:gd name="connsiteX8" fmla="*/ 220909 w 12191999"/>
                <a:gd name="connsiteY8" fmla="*/ 471268 h 1490383"/>
                <a:gd name="connsiteX9" fmla="*/ 223189 w 12191999"/>
                <a:gd name="connsiteY9" fmla="*/ 471268 h 1490383"/>
                <a:gd name="connsiteX10" fmla="*/ 239151 w 12191999"/>
                <a:gd name="connsiteY10" fmla="*/ 471268 h 1490383"/>
                <a:gd name="connsiteX11" fmla="*/ 239151 w 12191999"/>
                <a:gd name="connsiteY11" fmla="*/ 611783 h 1490383"/>
                <a:gd name="connsiteX12" fmla="*/ 240670 w 12191999"/>
                <a:gd name="connsiteY12" fmla="*/ 611513 h 1490383"/>
                <a:gd name="connsiteX13" fmla="*/ 251310 w 12191999"/>
                <a:gd name="connsiteY13" fmla="*/ 609622 h 1490383"/>
                <a:gd name="connsiteX14" fmla="*/ 249283 w 12191999"/>
                <a:gd name="connsiteY14" fmla="*/ 698254 h 1490383"/>
                <a:gd name="connsiteX15" fmla="*/ 250804 w 12191999"/>
                <a:gd name="connsiteY15" fmla="*/ 698525 h 1490383"/>
                <a:gd name="connsiteX16" fmla="*/ 261444 w 12191999"/>
                <a:gd name="connsiteY16" fmla="*/ 700416 h 1490383"/>
                <a:gd name="connsiteX17" fmla="*/ 261696 w 12191999"/>
                <a:gd name="connsiteY17" fmla="*/ 701227 h 1490383"/>
                <a:gd name="connsiteX18" fmla="*/ 263470 w 12191999"/>
                <a:gd name="connsiteY18" fmla="*/ 706902 h 1490383"/>
                <a:gd name="connsiteX19" fmla="*/ 264230 w 12191999"/>
                <a:gd name="connsiteY19" fmla="*/ 704470 h 1490383"/>
                <a:gd name="connsiteX20" fmla="*/ 269550 w 12191999"/>
                <a:gd name="connsiteY20" fmla="*/ 687446 h 1490383"/>
                <a:gd name="connsiteX21" fmla="*/ 271323 w 12191999"/>
                <a:gd name="connsiteY21" fmla="*/ 687446 h 1490383"/>
                <a:gd name="connsiteX22" fmla="*/ 283737 w 12191999"/>
                <a:gd name="connsiteY22" fmla="*/ 687446 h 1490383"/>
                <a:gd name="connsiteX23" fmla="*/ 283737 w 12191999"/>
                <a:gd name="connsiteY23" fmla="*/ 719872 h 1490383"/>
                <a:gd name="connsiteX24" fmla="*/ 284750 w 12191999"/>
                <a:gd name="connsiteY24" fmla="*/ 720413 h 1490383"/>
                <a:gd name="connsiteX25" fmla="*/ 291844 w 12191999"/>
                <a:gd name="connsiteY25" fmla="*/ 724196 h 1490383"/>
                <a:gd name="connsiteX26" fmla="*/ 291844 w 12191999"/>
                <a:gd name="connsiteY26" fmla="*/ 725547 h 1490383"/>
                <a:gd name="connsiteX27" fmla="*/ 291844 w 12191999"/>
                <a:gd name="connsiteY27" fmla="*/ 735005 h 1490383"/>
                <a:gd name="connsiteX28" fmla="*/ 336431 w 12191999"/>
                <a:gd name="connsiteY28" fmla="*/ 735005 h 1490383"/>
                <a:gd name="connsiteX29" fmla="*/ 336431 w 12191999"/>
                <a:gd name="connsiteY29" fmla="*/ 736086 h 1490383"/>
                <a:gd name="connsiteX30" fmla="*/ 336431 w 12191999"/>
                <a:gd name="connsiteY30" fmla="*/ 743652 h 1490383"/>
                <a:gd name="connsiteX31" fmla="*/ 338457 w 12191999"/>
                <a:gd name="connsiteY31" fmla="*/ 743652 h 1490383"/>
                <a:gd name="connsiteX32" fmla="*/ 352644 w 12191999"/>
                <a:gd name="connsiteY32" fmla="*/ 743652 h 1490383"/>
                <a:gd name="connsiteX33" fmla="*/ 352644 w 12191999"/>
                <a:gd name="connsiteY33" fmla="*/ 713387 h 1490383"/>
                <a:gd name="connsiteX34" fmla="*/ 397231 w 12191999"/>
                <a:gd name="connsiteY34" fmla="*/ 713387 h 1490383"/>
                <a:gd name="connsiteX35" fmla="*/ 397231 w 12191999"/>
                <a:gd name="connsiteY35" fmla="*/ 712036 h 1490383"/>
                <a:gd name="connsiteX36" fmla="*/ 397231 w 12191999"/>
                <a:gd name="connsiteY36" fmla="*/ 702578 h 1490383"/>
                <a:gd name="connsiteX37" fmla="*/ 398245 w 12191999"/>
                <a:gd name="connsiteY37" fmla="*/ 702578 h 1490383"/>
                <a:gd name="connsiteX38" fmla="*/ 405338 w 12191999"/>
                <a:gd name="connsiteY38" fmla="*/ 702578 h 1490383"/>
                <a:gd name="connsiteX39" fmla="*/ 405338 w 12191999"/>
                <a:gd name="connsiteY39" fmla="*/ 700687 h 1490383"/>
                <a:gd name="connsiteX40" fmla="*/ 405338 w 12191999"/>
                <a:gd name="connsiteY40" fmla="*/ 687446 h 1490383"/>
                <a:gd name="connsiteX41" fmla="*/ 406099 w 12191999"/>
                <a:gd name="connsiteY41" fmla="*/ 687446 h 1490383"/>
                <a:gd name="connsiteX42" fmla="*/ 411418 w 12191999"/>
                <a:gd name="connsiteY42" fmla="*/ 687446 h 1490383"/>
                <a:gd name="connsiteX43" fmla="*/ 411418 w 12191999"/>
                <a:gd name="connsiteY43" fmla="*/ 686365 h 1490383"/>
                <a:gd name="connsiteX44" fmla="*/ 411418 w 12191999"/>
                <a:gd name="connsiteY44" fmla="*/ 678798 h 1490383"/>
                <a:gd name="connsiteX45" fmla="*/ 413445 w 12191999"/>
                <a:gd name="connsiteY45" fmla="*/ 678798 h 1490383"/>
                <a:gd name="connsiteX46" fmla="*/ 427632 w 12191999"/>
                <a:gd name="connsiteY46" fmla="*/ 678798 h 1490383"/>
                <a:gd name="connsiteX47" fmla="*/ 427632 w 12191999"/>
                <a:gd name="connsiteY47" fmla="*/ 679879 h 1490383"/>
                <a:gd name="connsiteX48" fmla="*/ 427632 w 12191999"/>
                <a:gd name="connsiteY48" fmla="*/ 687446 h 1490383"/>
                <a:gd name="connsiteX49" fmla="*/ 449925 w 12191999"/>
                <a:gd name="connsiteY49" fmla="*/ 687446 h 1490383"/>
                <a:gd name="connsiteX50" fmla="*/ 449925 w 12191999"/>
                <a:gd name="connsiteY50" fmla="*/ 685554 h 1490383"/>
                <a:gd name="connsiteX51" fmla="*/ 449925 w 12191999"/>
                <a:gd name="connsiteY51" fmla="*/ 672313 h 1490383"/>
                <a:gd name="connsiteX52" fmla="*/ 451700 w 12191999"/>
                <a:gd name="connsiteY52" fmla="*/ 672313 h 1490383"/>
                <a:gd name="connsiteX53" fmla="*/ 464112 w 12191999"/>
                <a:gd name="connsiteY53" fmla="*/ 672313 h 1490383"/>
                <a:gd name="connsiteX54" fmla="*/ 464112 w 12191999"/>
                <a:gd name="connsiteY54" fmla="*/ 696093 h 1490383"/>
                <a:gd name="connsiteX55" fmla="*/ 465126 w 12191999"/>
                <a:gd name="connsiteY55" fmla="*/ 696093 h 1490383"/>
                <a:gd name="connsiteX56" fmla="*/ 472219 w 12191999"/>
                <a:gd name="connsiteY56" fmla="*/ 696093 h 1490383"/>
                <a:gd name="connsiteX57" fmla="*/ 472219 w 12191999"/>
                <a:gd name="connsiteY57" fmla="*/ 695012 h 1490383"/>
                <a:gd name="connsiteX58" fmla="*/ 472219 w 12191999"/>
                <a:gd name="connsiteY58" fmla="*/ 687446 h 1490383"/>
                <a:gd name="connsiteX59" fmla="*/ 473992 w 12191999"/>
                <a:gd name="connsiteY59" fmla="*/ 687446 h 1490383"/>
                <a:gd name="connsiteX60" fmla="*/ 486407 w 12191999"/>
                <a:gd name="connsiteY60" fmla="*/ 687446 h 1490383"/>
                <a:gd name="connsiteX61" fmla="*/ 486407 w 12191999"/>
                <a:gd name="connsiteY61" fmla="*/ 713387 h 1490383"/>
                <a:gd name="connsiteX62" fmla="*/ 488433 w 12191999"/>
                <a:gd name="connsiteY62" fmla="*/ 713387 h 1490383"/>
                <a:gd name="connsiteX63" fmla="*/ 502619 w 12191999"/>
                <a:gd name="connsiteY63" fmla="*/ 713387 h 1490383"/>
                <a:gd name="connsiteX64" fmla="*/ 502619 w 12191999"/>
                <a:gd name="connsiteY64" fmla="*/ 715008 h 1490383"/>
                <a:gd name="connsiteX65" fmla="*/ 502619 w 12191999"/>
                <a:gd name="connsiteY65" fmla="*/ 726358 h 1490383"/>
                <a:gd name="connsiteX66" fmla="*/ 503379 w 12191999"/>
                <a:gd name="connsiteY66" fmla="*/ 726358 h 1490383"/>
                <a:gd name="connsiteX67" fmla="*/ 508700 w 12191999"/>
                <a:gd name="connsiteY67" fmla="*/ 726358 h 1490383"/>
                <a:gd name="connsiteX68" fmla="*/ 508700 w 12191999"/>
                <a:gd name="connsiteY68" fmla="*/ 725547 h 1490383"/>
                <a:gd name="connsiteX69" fmla="*/ 508700 w 12191999"/>
                <a:gd name="connsiteY69" fmla="*/ 719872 h 1490383"/>
                <a:gd name="connsiteX70" fmla="*/ 539100 w 12191999"/>
                <a:gd name="connsiteY70" fmla="*/ 719872 h 1490383"/>
                <a:gd name="connsiteX71" fmla="*/ 539100 w 12191999"/>
                <a:gd name="connsiteY71" fmla="*/ 743652 h 1490383"/>
                <a:gd name="connsiteX72" fmla="*/ 540113 w 12191999"/>
                <a:gd name="connsiteY72" fmla="*/ 743652 h 1490383"/>
                <a:gd name="connsiteX73" fmla="*/ 547207 w 12191999"/>
                <a:gd name="connsiteY73" fmla="*/ 743652 h 1490383"/>
                <a:gd name="connsiteX74" fmla="*/ 547207 w 12191999"/>
                <a:gd name="connsiteY74" fmla="*/ 744733 h 1490383"/>
                <a:gd name="connsiteX75" fmla="*/ 547207 w 12191999"/>
                <a:gd name="connsiteY75" fmla="*/ 752299 h 1490383"/>
                <a:gd name="connsiteX76" fmla="*/ 547967 w 12191999"/>
                <a:gd name="connsiteY76" fmla="*/ 752299 h 1490383"/>
                <a:gd name="connsiteX77" fmla="*/ 553287 w 12191999"/>
                <a:gd name="connsiteY77" fmla="*/ 752299 h 1490383"/>
                <a:gd name="connsiteX78" fmla="*/ 553287 w 12191999"/>
                <a:gd name="connsiteY78" fmla="*/ 750137 h 1490383"/>
                <a:gd name="connsiteX79" fmla="*/ 553287 w 12191999"/>
                <a:gd name="connsiteY79" fmla="*/ 735005 h 1490383"/>
                <a:gd name="connsiteX80" fmla="*/ 554300 w 12191999"/>
                <a:gd name="connsiteY80" fmla="*/ 735005 h 1490383"/>
                <a:gd name="connsiteX81" fmla="*/ 561394 w 12191999"/>
                <a:gd name="connsiteY81" fmla="*/ 735005 h 1490383"/>
                <a:gd name="connsiteX82" fmla="*/ 561394 w 12191999"/>
                <a:gd name="connsiteY82" fmla="*/ 736086 h 1490383"/>
                <a:gd name="connsiteX83" fmla="*/ 561394 w 12191999"/>
                <a:gd name="connsiteY83" fmla="*/ 743652 h 1490383"/>
                <a:gd name="connsiteX84" fmla="*/ 566714 w 12191999"/>
                <a:gd name="connsiteY84" fmla="*/ 741659 h 1490383"/>
                <a:gd name="connsiteX85" fmla="*/ 567474 w 12191999"/>
                <a:gd name="connsiteY85" fmla="*/ 740679 h 1490383"/>
                <a:gd name="connsiteX86" fmla="*/ 567474 w 12191999"/>
                <a:gd name="connsiteY86" fmla="*/ 735005 h 1490383"/>
                <a:gd name="connsiteX87" fmla="*/ 605982 w 12191999"/>
                <a:gd name="connsiteY87" fmla="*/ 735005 h 1490383"/>
                <a:gd name="connsiteX88" fmla="*/ 605982 w 12191999"/>
                <a:gd name="connsiteY88" fmla="*/ 758784 h 1490383"/>
                <a:gd name="connsiteX89" fmla="*/ 608008 w 12191999"/>
                <a:gd name="connsiteY89" fmla="*/ 758784 h 1490383"/>
                <a:gd name="connsiteX90" fmla="*/ 622194 w 12191999"/>
                <a:gd name="connsiteY90" fmla="*/ 758784 h 1490383"/>
                <a:gd name="connsiteX91" fmla="*/ 622194 w 12191999"/>
                <a:gd name="connsiteY91" fmla="*/ 759865 h 1490383"/>
                <a:gd name="connsiteX92" fmla="*/ 622194 w 12191999"/>
                <a:gd name="connsiteY92" fmla="*/ 767431 h 1490383"/>
                <a:gd name="connsiteX93" fmla="*/ 623968 w 12191999"/>
                <a:gd name="connsiteY93" fmla="*/ 767431 h 1490383"/>
                <a:gd name="connsiteX94" fmla="*/ 636381 w 12191999"/>
                <a:gd name="connsiteY94" fmla="*/ 767431 h 1490383"/>
                <a:gd name="connsiteX95" fmla="*/ 636381 w 12191999"/>
                <a:gd name="connsiteY95" fmla="*/ 743652 h 1490383"/>
                <a:gd name="connsiteX96" fmla="*/ 637394 w 12191999"/>
                <a:gd name="connsiteY96" fmla="*/ 743652 h 1490383"/>
                <a:gd name="connsiteX97" fmla="*/ 644488 w 12191999"/>
                <a:gd name="connsiteY97" fmla="*/ 743652 h 1490383"/>
                <a:gd name="connsiteX98" fmla="*/ 644488 w 12191999"/>
                <a:gd name="connsiteY98" fmla="*/ 711225 h 1490383"/>
                <a:gd name="connsiteX99" fmla="*/ 645501 w 12191999"/>
                <a:gd name="connsiteY99" fmla="*/ 711225 h 1490383"/>
                <a:gd name="connsiteX100" fmla="*/ 652595 w 12191999"/>
                <a:gd name="connsiteY100" fmla="*/ 711225 h 1490383"/>
                <a:gd name="connsiteX101" fmla="*/ 652595 w 12191999"/>
                <a:gd name="connsiteY101" fmla="*/ 709334 h 1490383"/>
                <a:gd name="connsiteX102" fmla="*/ 652595 w 12191999"/>
                <a:gd name="connsiteY102" fmla="*/ 696093 h 1490383"/>
                <a:gd name="connsiteX103" fmla="*/ 651328 w 12191999"/>
                <a:gd name="connsiteY103" fmla="*/ 694471 h 1490383"/>
                <a:gd name="connsiteX104" fmla="*/ 656648 w 12191999"/>
                <a:gd name="connsiteY104" fmla="*/ 683122 h 1490383"/>
                <a:gd name="connsiteX105" fmla="*/ 664755 w 12191999"/>
                <a:gd name="connsiteY105" fmla="*/ 711225 h 1490383"/>
                <a:gd name="connsiteX106" fmla="*/ 665515 w 12191999"/>
                <a:gd name="connsiteY106" fmla="*/ 711225 h 1490383"/>
                <a:gd name="connsiteX107" fmla="*/ 670835 w 12191999"/>
                <a:gd name="connsiteY107" fmla="*/ 711225 h 1490383"/>
                <a:gd name="connsiteX108" fmla="*/ 670835 w 12191999"/>
                <a:gd name="connsiteY108" fmla="*/ 605298 h 1490383"/>
                <a:gd name="connsiteX109" fmla="*/ 672356 w 12191999"/>
                <a:gd name="connsiteY109" fmla="*/ 605298 h 1490383"/>
                <a:gd name="connsiteX110" fmla="*/ 682996 w 12191999"/>
                <a:gd name="connsiteY110" fmla="*/ 605298 h 1490383"/>
                <a:gd name="connsiteX111" fmla="*/ 682996 w 12191999"/>
                <a:gd name="connsiteY111" fmla="*/ 557739 h 1490383"/>
                <a:gd name="connsiteX112" fmla="*/ 709342 w 12191999"/>
                <a:gd name="connsiteY112" fmla="*/ 557739 h 1490383"/>
                <a:gd name="connsiteX113" fmla="*/ 709342 w 12191999"/>
                <a:gd name="connsiteY113" fmla="*/ 536121 h 1490383"/>
                <a:gd name="connsiteX114" fmla="*/ 743796 w 12191999"/>
                <a:gd name="connsiteY114" fmla="*/ 536121 h 1490383"/>
                <a:gd name="connsiteX115" fmla="*/ 743796 w 12191999"/>
                <a:gd name="connsiteY115" fmla="*/ 538553 h 1490383"/>
                <a:gd name="connsiteX116" fmla="*/ 743796 w 12191999"/>
                <a:gd name="connsiteY116" fmla="*/ 555577 h 1490383"/>
                <a:gd name="connsiteX117" fmla="*/ 746077 w 12191999"/>
                <a:gd name="connsiteY117" fmla="*/ 555577 h 1490383"/>
                <a:gd name="connsiteX118" fmla="*/ 762036 w 12191999"/>
                <a:gd name="connsiteY118" fmla="*/ 555577 h 1490383"/>
                <a:gd name="connsiteX119" fmla="*/ 762036 w 12191999"/>
                <a:gd name="connsiteY119" fmla="*/ 603136 h 1490383"/>
                <a:gd name="connsiteX120" fmla="*/ 763049 w 12191999"/>
                <a:gd name="connsiteY120" fmla="*/ 603136 h 1490383"/>
                <a:gd name="connsiteX121" fmla="*/ 770144 w 12191999"/>
                <a:gd name="connsiteY121" fmla="*/ 603136 h 1490383"/>
                <a:gd name="connsiteX122" fmla="*/ 784330 w 12191999"/>
                <a:gd name="connsiteY122" fmla="*/ 607460 h 1490383"/>
                <a:gd name="connsiteX123" fmla="*/ 784330 w 12191999"/>
                <a:gd name="connsiteY123" fmla="*/ 646372 h 1490383"/>
                <a:gd name="connsiteX124" fmla="*/ 785344 w 12191999"/>
                <a:gd name="connsiteY124" fmla="*/ 646372 h 1490383"/>
                <a:gd name="connsiteX125" fmla="*/ 792436 w 12191999"/>
                <a:gd name="connsiteY125" fmla="*/ 646372 h 1490383"/>
                <a:gd name="connsiteX126" fmla="*/ 792436 w 12191999"/>
                <a:gd name="connsiteY126" fmla="*/ 647993 h 1490383"/>
                <a:gd name="connsiteX127" fmla="*/ 792436 w 12191999"/>
                <a:gd name="connsiteY127" fmla="*/ 659342 h 1490383"/>
                <a:gd name="connsiteX128" fmla="*/ 794463 w 12191999"/>
                <a:gd name="connsiteY128" fmla="*/ 659342 h 1490383"/>
                <a:gd name="connsiteX129" fmla="*/ 808650 w 12191999"/>
                <a:gd name="connsiteY129" fmla="*/ 659342 h 1490383"/>
                <a:gd name="connsiteX130" fmla="*/ 814730 w 12191999"/>
                <a:gd name="connsiteY130" fmla="*/ 665828 h 1490383"/>
                <a:gd name="connsiteX131" fmla="*/ 814730 w 12191999"/>
                <a:gd name="connsiteY131" fmla="*/ 687446 h 1490383"/>
                <a:gd name="connsiteX132" fmla="*/ 817010 w 12191999"/>
                <a:gd name="connsiteY132" fmla="*/ 687446 h 1490383"/>
                <a:gd name="connsiteX133" fmla="*/ 832971 w 12191999"/>
                <a:gd name="connsiteY133" fmla="*/ 687446 h 1490383"/>
                <a:gd name="connsiteX134" fmla="*/ 832971 w 12191999"/>
                <a:gd name="connsiteY134" fmla="*/ 688526 h 1490383"/>
                <a:gd name="connsiteX135" fmla="*/ 832971 w 12191999"/>
                <a:gd name="connsiteY135" fmla="*/ 696093 h 1490383"/>
                <a:gd name="connsiteX136" fmla="*/ 834238 w 12191999"/>
                <a:gd name="connsiteY136" fmla="*/ 696093 h 1490383"/>
                <a:gd name="connsiteX137" fmla="*/ 843105 w 12191999"/>
                <a:gd name="connsiteY137" fmla="*/ 696093 h 1490383"/>
                <a:gd name="connsiteX138" fmla="*/ 843105 w 12191999"/>
                <a:gd name="connsiteY138" fmla="*/ 698254 h 1490383"/>
                <a:gd name="connsiteX139" fmla="*/ 843105 w 12191999"/>
                <a:gd name="connsiteY139" fmla="*/ 713387 h 1490383"/>
                <a:gd name="connsiteX140" fmla="*/ 847158 w 12191999"/>
                <a:gd name="connsiteY140" fmla="*/ 711495 h 1490383"/>
                <a:gd name="connsiteX141" fmla="*/ 847158 w 12191999"/>
                <a:gd name="connsiteY141" fmla="*/ 698254 h 1490383"/>
                <a:gd name="connsiteX142" fmla="*/ 848170 w 12191999"/>
                <a:gd name="connsiteY142" fmla="*/ 698254 h 1490383"/>
                <a:gd name="connsiteX143" fmla="*/ 855264 w 12191999"/>
                <a:gd name="connsiteY143" fmla="*/ 698254 h 1490383"/>
                <a:gd name="connsiteX144" fmla="*/ 855264 w 12191999"/>
                <a:gd name="connsiteY144" fmla="*/ 699876 h 1490383"/>
                <a:gd name="connsiteX145" fmla="*/ 855264 w 12191999"/>
                <a:gd name="connsiteY145" fmla="*/ 711225 h 1490383"/>
                <a:gd name="connsiteX146" fmla="*/ 856025 w 12191999"/>
                <a:gd name="connsiteY146" fmla="*/ 711225 h 1490383"/>
                <a:gd name="connsiteX147" fmla="*/ 861344 w 12191999"/>
                <a:gd name="connsiteY147" fmla="*/ 711225 h 1490383"/>
                <a:gd name="connsiteX148" fmla="*/ 909984 w 12191999"/>
                <a:gd name="connsiteY148" fmla="*/ 706902 h 1490383"/>
                <a:gd name="connsiteX149" fmla="*/ 909984 w 12191999"/>
                <a:gd name="connsiteY149" fmla="*/ 708253 h 1490383"/>
                <a:gd name="connsiteX150" fmla="*/ 909984 w 12191999"/>
                <a:gd name="connsiteY150" fmla="*/ 717710 h 1490383"/>
                <a:gd name="connsiteX151" fmla="*/ 910744 w 12191999"/>
                <a:gd name="connsiteY151" fmla="*/ 717710 h 1490383"/>
                <a:gd name="connsiteX152" fmla="*/ 916065 w 12191999"/>
                <a:gd name="connsiteY152" fmla="*/ 717710 h 1490383"/>
                <a:gd name="connsiteX153" fmla="*/ 916065 w 12191999"/>
                <a:gd name="connsiteY153" fmla="*/ 719872 h 1490383"/>
                <a:gd name="connsiteX154" fmla="*/ 916065 w 12191999"/>
                <a:gd name="connsiteY154" fmla="*/ 735005 h 1490383"/>
                <a:gd name="connsiteX155" fmla="*/ 918091 w 12191999"/>
                <a:gd name="connsiteY155" fmla="*/ 733654 h 1490383"/>
                <a:gd name="connsiteX156" fmla="*/ 932278 w 12191999"/>
                <a:gd name="connsiteY156" fmla="*/ 724196 h 1490383"/>
                <a:gd name="connsiteX157" fmla="*/ 938359 w 12191999"/>
                <a:gd name="connsiteY157" fmla="*/ 683122 h 1490383"/>
                <a:gd name="connsiteX158" fmla="*/ 939118 w 12191999"/>
                <a:gd name="connsiteY158" fmla="*/ 682852 h 1490383"/>
                <a:gd name="connsiteX159" fmla="*/ 944438 w 12191999"/>
                <a:gd name="connsiteY159" fmla="*/ 680960 h 1490383"/>
                <a:gd name="connsiteX160" fmla="*/ 946466 w 12191999"/>
                <a:gd name="connsiteY160" fmla="*/ 611783 h 1490383"/>
                <a:gd name="connsiteX161" fmla="*/ 948492 w 12191999"/>
                <a:gd name="connsiteY161" fmla="*/ 680960 h 1490383"/>
                <a:gd name="connsiteX162" fmla="*/ 949252 w 12191999"/>
                <a:gd name="connsiteY162" fmla="*/ 681230 h 1490383"/>
                <a:gd name="connsiteX163" fmla="*/ 954572 w 12191999"/>
                <a:gd name="connsiteY163" fmla="*/ 683122 h 1490383"/>
                <a:gd name="connsiteX164" fmla="*/ 954572 w 12191999"/>
                <a:gd name="connsiteY164" fmla="*/ 596651 h 1490383"/>
                <a:gd name="connsiteX165" fmla="*/ 958625 w 12191999"/>
                <a:gd name="connsiteY165" fmla="*/ 564224 h 1490383"/>
                <a:gd name="connsiteX166" fmla="*/ 997133 w 12191999"/>
                <a:gd name="connsiteY166" fmla="*/ 564224 h 1490383"/>
                <a:gd name="connsiteX167" fmla="*/ 997133 w 12191999"/>
                <a:gd name="connsiteY167" fmla="*/ 596651 h 1490383"/>
                <a:gd name="connsiteX168" fmla="*/ 997893 w 12191999"/>
                <a:gd name="connsiteY168" fmla="*/ 596651 h 1490383"/>
                <a:gd name="connsiteX169" fmla="*/ 1003212 w 12191999"/>
                <a:gd name="connsiteY169" fmla="*/ 596651 h 1490383"/>
                <a:gd name="connsiteX170" fmla="*/ 1003212 w 12191999"/>
                <a:gd name="connsiteY170" fmla="*/ 514503 h 1490383"/>
                <a:gd name="connsiteX171" fmla="*/ 1004987 w 12191999"/>
                <a:gd name="connsiteY171" fmla="*/ 514503 h 1490383"/>
                <a:gd name="connsiteX172" fmla="*/ 1017399 w 12191999"/>
                <a:gd name="connsiteY172" fmla="*/ 514503 h 1490383"/>
                <a:gd name="connsiteX173" fmla="*/ 1017399 w 12191999"/>
                <a:gd name="connsiteY173" fmla="*/ 512612 h 1490383"/>
                <a:gd name="connsiteX174" fmla="*/ 1017399 w 12191999"/>
                <a:gd name="connsiteY174" fmla="*/ 499371 h 1490383"/>
                <a:gd name="connsiteX175" fmla="*/ 1039693 w 12191999"/>
                <a:gd name="connsiteY175" fmla="*/ 499371 h 1490383"/>
                <a:gd name="connsiteX176" fmla="*/ 1039693 w 12191999"/>
                <a:gd name="connsiteY176" fmla="*/ 498290 h 1490383"/>
                <a:gd name="connsiteX177" fmla="*/ 1039693 w 12191999"/>
                <a:gd name="connsiteY177" fmla="*/ 490724 h 1490383"/>
                <a:gd name="connsiteX178" fmla="*/ 1041467 w 12191999"/>
                <a:gd name="connsiteY178" fmla="*/ 490724 h 1490383"/>
                <a:gd name="connsiteX179" fmla="*/ 1053881 w 12191999"/>
                <a:gd name="connsiteY179" fmla="*/ 490724 h 1490383"/>
                <a:gd name="connsiteX180" fmla="*/ 1053881 w 12191999"/>
                <a:gd name="connsiteY180" fmla="*/ 491805 h 1490383"/>
                <a:gd name="connsiteX181" fmla="*/ 1053881 w 12191999"/>
                <a:gd name="connsiteY181" fmla="*/ 499371 h 1490383"/>
                <a:gd name="connsiteX182" fmla="*/ 1054641 w 12191999"/>
                <a:gd name="connsiteY182" fmla="*/ 499371 h 1490383"/>
                <a:gd name="connsiteX183" fmla="*/ 1059960 w 12191999"/>
                <a:gd name="connsiteY183" fmla="*/ 499371 h 1490383"/>
                <a:gd name="connsiteX184" fmla="*/ 1070093 w 12191999"/>
                <a:gd name="connsiteY184" fmla="*/ 495047 h 1490383"/>
                <a:gd name="connsiteX185" fmla="*/ 1074146 w 12191999"/>
                <a:gd name="connsiteY185" fmla="*/ 498290 h 1490383"/>
                <a:gd name="connsiteX186" fmla="*/ 1074146 w 12191999"/>
                <a:gd name="connsiteY186" fmla="*/ 490724 h 1490383"/>
                <a:gd name="connsiteX187" fmla="*/ 1076426 w 12191999"/>
                <a:gd name="connsiteY187" fmla="*/ 490724 h 1490383"/>
                <a:gd name="connsiteX188" fmla="*/ 1092387 w 12191999"/>
                <a:gd name="connsiteY188" fmla="*/ 490724 h 1490383"/>
                <a:gd name="connsiteX189" fmla="*/ 1092387 w 12191999"/>
                <a:gd name="connsiteY189" fmla="*/ 491805 h 1490383"/>
                <a:gd name="connsiteX190" fmla="*/ 1092387 w 12191999"/>
                <a:gd name="connsiteY190" fmla="*/ 499371 h 1490383"/>
                <a:gd name="connsiteX191" fmla="*/ 1122788 w 12191999"/>
                <a:gd name="connsiteY191" fmla="*/ 499371 h 1490383"/>
                <a:gd name="connsiteX192" fmla="*/ 1122788 w 12191999"/>
                <a:gd name="connsiteY192" fmla="*/ 500992 h 1490383"/>
                <a:gd name="connsiteX193" fmla="*/ 1122788 w 12191999"/>
                <a:gd name="connsiteY193" fmla="*/ 512342 h 1490383"/>
                <a:gd name="connsiteX194" fmla="*/ 1149135 w 12191999"/>
                <a:gd name="connsiteY194" fmla="*/ 512342 h 1490383"/>
                <a:gd name="connsiteX195" fmla="*/ 1149135 w 12191999"/>
                <a:gd name="connsiteY195" fmla="*/ 542606 h 1490383"/>
                <a:gd name="connsiteX196" fmla="*/ 1149895 w 12191999"/>
                <a:gd name="connsiteY196" fmla="*/ 542606 h 1490383"/>
                <a:gd name="connsiteX197" fmla="*/ 1155214 w 12191999"/>
                <a:gd name="connsiteY197" fmla="*/ 542606 h 1490383"/>
                <a:gd name="connsiteX198" fmla="*/ 1155214 w 12191999"/>
                <a:gd name="connsiteY198" fmla="*/ 543687 h 1490383"/>
                <a:gd name="connsiteX199" fmla="*/ 1155214 w 12191999"/>
                <a:gd name="connsiteY199" fmla="*/ 551254 h 1490383"/>
                <a:gd name="connsiteX200" fmla="*/ 1159269 w 12191999"/>
                <a:gd name="connsiteY200" fmla="*/ 581518 h 1490383"/>
                <a:gd name="connsiteX201" fmla="*/ 1160029 w 12191999"/>
                <a:gd name="connsiteY201" fmla="*/ 581518 h 1490383"/>
                <a:gd name="connsiteX202" fmla="*/ 1165349 w 12191999"/>
                <a:gd name="connsiteY202" fmla="*/ 581518 h 1490383"/>
                <a:gd name="connsiteX203" fmla="*/ 1165349 w 12191999"/>
                <a:gd name="connsiteY203" fmla="*/ 582329 h 1490383"/>
                <a:gd name="connsiteX204" fmla="*/ 1165349 w 12191999"/>
                <a:gd name="connsiteY204" fmla="*/ 588004 h 1490383"/>
                <a:gd name="connsiteX205" fmla="*/ 1166362 w 12191999"/>
                <a:gd name="connsiteY205" fmla="*/ 588004 h 1490383"/>
                <a:gd name="connsiteX206" fmla="*/ 1173454 w 12191999"/>
                <a:gd name="connsiteY206" fmla="*/ 588004 h 1490383"/>
                <a:gd name="connsiteX207" fmla="*/ 1173454 w 12191999"/>
                <a:gd name="connsiteY207" fmla="*/ 618269 h 1490383"/>
                <a:gd name="connsiteX208" fmla="*/ 1175481 w 12191999"/>
                <a:gd name="connsiteY208" fmla="*/ 618269 h 1490383"/>
                <a:gd name="connsiteX209" fmla="*/ 1189668 w 12191999"/>
                <a:gd name="connsiteY209" fmla="*/ 618269 h 1490383"/>
                <a:gd name="connsiteX210" fmla="*/ 1189668 w 12191999"/>
                <a:gd name="connsiteY210" fmla="*/ 642048 h 1490383"/>
                <a:gd name="connsiteX211" fmla="*/ 1191695 w 12191999"/>
                <a:gd name="connsiteY211" fmla="*/ 643669 h 1490383"/>
                <a:gd name="connsiteX212" fmla="*/ 1191695 w 12191999"/>
                <a:gd name="connsiteY212" fmla="*/ 655019 h 1490383"/>
                <a:gd name="connsiteX213" fmla="*/ 1192455 w 12191999"/>
                <a:gd name="connsiteY213" fmla="*/ 655019 h 1490383"/>
                <a:gd name="connsiteX214" fmla="*/ 1197775 w 12191999"/>
                <a:gd name="connsiteY214" fmla="*/ 655019 h 1490383"/>
                <a:gd name="connsiteX215" fmla="*/ 1197775 w 12191999"/>
                <a:gd name="connsiteY215" fmla="*/ 678798 h 1490383"/>
                <a:gd name="connsiteX216" fmla="*/ 1199042 w 12191999"/>
                <a:gd name="connsiteY216" fmla="*/ 678798 h 1490383"/>
                <a:gd name="connsiteX217" fmla="*/ 1207908 w 12191999"/>
                <a:gd name="connsiteY217" fmla="*/ 678798 h 1490383"/>
                <a:gd name="connsiteX218" fmla="*/ 1209936 w 12191999"/>
                <a:gd name="connsiteY218" fmla="*/ 682852 h 1490383"/>
                <a:gd name="connsiteX219" fmla="*/ 1209936 w 12191999"/>
                <a:gd name="connsiteY219" fmla="*/ 696093 h 1490383"/>
                <a:gd name="connsiteX220" fmla="*/ 1211455 w 12191999"/>
                <a:gd name="connsiteY220" fmla="*/ 694201 h 1490383"/>
                <a:gd name="connsiteX221" fmla="*/ 1222096 w 12191999"/>
                <a:gd name="connsiteY221" fmla="*/ 680960 h 1490383"/>
                <a:gd name="connsiteX222" fmla="*/ 1250470 w 12191999"/>
                <a:gd name="connsiteY222" fmla="*/ 680960 h 1490383"/>
                <a:gd name="connsiteX223" fmla="*/ 1250470 w 12191999"/>
                <a:gd name="connsiteY223" fmla="*/ 767431 h 1490383"/>
                <a:gd name="connsiteX224" fmla="*/ 1251230 w 12191999"/>
                <a:gd name="connsiteY224" fmla="*/ 767431 h 1490383"/>
                <a:gd name="connsiteX225" fmla="*/ 1256550 w 12191999"/>
                <a:gd name="connsiteY225" fmla="*/ 767431 h 1490383"/>
                <a:gd name="connsiteX226" fmla="*/ 1257309 w 12191999"/>
                <a:gd name="connsiteY226" fmla="*/ 766080 h 1490383"/>
                <a:gd name="connsiteX227" fmla="*/ 1262629 w 12191999"/>
                <a:gd name="connsiteY227" fmla="*/ 756622 h 1490383"/>
                <a:gd name="connsiteX228" fmla="*/ 1262629 w 12191999"/>
                <a:gd name="connsiteY228" fmla="*/ 758514 h 1490383"/>
                <a:gd name="connsiteX229" fmla="*/ 1262629 w 12191999"/>
                <a:gd name="connsiteY229" fmla="*/ 771755 h 1490383"/>
                <a:gd name="connsiteX230" fmla="*/ 1266682 w 12191999"/>
                <a:gd name="connsiteY230" fmla="*/ 726358 h 1490383"/>
                <a:gd name="connsiteX231" fmla="*/ 1267443 w 12191999"/>
                <a:gd name="connsiteY231" fmla="*/ 726358 h 1490383"/>
                <a:gd name="connsiteX232" fmla="*/ 1272763 w 12191999"/>
                <a:gd name="connsiteY232" fmla="*/ 726358 h 1490383"/>
                <a:gd name="connsiteX233" fmla="*/ 1272763 w 12191999"/>
                <a:gd name="connsiteY233" fmla="*/ 661504 h 1490383"/>
                <a:gd name="connsiteX234" fmla="*/ 1273776 w 12191999"/>
                <a:gd name="connsiteY234" fmla="*/ 661504 h 1490383"/>
                <a:gd name="connsiteX235" fmla="*/ 1280869 w 12191999"/>
                <a:gd name="connsiteY235" fmla="*/ 661504 h 1490383"/>
                <a:gd name="connsiteX236" fmla="*/ 1293029 w 12191999"/>
                <a:gd name="connsiteY236" fmla="*/ 618269 h 1490383"/>
                <a:gd name="connsiteX237" fmla="*/ 1294296 w 12191999"/>
                <a:gd name="connsiteY237" fmla="*/ 618269 h 1490383"/>
                <a:gd name="connsiteX238" fmla="*/ 1303163 w 12191999"/>
                <a:gd name="connsiteY238" fmla="*/ 618269 h 1490383"/>
                <a:gd name="connsiteX239" fmla="*/ 1313297 w 12191999"/>
                <a:gd name="connsiteY239" fmla="*/ 661504 h 1490383"/>
                <a:gd name="connsiteX240" fmla="*/ 1314309 w 12191999"/>
                <a:gd name="connsiteY240" fmla="*/ 661504 h 1490383"/>
                <a:gd name="connsiteX241" fmla="*/ 1321404 w 12191999"/>
                <a:gd name="connsiteY241" fmla="*/ 661504 h 1490383"/>
                <a:gd name="connsiteX242" fmla="*/ 1321404 w 12191999"/>
                <a:gd name="connsiteY242" fmla="*/ 700416 h 1490383"/>
                <a:gd name="connsiteX243" fmla="*/ 1323176 w 12191999"/>
                <a:gd name="connsiteY243" fmla="*/ 700416 h 1490383"/>
                <a:gd name="connsiteX244" fmla="*/ 1335590 w 12191999"/>
                <a:gd name="connsiteY244" fmla="*/ 700416 h 1490383"/>
                <a:gd name="connsiteX245" fmla="*/ 1335590 w 12191999"/>
                <a:gd name="connsiteY245" fmla="*/ 702578 h 1490383"/>
                <a:gd name="connsiteX246" fmla="*/ 1335590 w 12191999"/>
                <a:gd name="connsiteY246" fmla="*/ 717710 h 1490383"/>
                <a:gd name="connsiteX247" fmla="*/ 1339643 w 12191999"/>
                <a:gd name="connsiteY247" fmla="*/ 715549 h 1490383"/>
                <a:gd name="connsiteX248" fmla="*/ 1339643 w 12191999"/>
                <a:gd name="connsiteY248" fmla="*/ 700416 h 1490383"/>
                <a:gd name="connsiteX249" fmla="*/ 1341164 w 12191999"/>
                <a:gd name="connsiteY249" fmla="*/ 700416 h 1490383"/>
                <a:gd name="connsiteX250" fmla="*/ 1351803 w 12191999"/>
                <a:gd name="connsiteY250" fmla="*/ 700416 h 1490383"/>
                <a:gd name="connsiteX251" fmla="*/ 1351803 w 12191999"/>
                <a:gd name="connsiteY251" fmla="*/ 702037 h 1490383"/>
                <a:gd name="connsiteX252" fmla="*/ 1351803 w 12191999"/>
                <a:gd name="connsiteY252" fmla="*/ 713387 h 1490383"/>
                <a:gd name="connsiteX253" fmla="*/ 1382204 w 12191999"/>
                <a:gd name="connsiteY253" fmla="*/ 713387 h 1490383"/>
                <a:gd name="connsiteX254" fmla="*/ 1382204 w 12191999"/>
                <a:gd name="connsiteY254" fmla="*/ 676637 h 1490383"/>
                <a:gd name="connsiteX255" fmla="*/ 1383471 w 12191999"/>
                <a:gd name="connsiteY255" fmla="*/ 676637 h 1490383"/>
                <a:gd name="connsiteX256" fmla="*/ 1392338 w 12191999"/>
                <a:gd name="connsiteY256" fmla="*/ 676637 h 1490383"/>
                <a:gd name="connsiteX257" fmla="*/ 1392338 w 12191999"/>
                <a:gd name="connsiteY257" fmla="*/ 698254 h 1490383"/>
                <a:gd name="connsiteX258" fmla="*/ 1394364 w 12191999"/>
                <a:gd name="connsiteY258" fmla="*/ 665828 h 1490383"/>
                <a:gd name="connsiteX259" fmla="*/ 1416657 w 12191999"/>
                <a:gd name="connsiteY259" fmla="*/ 665828 h 1490383"/>
                <a:gd name="connsiteX260" fmla="*/ 1416657 w 12191999"/>
                <a:gd name="connsiteY260" fmla="*/ 664206 h 1490383"/>
                <a:gd name="connsiteX261" fmla="*/ 1416657 w 12191999"/>
                <a:gd name="connsiteY261" fmla="*/ 652857 h 1490383"/>
                <a:gd name="connsiteX262" fmla="*/ 1417418 w 12191999"/>
                <a:gd name="connsiteY262" fmla="*/ 652857 h 1490383"/>
                <a:gd name="connsiteX263" fmla="*/ 1422738 w 12191999"/>
                <a:gd name="connsiteY263" fmla="*/ 652857 h 1490383"/>
                <a:gd name="connsiteX264" fmla="*/ 1422738 w 12191999"/>
                <a:gd name="connsiteY264" fmla="*/ 650966 h 1490383"/>
                <a:gd name="connsiteX265" fmla="*/ 1422738 w 12191999"/>
                <a:gd name="connsiteY265" fmla="*/ 637725 h 1490383"/>
                <a:gd name="connsiteX266" fmla="*/ 1426791 w 12191999"/>
                <a:gd name="connsiteY266" fmla="*/ 644210 h 1490383"/>
                <a:gd name="connsiteX267" fmla="*/ 1429071 w 12191999"/>
                <a:gd name="connsiteY267" fmla="*/ 644210 h 1490383"/>
                <a:gd name="connsiteX268" fmla="*/ 1445032 w 12191999"/>
                <a:gd name="connsiteY268" fmla="*/ 644210 h 1490383"/>
                <a:gd name="connsiteX269" fmla="*/ 1445032 w 12191999"/>
                <a:gd name="connsiteY269" fmla="*/ 643399 h 1490383"/>
                <a:gd name="connsiteX270" fmla="*/ 1445032 w 12191999"/>
                <a:gd name="connsiteY270" fmla="*/ 637725 h 1490383"/>
                <a:gd name="connsiteX271" fmla="*/ 1445792 w 12191999"/>
                <a:gd name="connsiteY271" fmla="*/ 637725 h 1490383"/>
                <a:gd name="connsiteX272" fmla="*/ 1451112 w 12191999"/>
                <a:gd name="connsiteY272" fmla="*/ 637725 h 1490383"/>
                <a:gd name="connsiteX273" fmla="*/ 1451112 w 12191999"/>
                <a:gd name="connsiteY273" fmla="*/ 639076 h 1490383"/>
                <a:gd name="connsiteX274" fmla="*/ 1451112 w 12191999"/>
                <a:gd name="connsiteY274" fmla="*/ 648534 h 1490383"/>
                <a:gd name="connsiteX275" fmla="*/ 1489618 w 12191999"/>
                <a:gd name="connsiteY275" fmla="*/ 648534 h 1490383"/>
                <a:gd name="connsiteX276" fmla="*/ 1489618 w 12191999"/>
                <a:gd name="connsiteY276" fmla="*/ 786887 h 1490383"/>
                <a:gd name="connsiteX277" fmla="*/ 1491139 w 12191999"/>
                <a:gd name="connsiteY277" fmla="*/ 786887 h 1490383"/>
                <a:gd name="connsiteX278" fmla="*/ 1501779 w 12191999"/>
                <a:gd name="connsiteY278" fmla="*/ 786887 h 1490383"/>
                <a:gd name="connsiteX279" fmla="*/ 1501779 w 12191999"/>
                <a:gd name="connsiteY279" fmla="*/ 773917 h 1490383"/>
                <a:gd name="connsiteX280" fmla="*/ 1505832 w 12191999"/>
                <a:gd name="connsiteY280" fmla="*/ 773917 h 1490383"/>
                <a:gd name="connsiteX281" fmla="*/ 1505832 w 12191999"/>
                <a:gd name="connsiteY281" fmla="*/ 786887 h 1490383"/>
                <a:gd name="connsiteX282" fmla="*/ 1536232 w 12191999"/>
                <a:gd name="connsiteY282" fmla="*/ 786887 h 1490383"/>
                <a:gd name="connsiteX283" fmla="*/ 1536232 w 12191999"/>
                <a:gd name="connsiteY283" fmla="*/ 756622 h 1490383"/>
                <a:gd name="connsiteX284" fmla="*/ 1548392 w 12191999"/>
                <a:gd name="connsiteY284" fmla="*/ 756622 h 1490383"/>
                <a:gd name="connsiteX285" fmla="*/ 1560553 w 12191999"/>
                <a:gd name="connsiteY285" fmla="*/ 754461 h 1490383"/>
                <a:gd name="connsiteX286" fmla="*/ 1564606 w 12191999"/>
                <a:gd name="connsiteY286" fmla="*/ 756622 h 1490383"/>
                <a:gd name="connsiteX287" fmla="*/ 1574740 w 12191999"/>
                <a:gd name="connsiteY287" fmla="*/ 756622 h 1490383"/>
                <a:gd name="connsiteX288" fmla="*/ 1574740 w 12191999"/>
                <a:gd name="connsiteY288" fmla="*/ 786887 h 1490383"/>
                <a:gd name="connsiteX289" fmla="*/ 1582846 w 12191999"/>
                <a:gd name="connsiteY289" fmla="*/ 786887 h 1490383"/>
                <a:gd name="connsiteX290" fmla="*/ 1582846 w 12191999"/>
                <a:gd name="connsiteY290" fmla="*/ 804182 h 1490383"/>
                <a:gd name="connsiteX291" fmla="*/ 1592182 w 12191999"/>
                <a:gd name="connsiteY291" fmla="*/ 805087 h 1490383"/>
                <a:gd name="connsiteX292" fmla="*/ 1605140 w 12191999"/>
                <a:gd name="connsiteY292" fmla="*/ 805087 h 1490383"/>
                <a:gd name="connsiteX293" fmla="*/ 1605140 w 12191999"/>
                <a:gd name="connsiteY293" fmla="*/ 789049 h 1490383"/>
                <a:gd name="connsiteX294" fmla="*/ 1673097 w 12191999"/>
                <a:gd name="connsiteY294" fmla="*/ 789049 h 1490383"/>
                <a:gd name="connsiteX295" fmla="*/ 1673097 w 12191999"/>
                <a:gd name="connsiteY295" fmla="*/ 703796 h 1490383"/>
                <a:gd name="connsiteX296" fmla="*/ 1745104 w 12191999"/>
                <a:gd name="connsiteY296" fmla="*/ 703796 h 1490383"/>
                <a:gd name="connsiteX297" fmla="*/ 1745104 w 12191999"/>
                <a:gd name="connsiteY297" fmla="*/ 782564 h 1490383"/>
                <a:gd name="connsiteX298" fmla="*/ 1747008 w 12191999"/>
                <a:gd name="connsiteY298" fmla="*/ 782564 h 1490383"/>
                <a:gd name="connsiteX299" fmla="*/ 1748251 w 12191999"/>
                <a:gd name="connsiteY299" fmla="*/ 805087 h 1490383"/>
                <a:gd name="connsiteX300" fmla="*/ 1757926 w 12191999"/>
                <a:gd name="connsiteY300" fmla="*/ 805087 h 1490383"/>
                <a:gd name="connsiteX301" fmla="*/ 1759168 w 12191999"/>
                <a:gd name="connsiteY301" fmla="*/ 782564 h 1490383"/>
                <a:gd name="connsiteX302" fmla="*/ 1765248 w 12191999"/>
                <a:gd name="connsiteY302" fmla="*/ 782564 h 1490383"/>
                <a:gd name="connsiteX303" fmla="*/ 1766490 w 12191999"/>
                <a:gd name="connsiteY303" fmla="*/ 805087 h 1490383"/>
                <a:gd name="connsiteX304" fmla="*/ 1817112 w 12191999"/>
                <a:gd name="connsiteY304" fmla="*/ 805087 h 1490383"/>
                <a:gd name="connsiteX305" fmla="*/ 1817112 w 12191999"/>
                <a:gd name="connsiteY305" fmla="*/ 642059 h 1490383"/>
                <a:gd name="connsiteX306" fmla="*/ 2014440 w 12191999"/>
                <a:gd name="connsiteY306" fmla="*/ 642059 h 1490383"/>
                <a:gd name="connsiteX307" fmla="*/ 2014440 w 12191999"/>
                <a:gd name="connsiteY307" fmla="*/ 805087 h 1490383"/>
                <a:gd name="connsiteX308" fmla="*/ 2033136 w 12191999"/>
                <a:gd name="connsiteY308" fmla="*/ 805087 h 1490383"/>
                <a:gd name="connsiteX309" fmla="*/ 2033136 w 12191999"/>
                <a:gd name="connsiteY309" fmla="*/ 722394 h 1490383"/>
                <a:gd name="connsiteX310" fmla="*/ 2128257 w 12191999"/>
                <a:gd name="connsiteY310" fmla="*/ 722394 h 1490383"/>
                <a:gd name="connsiteX311" fmla="*/ 2140186 w 12191999"/>
                <a:gd name="connsiteY311" fmla="*/ 404253 h 1490383"/>
                <a:gd name="connsiteX312" fmla="*/ 2128027 w 12191999"/>
                <a:gd name="connsiteY312" fmla="*/ 382635 h 1490383"/>
                <a:gd name="connsiteX313" fmla="*/ 2121946 w 12191999"/>
                <a:gd name="connsiteY313" fmla="*/ 378311 h 1490383"/>
                <a:gd name="connsiteX314" fmla="*/ 2130054 w 12191999"/>
                <a:gd name="connsiteY314" fmla="*/ 354532 h 1490383"/>
                <a:gd name="connsiteX315" fmla="*/ 2130054 w 12191999"/>
                <a:gd name="connsiteY315" fmla="*/ 337238 h 1490383"/>
                <a:gd name="connsiteX316" fmla="*/ 2144240 w 12191999"/>
                <a:gd name="connsiteY316" fmla="*/ 337238 h 1490383"/>
                <a:gd name="connsiteX317" fmla="*/ 2144240 w 12191999"/>
                <a:gd name="connsiteY317" fmla="*/ 315620 h 1490383"/>
                <a:gd name="connsiteX318" fmla="*/ 2146267 w 12191999"/>
                <a:gd name="connsiteY318" fmla="*/ 311296 h 1490383"/>
                <a:gd name="connsiteX319" fmla="*/ 2146267 w 12191999"/>
                <a:gd name="connsiteY319" fmla="*/ 233472 h 1490383"/>
                <a:gd name="connsiteX320" fmla="*/ 2144240 w 12191999"/>
                <a:gd name="connsiteY320" fmla="*/ 226987 h 1490383"/>
                <a:gd name="connsiteX321" fmla="*/ 2150321 w 12191999"/>
                <a:gd name="connsiteY321" fmla="*/ 220501 h 1490383"/>
                <a:gd name="connsiteX322" fmla="*/ 2150321 w 12191999"/>
                <a:gd name="connsiteY322" fmla="*/ 162133 h 1490383"/>
                <a:gd name="connsiteX323" fmla="*/ 2152347 w 12191999"/>
                <a:gd name="connsiteY323" fmla="*/ 157810 h 1490383"/>
                <a:gd name="connsiteX324" fmla="*/ 2152347 w 12191999"/>
                <a:gd name="connsiteY324" fmla="*/ 101604 h 1490383"/>
                <a:gd name="connsiteX325" fmla="*/ 2154373 w 12191999"/>
                <a:gd name="connsiteY325" fmla="*/ 82148 h 1490383"/>
                <a:gd name="connsiteX326" fmla="*/ 2158427 w 12191999"/>
                <a:gd name="connsiteY326" fmla="*/ 99442 h 1490383"/>
                <a:gd name="connsiteX327" fmla="*/ 2160454 w 12191999"/>
                <a:gd name="connsiteY327" fmla="*/ 157810 h 1490383"/>
                <a:gd name="connsiteX328" fmla="*/ 2162481 w 12191999"/>
                <a:gd name="connsiteY328" fmla="*/ 220501 h 1490383"/>
                <a:gd name="connsiteX329" fmla="*/ 2168560 w 12191999"/>
                <a:gd name="connsiteY329" fmla="*/ 226987 h 1490383"/>
                <a:gd name="connsiteX330" fmla="*/ 2166533 w 12191999"/>
                <a:gd name="connsiteY330" fmla="*/ 233472 h 1490383"/>
                <a:gd name="connsiteX331" fmla="*/ 2166533 w 12191999"/>
                <a:gd name="connsiteY331" fmla="*/ 311296 h 1490383"/>
                <a:gd name="connsiteX332" fmla="*/ 2168560 w 12191999"/>
                <a:gd name="connsiteY332" fmla="*/ 315620 h 1490383"/>
                <a:gd name="connsiteX333" fmla="*/ 2168560 w 12191999"/>
                <a:gd name="connsiteY333" fmla="*/ 337238 h 1490383"/>
                <a:gd name="connsiteX334" fmla="*/ 2182747 w 12191999"/>
                <a:gd name="connsiteY334" fmla="*/ 337238 h 1490383"/>
                <a:gd name="connsiteX335" fmla="*/ 2182747 w 12191999"/>
                <a:gd name="connsiteY335" fmla="*/ 354532 h 1490383"/>
                <a:gd name="connsiteX336" fmla="*/ 2190855 w 12191999"/>
                <a:gd name="connsiteY336" fmla="*/ 378311 h 1490383"/>
                <a:gd name="connsiteX337" fmla="*/ 2184775 w 12191999"/>
                <a:gd name="connsiteY337" fmla="*/ 382635 h 1490383"/>
                <a:gd name="connsiteX338" fmla="*/ 2172613 w 12191999"/>
                <a:gd name="connsiteY338" fmla="*/ 404253 h 1490383"/>
                <a:gd name="connsiteX339" fmla="*/ 2180720 w 12191999"/>
                <a:gd name="connsiteY339" fmla="*/ 657181 h 1490383"/>
                <a:gd name="connsiteX340" fmla="*/ 2245574 w 12191999"/>
                <a:gd name="connsiteY340" fmla="*/ 657181 h 1490383"/>
                <a:gd name="connsiteX341" fmla="*/ 2245574 w 12191999"/>
                <a:gd name="connsiteY341" fmla="*/ 732843 h 1490383"/>
                <a:gd name="connsiteX342" fmla="*/ 2253682 w 12191999"/>
                <a:gd name="connsiteY342" fmla="*/ 732843 h 1490383"/>
                <a:gd name="connsiteX343" fmla="*/ 2255708 w 12191999"/>
                <a:gd name="connsiteY343" fmla="*/ 726358 h 1490383"/>
                <a:gd name="connsiteX344" fmla="*/ 2261789 w 12191999"/>
                <a:gd name="connsiteY344" fmla="*/ 726358 h 1490383"/>
                <a:gd name="connsiteX345" fmla="*/ 2263816 w 12191999"/>
                <a:gd name="connsiteY345" fmla="*/ 735005 h 1490383"/>
                <a:gd name="connsiteX346" fmla="*/ 2275976 w 12191999"/>
                <a:gd name="connsiteY346" fmla="*/ 735005 h 1490383"/>
                <a:gd name="connsiteX347" fmla="*/ 2275976 w 12191999"/>
                <a:gd name="connsiteY347" fmla="*/ 728519 h 1490383"/>
                <a:gd name="connsiteX348" fmla="*/ 2298269 w 12191999"/>
                <a:gd name="connsiteY348" fmla="*/ 728519 h 1490383"/>
                <a:gd name="connsiteX349" fmla="*/ 2298269 w 12191999"/>
                <a:gd name="connsiteY349" fmla="*/ 735005 h 1490383"/>
                <a:gd name="connsiteX350" fmla="*/ 2318535 w 12191999"/>
                <a:gd name="connsiteY350" fmla="*/ 735005 h 1490383"/>
                <a:gd name="connsiteX351" fmla="*/ 2318535 w 12191999"/>
                <a:gd name="connsiteY351" fmla="*/ 780402 h 1490383"/>
                <a:gd name="connsiteX352" fmla="*/ 2332723 w 12191999"/>
                <a:gd name="connsiteY352" fmla="*/ 780402 h 1490383"/>
                <a:gd name="connsiteX353" fmla="*/ 2332723 w 12191999"/>
                <a:gd name="connsiteY353" fmla="*/ 767431 h 1490383"/>
                <a:gd name="connsiteX354" fmla="*/ 2348937 w 12191999"/>
                <a:gd name="connsiteY354" fmla="*/ 767431 h 1490383"/>
                <a:gd name="connsiteX355" fmla="*/ 2348937 w 12191999"/>
                <a:gd name="connsiteY355" fmla="*/ 588004 h 1490383"/>
                <a:gd name="connsiteX356" fmla="*/ 2355017 w 12191999"/>
                <a:gd name="connsiteY356" fmla="*/ 581518 h 1490383"/>
                <a:gd name="connsiteX357" fmla="*/ 2427978 w 12191999"/>
                <a:gd name="connsiteY357" fmla="*/ 581518 h 1490383"/>
                <a:gd name="connsiteX358" fmla="*/ 2427978 w 12191999"/>
                <a:gd name="connsiteY358" fmla="*/ 590166 h 1490383"/>
                <a:gd name="connsiteX359" fmla="*/ 2438110 w 12191999"/>
                <a:gd name="connsiteY359" fmla="*/ 590166 h 1490383"/>
                <a:gd name="connsiteX360" fmla="*/ 2438110 w 12191999"/>
                <a:gd name="connsiteY360" fmla="*/ 704740 h 1490383"/>
                <a:gd name="connsiteX361" fmla="*/ 2460405 w 12191999"/>
                <a:gd name="connsiteY361" fmla="*/ 704740 h 1490383"/>
                <a:gd name="connsiteX362" fmla="*/ 2460405 w 12191999"/>
                <a:gd name="connsiteY362" fmla="*/ 637725 h 1490383"/>
                <a:gd name="connsiteX363" fmla="*/ 2486752 w 12191999"/>
                <a:gd name="connsiteY363" fmla="*/ 637725 h 1490383"/>
                <a:gd name="connsiteX364" fmla="*/ 2490804 w 12191999"/>
                <a:gd name="connsiteY364" fmla="*/ 633401 h 1490383"/>
                <a:gd name="connsiteX365" fmla="*/ 2498911 w 12191999"/>
                <a:gd name="connsiteY365" fmla="*/ 633401 h 1490383"/>
                <a:gd name="connsiteX366" fmla="*/ 2502965 w 12191999"/>
                <a:gd name="connsiteY366" fmla="*/ 637725 h 1490383"/>
                <a:gd name="connsiteX367" fmla="*/ 2525259 w 12191999"/>
                <a:gd name="connsiteY367" fmla="*/ 637725 h 1490383"/>
                <a:gd name="connsiteX368" fmla="*/ 2525259 w 12191999"/>
                <a:gd name="connsiteY368" fmla="*/ 520989 h 1490383"/>
                <a:gd name="connsiteX369" fmla="*/ 2582006 w 12191999"/>
                <a:gd name="connsiteY369" fmla="*/ 510180 h 1490383"/>
                <a:gd name="connsiteX370" fmla="*/ 2582006 w 12191999"/>
                <a:gd name="connsiteY370" fmla="*/ 511261 h 1490383"/>
                <a:gd name="connsiteX371" fmla="*/ 2582006 w 12191999"/>
                <a:gd name="connsiteY371" fmla="*/ 518827 h 1490383"/>
                <a:gd name="connsiteX372" fmla="*/ 2608353 w 12191999"/>
                <a:gd name="connsiteY372" fmla="*/ 518827 h 1490383"/>
                <a:gd name="connsiteX373" fmla="*/ 2608353 w 12191999"/>
                <a:gd name="connsiteY373" fmla="*/ 773917 h 1490383"/>
                <a:gd name="connsiteX374" fmla="*/ 2630646 w 12191999"/>
                <a:gd name="connsiteY374" fmla="*/ 773917 h 1490383"/>
                <a:gd name="connsiteX375" fmla="*/ 2630646 w 12191999"/>
                <a:gd name="connsiteY375" fmla="*/ 769593 h 1490383"/>
                <a:gd name="connsiteX376" fmla="*/ 2642806 w 12191999"/>
                <a:gd name="connsiteY376" fmla="*/ 769593 h 1490383"/>
                <a:gd name="connsiteX377" fmla="*/ 2642806 w 12191999"/>
                <a:gd name="connsiteY377" fmla="*/ 773917 h 1490383"/>
                <a:gd name="connsiteX378" fmla="*/ 2667127 w 12191999"/>
                <a:gd name="connsiteY378" fmla="*/ 773917 h 1490383"/>
                <a:gd name="connsiteX379" fmla="*/ 2667127 w 12191999"/>
                <a:gd name="connsiteY379" fmla="*/ 760946 h 1490383"/>
                <a:gd name="connsiteX380" fmla="*/ 2695500 w 12191999"/>
                <a:gd name="connsiteY380" fmla="*/ 760946 h 1490383"/>
                <a:gd name="connsiteX381" fmla="*/ 2707661 w 12191999"/>
                <a:gd name="connsiteY381" fmla="*/ 756622 h 1490383"/>
                <a:gd name="connsiteX382" fmla="*/ 2727927 w 12191999"/>
                <a:gd name="connsiteY382" fmla="*/ 760946 h 1490383"/>
                <a:gd name="connsiteX383" fmla="*/ 2727927 w 12191999"/>
                <a:gd name="connsiteY383" fmla="*/ 743652 h 1490383"/>
                <a:gd name="connsiteX384" fmla="*/ 2736035 w 12191999"/>
                <a:gd name="connsiteY384" fmla="*/ 743652 h 1490383"/>
                <a:gd name="connsiteX385" fmla="*/ 2736035 w 12191999"/>
                <a:gd name="connsiteY385" fmla="*/ 730681 h 1490383"/>
                <a:gd name="connsiteX386" fmla="*/ 2792781 w 12191999"/>
                <a:gd name="connsiteY386" fmla="*/ 730681 h 1490383"/>
                <a:gd name="connsiteX387" fmla="*/ 2792781 w 12191999"/>
                <a:gd name="connsiteY387" fmla="*/ 700416 h 1490383"/>
                <a:gd name="connsiteX388" fmla="*/ 2811022 w 12191999"/>
                <a:gd name="connsiteY388" fmla="*/ 700416 h 1490383"/>
                <a:gd name="connsiteX389" fmla="*/ 2811022 w 12191999"/>
                <a:gd name="connsiteY389" fmla="*/ 693931 h 1490383"/>
                <a:gd name="connsiteX390" fmla="*/ 2823181 w 12191999"/>
                <a:gd name="connsiteY390" fmla="*/ 693931 h 1490383"/>
                <a:gd name="connsiteX391" fmla="*/ 2823181 w 12191999"/>
                <a:gd name="connsiteY391" fmla="*/ 700416 h 1490383"/>
                <a:gd name="connsiteX392" fmla="*/ 2839395 w 12191999"/>
                <a:gd name="connsiteY392" fmla="*/ 700416 h 1490383"/>
                <a:gd name="connsiteX393" fmla="*/ 2839395 w 12191999"/>
                <a:gd name="connsiteY393" fmla="*/ 750137 h 1490383"/>
                <a:gd name="connsiteX394" fmla="*/ 2871823 w 12191999"/>
                <a:gd name="connsiteY394" fmla="*/ 750137 h 1490383"/>
                <a:gd name="connsiteX395" fmla="*/ 2871823 w 12191999"/>
                <a:gd name="connsiteY395" fmla="*/ 724196 h 1490383"/>
                <a:gd name="connsiteX396" fmla="*/ 2910330 w 12191999"/>
                <a:gd name="connsiteY396" fmla="*/ 724196 h 1490383"/>
                <a:gd name="connsiteX397" fmla="*/ 2910330 w 12191999"/>
                <a:gd name="connsiteY397" fmla="*/ 693931 h 1490383"/>
                <a:gd name="connsiteX398" fmla="*/ 2958971 w 12191999"/>
                <a:gd name="connsiteY398" fmla="*/ 693931 h 1490383"/>
                <a:gd name="connsiteX399" fmla="*/ 2958971 w 12191999"/>
                <a:gd name="connsiteY399" fmla="*/ 805087 h 1490383"/>
                <a:gd name="connsiteX400" fmla="*/ 2958971 w 12191999"/>
                <a:gd name="connsiteY400" fmla="*/ 818866 h 1490383"/>
                <a:gd name="connsiteX401" fmla="*/ 3025292 w 12191999"/>
                <a:gd name="connsiteY401" fmla="*/ 818866 h 1490383"/>
                <a:gd name="connsiteX402" fmla="*/ 3024845 w 12191999"/>
                <a:gd name="connsiteY402" fmla="*/ 724196 h 1490383"/>
                <a:gd name="connsiteX403" fmla="*/ 3045111 w 12191999"/>
                <a:gd name="connsiteY403" fmla="*/ 724196 h 1490383"/>
                <a:gd name="connsiteX404" fmla="*/ 3045618 w 12191999"/>
                <a:gd name="connsiteY404" fmla="*/ 723115 h 1490383"/>
                <a:gd name="connsiteX405" fmla="*/ 3049165 w 12191999"/>
                <a:gd name="connsiteY405" fmla="*/ 715549 h 1490383"/>
                <a:gd name="connsiteX406" fmla="*/ 3050938 w 12191999"/>
                <a:gd name="connsiteY406" fmla="*/ 715819 h 1490383"/>
                <a:gd name="connsiteX407" fmla="*/ 3063352 w 12191999"/>
                <a:gd name="connsiteY407" fmla="*/ 717710 h 1490383"/>
                <a:gd name="connsiteX408" fmla="*/ 3063859 w 12191999"/>
                <a:gd name="connsiteY408" fmla="*/ 719062 h 1490383"/>
                <a:gd name="connsiteX409" fmla="*/ 3067404 w 12191999"/>
                <a:gd name="connsiteY409" fmla="*/ 728519 h 1490383"/>
                <a:gd name="connsiteX410" fmla="*/ 3093751 w 12191999"/>
                <a:gd name="connsiteY410" fmla="*/ 730681 h 1490383"/>
                <a:gd name="connsiteX411" fmla="*/ 3093751 w 12191999"/>
                <a:gd name="connsiteY411" fmla="*/ 607460 h 1490383"/>
                <a:gd name="connsiteX412" fmla="*/ 3095778 w 12191999"/>
                <a:gd name="connsiteY412" fmla="*/ 607460 h 1490383"/>
                <a:gd name="connsiteX413" fmla="*/ 3109965 w 12191999"/>
                <a:gd name="connsiteY413" fmla="*/ 607460 h 1490383"/>
                <a:gd name="connsiteX414" fmla="*/ 3109965 w 12191999"/>
                <a:gd name="connsiteY414" fmla="*/ 471268 h 1490383"/>
                <a:gd name="connsiteX415" fmla="*/ 3111739 w 12191999"/>
                <a:gd name="connsiteY415" fmla="*/ 471268 h 1490383"/>
                <a:gd name="connsiteX416" fmla="*/ 3124152 w 12191999"/>
                <a:gd name="connsiteY416" fmla="*/ 471268 h 1490383"/>
                <a:gd name="connsiteX417" fmla="*/ 3245754 w 12191999"/>
                <a:gd name="connsiteY417" fmla="*/ 471268 h 1490383"/>
                <a:gd name="connsiteX418" fmla="*/ 3248034 w 12191999"/>
                <a:gd name="connsiteY418" fmla="*/ 471268 h 1490383"/>
                <a:gd name="connsiteX419" fmla="*/ 3263995 w 12191999"/>
                <a:gd name="connsiteY419" fmla="*/ 471268 h 1490383"/>
                <a:gd name="connsiteX420" fmla="*/ 3263995 w 12191999"/>
                <a:gd name="connsiteY420" fmla="*/ 611783 h 1490383"/>
                <a:gd name="connsiteX421" fmla="*/ 3265514 w 12191999"/>
                <a:gd name="connsiteY421" fmla="*/ 611513 h 1490383"/>
                <a:gd name="connsiteX422" fmla="*/ 3276155 w 12191999"/>
                <a:gd name="connsiteY422" fmla="*/ 609622 h 1490383"/>
                <a:gd name="connsiteX423" fmla="*/ 3274128 w 12191999"/>
                <a:gd name="connsiteY423" fmla="*/ 698254 h 1490383"/>
                <a:gd name="connsiteX424" fmla="*/ 3275648 w 12191999"/>
                <a:gd name="connsiteY424" fmla="*/ 698525 h 1490383"/>
                <a:gd name="connsiteX425" fmla="*/ 3286288 w 12191999"/>
                <a:gd name="connsiteY425" fmla="*/ 700416 h 1490383"/>
                <a:gd name="connsiteX426" fmla="*/ 3286541 w 12191999"/>
                <a:gd name="connsiteY426" fmla="*/ 701227 h 1490383"/>
                <a:gd name="connsiteX427" fmla="*/ 3288315 w 12191999"/>
                <a:gd name="connsiteY427" fmla="*/ 706902 h 1490383"/>
                <a:gd name="connsiteX428" fmla="*/ 3289074 w 12191999"/>
                <a:gd name="connsiteY428" fmla="*/ 704470 h 1490383"/>
                <a:gd name="connsiteX429" fmla="*/ 3294394 w 12191999"/>
                <a:gd name="connsiteY429" fmla="*/ 687446 h 1490383"/>
                <a:gd name="connsiteX430" fmla="*/ 3296167 w 12191999"/>
                <a:gd name="connsiteY430" fmla="*/ 687446 h 1490383"/>
                <a:gd name="connsiteX431" fmla="*/ 3308581 w 12191999"/>
                <a:gd name="connsiteY431" fmla="*/ 687446 h 1490383"/>
                <a:gd name="connsiteX432" fmla="*/ 3308581 w 12191999"/>
                <a:gd name="connsiteY432" fmla="*/ 719872 h 1490383"/>
                <a:gd name="connsiteX433" fmla="*/ 3309594 w 12191999"/>
                <a:gd name="connsiteY433" fmla="*/ 720413 h 1490383"/>
                <a:gd name="connsiteX434" fmla="*/ 3316689 w 12191999"/>
                <a:gd name="connsiteY434" fmla="*/ 724196 h 1490383"/>
                <a:gd name="connsiteX435" fmla="*/ 3316689 w 12191999"/>
                <a:gd name="connsiteY435" fmla="*/ 725547 h 1490383"/>
                <a:gd name="connsiteX436" fmla="*/ 3316689 w 12191999"/>
                <a:gd name="connsiteY436" fmla="*/ 735005 h 1490383"/>
                <a:gd name="connsiteX437" fmla="*/ 3361276 w 12191999"/>
                <a:gd name="connsiteY437" fmla="*/ 735005 h 1490383"/>
                <a:gd name="connsiteX438" fmla="*/ 3361276 w 12191999"/>
                <a:gd name="connsiteY438" fmla="*/ 736086 h 1490383"/>
                <a:gd name="connsiteX439" fmla="*/ 3361276 w 12191999"/>
                <a:gd name="connsiteY439" fmla="*/ 743652 h 1490383"/>
                <a:gd name="connsiteX440" fmla="*/ 3363302 w 12191999"/>
                <a:gd name="connsiteY440" fmla="*/ 743652 h 1490383"/>
                <a:gd name="connsiteX441" fmla="*/ 3377488 w 12191999"/>
                <a:gd name="connsiteY441" fmla="*/ 743652 h 1490383"/>
                <a:gd name="connsiteX442" fmla="*/ 3377488 w 12191999"/>
                <a:gd name="connsiteY442" fmla="*/ 713387 h 1490383"/>
                <a:gd name="connsiteX443" fmla="*/ 3422076 w 12191999"/>
                <a:gd name="connsiteY443" fmla="*/ 713387 h 1490383"/>
                <a:gd name="connsiteX444" fmla="*/ 3422076 w 12191999"/>
                <a:gd name="connsiteY444" fmla="*/ 712036 h 1490383"/>
                <a:gd name="connsiteX445" fmla="*/ 3422076 w 12191999"/>
                <a:gd name="connsiteY445" fmla="*/ 702578 h 1490383"/>
                <a:gd name="connsiteX446" fmla="*/ 3423089 w 12191999"/>
                <a:gd name="connsiteY446" fmla="*/ 702578 h 1490383"/>
                <a:gd name="connsiteX447" fmla="*/ 3430182 w 12191999"/>
                <a:gd name="connsiteY447" fmla="*/ 702578 h 1490383"/>
                <a:gd name="connsiteX448" fmla="*/ 3430182 w 12191999"/>
                <a:gd name="connsiteY448" fmla="*/ 700687 h 1490383"/>
                <a:gd name="connsiteX449" fmla="*/ 3430182 w 12191999"/>
                <a:gd name="connsiteY449" fmla="*/ 687446 h 1490383"/>
                <a:gd name="connsiteX450" fmla="*/ 3430943 w 12191999"/>
                <a:gd name="connsiteY450" fmla="*/ 687446 h 1490383"/>
                <a:gd name="connsiteX451" fmla="*/ 3436263 w 12191999"/>
                <a:gd name="connsiteY451" fmla="*/ 687446 h 1490383"/>
                <a:gd name="connsiteX452" fmla="*/ 3436263 w 12191999"/>
                <a:gd name="connsiteY452" fmla="*/ 686365 h 1490383"/>
                <a:gd name="connsiteX453" fmla="*/ 3436263 w 12191999"/>
                <a:gd name="connsiteY453" fmla="*/ 678798 h 1490383"/>
                <a:gd name="connsiteX454" fmla="*/ 3438290 w 12191999"/>
                <a:gd name="connsiteY454" fmla="*/ 678798 h 1490383"/>
                <a:gd name="connsiteX455" fmla="*/ 3452477 w 12191999"/>
                <a:gd name="connsiteY455" fmla="*/ 678798 h 1490383"/>
                <a:gd name="connsiteX456" fmla="*/ 3452477 w 12191999"/>
                <a:gd name="connsiteY456" fmla="*/ 679879 h 1490383"/>
                <a:gd name="connsiteX457" fmla="*/ 3452477 w 12191999"/>
                <a:gd name="connsiteY457" fmla="*/ 687446 h 1490383"/>
                <a:gd name="connsiteX458" fmla="*/ 3474769 w 12191999"/>
                <a:gd name="connsiteY458" fmla="*/ 687446 h 1490383"/>
                <a:gd name="connsiteX459" fmla="*/ 3474769 w 12191999"/>
                <a:gd name="connsiteY459" fmla="*/ 685554 h 1490383"/>
                <a:gd name="connsiteX460" fmla="*/ 3474769 w 12191999"/>
                <a:gd name="connsiteY460" fmla="*/ 672313 h 1490383"/>
                <a:gd name="connsiteX461" fmla="*/ 3476544 w 12191999"/>
                <a:gd name="connsiteY461" fmla="*/ 672313 h 1490383"/>
                <a:gd name="connsiteX462" fmla="*/ 3488956 w 12191999"/>
                <a:gd name="connsiteY462" fmla="*/ 672313 h 1490383"/>
                <a:gd name="connsiteX463" fmla="*/ 3488956 w 12191999"/>
                <a:gd name="connsiteY463" fmla="*/ 696093 h 1490383"/>
                <a:gd name="connsiteX464" fmla="*/ 3489970 w 12191999"/>
                <a:gd name="connsiteY464" fmla="*/ 696093 h 1490383"/>
                <a:gd name="connsiteX465" fmla="*/ 3497064 w 12191999"/>
                <a:gd name="connsiteY465" fmla="*/ 696093 h 1490383"/>
                <a:gd name="connsiteX466" fmla="*/ 3497064 w 12191999"/>
                <a:gd name="connsiteY466" fmla="*/ 695012 h 1490383"/>
                <a:gd name="connsiteX467" fmla="*/ 3497064 w 12191999"/>
                <a:gd name="connsiteY467" fmla="*/ 687446 h 1490383"/>
                <a:gd name="connsiteX468" fmla="*/ 3498837 w 12191999"/>
                <a:gd name="connsiteY468" fmla="*/ 687446 h 1490383"/>
                <a:gd name="connsiteX469" fmla="*/ 3511251 w 12191999"/>
                <a:gd name="connsiteY469" fmla="*/ 687446 h 1490383"/>
                <a:gd name="connsiteX470" fmla="*/ 3511251 w 12191999"/>
                <a:gd name="connsiteY470" fmla="*/ 713387 h 1490383"/>
                <a:gd name="connsiteX471" fmla="*/ 3513278 w 12191999"/>
                <a:gd name="connsiteY471" fmla="*/ 713387 h 1490383"/>
                <a:gd name="connsiteX472" fmla="*/ 3527463 w 12191999"/>
                <a:gd name="connsiteY472" fmla="*/ 713387 h 1490383"/>
                <a:gd name="connsiteX473" fmla="*/ 3527463 w 12191999"/>
                <a:gd name="connsiteY473" fmla="*/ 715008 h 1490383"/>
                <a:gd name="connsiteX474" fmla="*/ 3527463 w 12191999"/>
                <a:gd name="connsiteY474" fmla="*/ 726358 h 1490383"/>
                <a:gd name="connsiteX475" fmla="*/ 3528224 w 12191999"/>
                <a:gd name="connsiteY475" fmla="*/ 726358 h 1490383"/>
                <a:gd name="connsiteX476" fmla="*/ 3533544 w 12191999"/>
                <a:gd name="connsiteY476" fmla="*/ 726358 h 1490383"/>
                <a:gd name="connsiteX477" fmla="*/ 3533544 w 12191999"/>
                <a:gd name="connsiteY477" fmla="*/ 725547 h 1490383"/>
                <a:gd name="connsiteX478" fmla="*/ 3533544 w 12191999"/>
                <a:gd name="connsiteY478" fmla="*/ 719872 h 1490383"/>
                <a:gd name="connsiteX479" fmla="*/ 3563945 w 12191999"/>
                <a:gd name="connsiteY479" fmla="*/ 719872 h 1490383"/>
                <a:gd name="connsiteX480" fmla="*/ 3563945 w 12191999"/>
                <a:gd name="connsiteY480" fmla="*/ 743652 h 1490383"/>
                <a:gd name="connsiteX481" fmla="*/ 3564957 w 12191999"/>
                <a:gd name="connsiteY481" fmla="*/ 743652 h 1490383"/>
                <a:gd name="connsiteX482" fmla="*/ 3572052 w 12191999"/>
                <a:gd name="connsiteY482" fmla="*/ 743652 h 1490383"/>
                <a:gd name="connsiteX483" fmla="*/ 3572052 w 12191999"/>
                <a:gd name="connsiteY483" fmla="*/ 744733 h 1490383"/>
                <a:gd name="connsiteX484" fmla="*/ 3572052 w 12191999"/>
                <a:gd name="connsiteY484" fmla="*/ 752299 h 1490383"/>
                <a:gd name="connsiteX485" fmla="*/ 3572811 w 12191999"/>
                <a:gd name="connsiteY485" fmla="*/ 752299 h 1490383"/>
                <a:gd name="connsiteX486" fmla="*/ 3578132 w 12191999"/>
                <a:gd name="connsiteY486" fmla="*/ 752299 h 1490383"/>
                <a:gd name="connsiteX487" fmla="*/ 3578132 w 12191999"/>
                <a:gd name="connsiteY487" fmla="*/ 750137 h 1490383"/>
                <a:gd name="connsiteX488" fmla="*/ 3578132 w 12191999"/>
                <a:gd name="connsiteY488" fmla="*/ 735005 h 1490383"/>
                <a:gd name="connsiteX489" fmla="*/ 3579144 w 12191999"/>
                <a:gd name="connsiteY489" fmla="*/ 735005 h 1490383"/>
                <a:gd name="connsiteX490" fmla="*/ 3586239 w 12191999"/>
                <a:gd name="connsiteY490" fmla="*/ 735005 h 1490383"/>
                <a:gd name="connsiteX491" fmla="*/ 3586239 w 12191999"/>
                <a:gd name="connsiteY491" fmla="*/ 736086 h 1490383"/>
                <a:gd name="connsiteX492" fmla="*/ 3586239 w 12191999"/>
                <a:gd name="connsiteY492" fmla="*/ 743652 h 1490383"/>
                <a:gd name="connsiteX493" fmla="*/ 3591559 w 12191999"/>
                <a:gd name="connsiteY493" fmla="*/ 741659 h 1490383"/>
                <a:gd name="connsiteX494" fmla="*/ 3592318 w 12191999"/>
                <a:gd name="connsiteY494" fmla="*/ 740679 h 1490383"/>
                <a:gd name="connsiteX495" fmla="*/ 3592318 w 12191999"/>
                <a:gd name="connsiteY495" fmla="*/ 735005 h 1490383"/>
                <a:gd name="connsiteX496" fmla="*/ 3630825 w 12191999"/>
                <a:gd name="connsiteY496" fmla="*/ 735005 h 1490383"/>
                <a:gd name="connsiteX497" fmla="*/ 3630825 w 12191999"/>
                <a:gd name="connsiteY497" fmla="*/ 758784 h 1490383"/>
                <a:gd name="connsiteX498" fmla="*/ 3632852 w 12191999"/>
                <a:gd name="connsiteY498" fmla="*/ 758784 h 1490383"/>
                <a:gd name="connsiteX499" fmla="*/ 3647039 w 12191999"/>
                <a:gd name="connsiteY499" fmla="*/ 758784 h 1490383"/>
                <a:gd name="connsiteX500" fmla="*/ 3647039 w 12191999"/>
                <a:gd name="connsiteY500" fmla="*/ 759865 h 1490383"/>
                <a:gd name="connsiteX501" fmla="*/ 3647039 w 12191999"/>
                <a:gd name="connsiteY501" fmla="*/ 767431 h 1490383"/>
                <a:gd name="connsiteX502" fmla="*/ 3648813 w 12191999"/>
                <a:gd name="connsiteY502" fmla="*/ 767431 h 1490383"/>
                <a:gd name="connsiteX503" fmla="*/ 3661226 w 12191999"/>
                <a:gd name="connsiteY503" fmla="*/ 767431 h 1490383"/>
                <a:gd name="connsiteX504" fmla="*/ 3661226 w 12191999"/>
                <a:gd name="connsiteY504" fmla="*/ 743652 h 1490383"/>
                <a:gd name="connsiteX505" fmla="*/ 3662239 w 12191999"/>
                <a:gd name="connsiteY505" fmla="*/ 743652 h 1490383"/>
                <a:gd name="connsiteX506" fmla="*/ 3669332 w 12191999"/>
                <a:gd name="connsiteY506" fmla="*/ 743652 h 1490383"/>
                <a:gd name="connsiteX507" fmla="*/ 3669332 w 12191999"/>
                <a:gd name="connsiteY507" fmla="*/ 711225 h 1490383"/>
                <a:gd name="connsiteX508" fmla="*/ 3670345 w 12191999"/>
                <a:gd name="connsiteY508" fmla="*/ 711225 h 1490383"/>
                <a:gd name="connsiteX509" fmla="*/ 3677440 w 12191999"/>
                <a:gd name="connsiteY509" fmla="*/ 711225 h 1490383"/>
                <a:gd name="connsiteX510" fmla="*/ 3677440 w 12191999"/>
                <a:gd name="connsiteY510" fmla="*/ 709334 h 1490383"/>
                <a:gd name="connsiteX511" fmla="*/ 3677440 w 12191999"/>
                <a:gd name="connsiteY511" fmla="*/ 696093 h 1490383"/>
                <a:gd name="connsiteX512" fmla="*/ 3676172 w 12191999"/>
                <a:gd name="connsiteY512" fmla="*/ 694471 h 1490383"/>
                <a:gd name="connsiteX513" fmla="*/ 3681492 w 12191999"/>
                <a:gd name="connsiteY513" fmla="*/ 683122 h 1490383"/>
                <a:gd name="connsiteX514" fmla="*/ 3689600 w 12191999"/>
                <a:gd name="connsiteY514" fmla="*/ 711225 h 1490383"/>
                <a:gd name="connsiteX515" fmla="*/ 3690359 w 12191999"/>
                <a:gd name="connsiteY515" fmla="*/ 711225 h 1490383"/>
                <a:gd name="connsiteX516" fmla="*/ 3695680 w 12191999"/>
                <a:gd name="connsiteY516" fmla="*/ 711225 h 1490383"/>
                <a:gd name="connsiteX517" fmla="*/ 3695680 w 12191999"/>
                <a:gd name="connsiteY517" fmla="*/ 605298 h 1490383"/>
                <a:gd name="connsiteX518" fmla="*/ 3697199 w 12191999"/>
                <a:gd name="connsiteY518" fmla="*/ 605298 h 1490383"/>
                <a:gd name="connsiteX519" fmla="*/ 3707840 w 12191999"/>
                <a:gd name="connsiteY519" fmla="*/ 605298 h 1490383"/>
                <a:gd name="connsiteX520" fmla="*/ 3707840 w 12191999"/>
                <a:gd name="connsiteY520" fmla="*/ 557739 h 1490383"/>
                <a:gd name="connsiteX521" fmla="*/ 3734187 w 12191999"/>
                <a:gd name="connsiteY521" fmla="*/ 557739 h 1490383"/>
                <a:gd name="connsiteX522" fmla="*/ 3734187 w 12191999"/>
                <a:gd name="connsiteY522" fmla="*/ 536121 h 1490383"/>
                <a:gd name="connsiteX523" fmla="*/ 3768640 w 12191999"/>
                <a:gd name="connsiteY523" fmla="*/ 536121 h 1490383"/>
                <a:gd name="connsiteX524" fmla="*/ 3768640 w 12191999"/>
                <a:gd name="connsiteY524" fmla="*/ 538553 h 1490383"/>
                <a:gd name="connsiteX525" fmla="*/ 3768640 w 12191999"/>
                <a:gd name="connsiteY525" fmla="*/ 555577 h 1490383"/>
                <a:gd name="connsiteX526" fmla="*/ 3770921 w 12191999"/>
                <a:gd name="connsiteY526" fmla="*/ 555577 h 1490383"/>
                <a:gd name="connsiteX527" fmla="*/ 3786881 w 12191999"/>
                <a:gd name="connsiteY527" fmla="*/ 555577 h 1490383"/>
                <a:gd name="connsiteX528" fmla="*/ 3786881 w 12191999"/>
                <a:gd name="connsiteY528" fmla="*/ 603136 h 1490383"/>
                <a:gd name="connsiteX529" fmla="*/ 3787894 w 12191999"/>
                <a:gd name="connsiteY529" fmla="*/ 603136 h 1490383"/>
                <a:gd name="connsiteX530" fmla="*/ 3794988 w 12191999"/>
                <a:gd name="connsiteY530" fmla="*/ 603136 h 1490383"/>
                <a:gd name="connsiteX531" fmla="*/ 3809175 w 12191999"/>
                <a:gd name="connsiteY531" fmla="*/ 607460 h 1490383"/>
                <a:gd name="connsiteX532" fmla="*/ 3809175 w 12191999"/>
                <a:gd name="connsiteY532" fmla="*/ 646372 h 1490383"/>
                <a:gd name="connsiteX533" fmla="*/ 3810187 w 12191999"/>
                <a:gd name="connsiteY533" fmla="*/ 646372 h 1490383"/>
                <a:gd name="connsiteX534" fmla="*/ 3817281 w 12191999"/>
                <a:gd name="connsiteY534" fmla="*/ 646372 h 1490383"/>
                <a:gd name="connsiteX535" fmla="*/ 3817281 w 12191999"/>
                <a:gd name="connsiteY535" fmla="*/ 647993 h 1490383"/>
                <a:gd name="connsiteX536" fmla="*/ 3817281 w 12191999"/>
                <a:gd name="connsiteY536" fmla="*/ 659342 h 1490383"/>
                <a:gd name="connsiteX537" fmla="*/ 3819307 w 12191999"/>
                <a:gd name="connsiteY537" fmla="*/ 659342 h 1490383"/>
                <a:gd name="connsiteX538" fmla="*/ 3833494 w 12191999"/>
                <a:gd name="connsiteY538" fmla="*/ 659342 h 1490383"/>
                <a:gd name="connsiteX539" fmla="*/ 3839574 w 12191999"/>
                <a:gd name="connsiteY539" fmla="*/ 665828 h 1490383"/>
                <a:gd name="connsiteX540" fmla="*/ 3839574 w 12191999"/>
                <a:gd name="connsiteY540" fmla="*/ 687446 h 1490383"/>
                <a:gd name="connsiteX541" fmla="*/ 3841855 w 12191999"/>
                <a:gd name="connsiteY541" fmla="*/ 687446 h 1490383"/>
                <a:gd name="connsiteX542" fmla="*/ 3857815 w 12191999"/>
                <a:gd name="connsiteY542" fmla="*/ 687446 h 1490383"/>
                <a:gd name="connsiteX543" fmla="*/ 3857815 w 12191999"/>
                <a:gd name="connsiteY543" fmla="*/ 688526 h 1490383"/>
                <a:gd name="connsiteX544" fmla="*/ 3857815 w 12191999"/>
                <a:gd name="connsiteY544" fmla="*/ 696093 h 1490383"/>
                <a:gd name="connsiteX545" fmla="*/ 3859081 w 12191999"/>
                <a:gd name="connsiteY545" fmla="*/ 696093 h 1490383"/>
                <a:gd name="connsiteX546" fmla="*/ 3867948 w 12191999"/>
                <a:gd name="connsiteY546" fmla="*/ 696093 h 1490383"/>
                <a:gd name="connsiteX547" fmla="*/ 3867948 w 12191999"/>
                <a:gd name="connsiteY547" fmla="*/ 698254 h 1490383"/>
                <a:gd name="connsiteX548" fmla="*/ 3867948 w 12191999"/>
                <a:gd name="connsiteY548" fmla="*/ 713387 h 1490383"/>
                <a:gd name="connsiteX549" fmla="*/ 3872002 w 12191999"/>
                <a:gd name="connsiteY549" fmla="*/ 711495 h 1490383"/>
                <a:gd name="connsiteX550" fmla="*/ 3872002 w 12191999"/>
                <a:gd name="connsiteY550" fmla="*/ 698254 h 1490383"/>
                <a:gd name="connsiteX551" fmla="*/ 3873015 w 12191999"/>
                <a:gd name="connsiteY551" fmla="*/ 698254 h 1490383"/>
                <a:gd name="connsiteX552" fmla="*/ 3880108 w 12191999"/>
                <a:gd name="connsiteY552" fmla="*/ 698254 h 1490383"/>
                <a:gd name="connsiteX553" fmla="*/ 3880108 w 12191999"/>
                <a:gd name="connsiteY553" fmla="*/ 699876 h 1490383"/>
                <a:gd name="connsiteX554" fmla="*/ 3880108 w 12191999"/>
                <a:gd name="connsiteY554" fmla="*/ 711225 h 1490383"/>
                <a:gd name="connsiteX555" fmla="*/ 3880869 w 12191999"/>
                <a:gd name="connsiteY555" fmla="*/ 711225 h 1490383"/>
                <a:gd name="connsiteX556" fmla="*/ 3886189 w 12191999"/>
                <a:gd name="connsiteY556" fmla="*/ 711225 h 1490383"/>
                <a:gd name="connsiteX557" fmla="*/ 3934828 w 12191999"/>
                <a:gd name="connsiteY557" fmla="*/ 706902 h 1490383"/>
                <a:gd name="connsiteX558" fmla="*/ 3934828 w 12191999"/>
                <a:gd name="connsiteY558" fmla="*/ 708253 h 1490383"/>
                <a:gd name="connsiteX559" fmla="*/ 3934828 w 12191999"/>
                <a:gd name="connsiteY559" fmla="*/ 717710 h 1490383"/>
                <a:gd name="connsiteX560" fmla="*/ 3935589 w 12191999"/>
                <a:gd name="connsiteY560" fmla="*/ 717710 h 1490383"/>
                <a:gd name="connsiteX561" fmla="*/ 3940909 w 12191999"/>
                <a:gd name="connsiteY561" fmla="*/ 717710 h 1490383"/>
                <a:gd name="connsiteX562" fmla="*/ 3940909 w 12191999"/>
                <a:gd name="connsiteY562" fmla="*/ 719872 h 1490383"/>
                <a:gd name="connsiteX563" fmla="*/ 3940909 w 12191999"/>
                <a:gd name="connsiteY563" fmla="*/ 735005 h 1490383"/>
                <a:gd name="connsiteX564" fmla="*/ 3942936 w 12191999"/>
                <a:gd name="connsiteY564" fmla="*/ 733654 h 1490383"/>
                <a:gd name="connsiteX565" fmla="*/ 3957123 w 12191999"/>
                <a:gd name="connsiteY565" fmla="*/ 724196 h 1490383"/>
                <a:gd name="connsiteX566" fmla="*/ 3963202 w 12191999"/>
                <a:gd name="connsiteY566" fmla="*/ 683122 h 1490383"/>
                <a:gd name="connsiteX567" fmla="*/ 3963963 w 12191999"/>
                <a:gd name="connsiteY567" fmla="*/ 682852 h 1490383"/>
                <a:gd name="connsiteX568" fmla="*/ 3969283 w 12191999"/>
                <a:gd name="connsiteY568" fmla="*/ 680960 h 1490383"/>
                <a:gd name="connsiteX569" fmla="*/ 3971310 w 12191999"/>
                <a:gd name="connsiteY569" fmla="*/ 611783 h 1490383"/>
                <a:gd name="connsiteX570" fmla="*/ 3973337 w 12191999"/>
                <a:gd name="connsiteY570" fmla="*/ 680960 h 1490383"/>
                <a:gd name="connsiteX571" fmla="*/ 3974096 w 12191999"/>
                <a:gd name="connsiteY571" fmla="*/ 681230 h 1490383"/>
                <a:gd name="connsiteX572" fmla="*/ 3979416 w 12191999"/>
                <a:gd name="connsiteY572" fmla="*/ 683122 h 1490383"/>
                <a:gd name="connsiteX573" fmla="*/ 3979416 w 12191999"/>
                <a:gd name="connsiteY573" fmla="*/ 596651 h 1490383"/>
                <a:gd name="connsiteX574" fmla="*/ 3983470 w 12191999"/>
                <a:gd name="connsiteY574" fmla="*/ 564224 h 1490383"/>
                <a:gd name="connsiteX575" fmla="*/ 4021977 w 12191999"/>
                <a:gd name="connsiteY575" fmla="*/ 564224 h 1490383"/>
                <a:gd name="connsiteX576" fmla="*/ 4021977 w 12191999"/>
                <a:gd name="connsiteY576" fmla="*/ 596651 h 1490383"/>
                <a:gd name="connsiteX577" fmla="*/ 4022736 w 12191999"/>
                <a:gd name="connsiteY577" fmla="*/ 596651 h 1490383"/>
                <a:gd name="connsiteX578" fmla="*/ 4028057 w 12191999"/>
                <a:gd name="connsiteY578" fmla="*/ 596651 h 1490383"/>
                <a:gd name="connsiteX579" fmla="*/ 4028057 w 12191999"/>
                <a:gd name="connsiteY579" fmla="*/ 514503 h 1490383"/>
                <a:gd name="connsiteX580" fmla="*/ 4029830 w 12191999"/>
                <a:gd name="connsiteY580" fmla="*/ 514503 h 1490383"/>
                <a:gd name="connsiteX581" fmla="*/ 4042244 w 12191999"/>
                <a:gd name="connsiteY581" fmla="*/ 514503 h 1490383"/>
                <a:gd name="connsiteX582" fmla="*/ 4042244 w 12191999"/>
                <a:gd name="connsiteY582" fmla="*/ 512612 h 1490383"/>
                <a:gd name="connsiteX583" fmla="*/ 4042244 w 12191999"/>
                <a:gd name="connsiteY583" fmla="*/ 499371 h 1490383"/>
                <a:gd name="connsiteX584" fmla="*/ 4064537 w 12191999"/>
                <a:gd name="connsiteY584" fmla="*/ 499371 h 1490383"/>
                <a:gd name="connsiteX585" fmla="*/ 4064537 w 12191999"/>
                <a:gd name="connsiteY585" fmla="*/ 498290 h 1490383"/>
                <a:gd name="connsiteX586" fmla="*/ 4064537 w 12191999"/>
                <a:gd name="connsiteY586" fmla="*/ 490724 h 1490383"/>
                <a:gd name="connsiteX587" fmla="*/ 4066310 w 12191999"/>
                <a:gd name="connsiteY587" fmla="*/ 490724 h 1490383"/>
                <a:gd name="connsiteX588" fmla="*/ 4078724 w 12191999"/>
                <a:gd name="connsiteY588" fmla="*/ 490724 h 1490383"/>
                <a:gd name="connsiteX589" fmla="*/ 4078724 w 12191999"/>
                <a:gd name="connsiteY589" fmla="*/ 491805 h 1490383"/>
                <a:gd name="connsiteX590" fmla="*/ 4078724 w 12191999"/>
                <a:gd name="connsiteY590" fmla="*/ 499371 h 1490383"/>
                <a:gd name="connsiteX591" fmla="*/ 4079485 w 12191999"/>
                <a:gd name="connsiteY591" fmla="*/ 499371 h 1490383"/>
                <a:gd name="connsiteX592" fmla="*/ 4084805 w 12191999"/>
                <a:gd name="connsiteY592" fmla="*/ 499371 h 1490383"/>
                <a:gd name="connsiteX593" fmla="*/ 4094938 w 12191999"/>
                <a:gd name="connsiteY593" fmla="*/ 495047 h 1490383"/>
                <a:gd name="connsiteX594" fmla="*/ 4098990 w 12191999"/>
                <a:gd name="connsiteY594" fmla="*/ 498290 h 1490383"/>
                <a:gd name="connsiteX595" fmla="*/ 4098990 w 12191999"/>
                <a:gd name="connsiteY595" fmla="*/ 490724 h 1490383"/>
                <a:gd name="connsiteX596" fmla="*/ 4101271 w 12191999"/>
                <a:gd name="connsiteY596" fmla="*/ 490724 h 1490383"/>
                <a:gd name="connsiteX597" fmla="*/ 4117231 w 12191999"/>
                <a:gd name="connsiteY597" fmla="*/ 490724 h 1490383"/>
                <a:gd name="connsiteX598" fmla="*/ 4117231 w 12191999"/>
                <a:gd name="connsiteY598" fmla="*/ 491805 h 1490383"/>
                <a:gd name="connsiteX599" fmla="*/ 4117231 w 12191999"/>
                <a:gd name="connsiteY599" fmla="*/ 499371 h 1490383"/>
                <a:gd name="connsiteX600" fmla="*/ 4147632 w 12191999"/>
                <a:gd name="connsiteY600" fmla="*/ 499371 h 1490383"/>
                <a:gd name="connsiteX601" fmla="*/ 4147632 w 12191999"/>
                <a:gd name="connsiteY601" fmla="*/ 500992 h 1490383"/>
                <a:gd name="connsiteX602" fmla="*/ 4147632 w 12191999"/>
                <a:gd name="connsiteY602" fmla="*/ 512342 h 1490383"/>
                <a:gd name="connsiteX603" fmla="*/ 4173978 w 12191999"/>
                <a:gd name="connsiteY603" fmla="*/ 512342 h 1490383"/>
                <a:gd name="connsiteX604" fmla="*/ 4173978 w 12191999"/>
                <a:gd name="connsiteY604" fmla="*/ 542606 h 1490383"/>
                <a:gd name="connsiteX605" fmla="*/ 4174739 w 12191999"/>
                <a:gd name="connsiteY605" fmla="*/ 542606 h 1490383"/>
                <a:gd name="connsiteX606" fmla="*/ 4180058 w 12191999"/>
                <a:gd name="connsiteY606" fmla="*/ 542606 h 1490383"/>
                <a:gd name="connsiteX607" fmla="*/ 4180058 w 12191999"/>
                <a:gd name="connsiteY607" fmla="*/ 543687 h 1490383"/>
                <a:gd name="connsiteX608" fmla="*/ 4180058 w 12191999"/>
                <a:gd name="connsiteY608" fmla="*/ 551254 h 1490383"/>
                <a:gd name="connsiteX609" fmla="*/ 4184113 w 12191999"/>
                <a:gd name="connsiteY609" fmla="*/ 581518 h 1490383"/>
                <a:gd name="connsiteX610" fmla="*/ 4184872 w 12191999"/>
                <a:gd name="connsiteY610" fmla="*/ 581518 h 1490383"/>
                <a:gd name="connsiteX611" fmla="*/ 4190192 w 12191999"/>
                <a:gd name="connsiteY611" fmla="*/ 581518 h 1490383"/>
                <a:gd name="connsiteX612" fmla="*/ 4190192 w 12191999"/>
                <a:gd name="connsiteY612" fmla="*/ 582329 h 1490383"/>
                <a:gd name="connsiteX613" fmla="*/ 4190192 w 12191999"/>
                <a:gd name="connsiteY613" fmla="*/ 588004 h 1490383"/>
                <a:gd name="connsiteX614" fmla="*/ 4191206 w 12191999"/>
                <a:gd name="connsiteY614" fmla="*/ 588004 h 1490383"/>
                <a:gd name="connsiteX615" fmla="*/ 4198298 w 12191999"/>
                <a:gd name="connsiteY615" fmla="*/ 588004 h 1490383"/>
                <a:gd name="connsiteX616" fmla="*/ 4198298 w 12191999"/>
                <a:gd name="connsiteY616" fmla="*/ 618269 h 1490383"/>
                <a:gd name="connsiteX617" fmla="*/ 4200325 w 12191999"/>
                <a:gd name="connsiteY617" fmla="*/ 618269 h 1490383"/>
                <a:gd name="connsiteX618" fmla="*/ 4214512 w 12191999"/>
                <a:gd name="connsiteY618" fmla="*/ 618269 h 1490383"/>
                <a:gd name="connsiteX619" fmla="*/ 4214512 w 12191999"/>
                <a:gd name="connsiteY619" fmla="*/ 642048 h 1490383"/>
                <a:gd name="connsiteX620" fmla="*/ 4216539 w 12191999"/>
                <a:gd name="connsiteY620" fmla="*/ 643669 h 1490383"/>
                <a:gd name="connsiteX621" fmla="*/ 4216539 w 12191999"/>
                <a:gd name="connsiteY621" fmla="*/ 655019 h 1490383"/>
                <a:gd name="connsiteX622" fmla="*/ 4217299 w 12191999"/>
                <a:gd name="connsiteY622" fmla="*/ 655019 h 1490383"/>
                <a:gd name="connsiteX623" fmla="*/ 4222619 w 12191999"/>
                <a:gd name="connsiteY623" fmla="*/ 655019 h 1490383"/>
                <a:gd name="connsiteX624" fmla="*/ 4222619 w 12191999"/>
                <a:gd name="connsiteY624" fmla="*/ 678798 h 1490383"/>
                <a:gd name="connsiteX625" fmla="*/ 4223886 w 12191999"/>
                <a:gd name="connsiteY625" fmla="*/ 678798 h 1490383"/>
                <a:gd name="connsiteX626" fmla="*/ 4232752 w 12191999"/>
                <a:gd name="connsiteY626" fmla="*/ 678798 h 1490383"/>
                <a:gd name="connsiteX627" fmla="*/ 4234779 w 12191999"/>
                <a:gd name="connsiteY627" fmla="*/ 682852 h 1490383"/>
                <a:gd name="connsiteX628" fmla="*/ 4234779 w 12191999"/>
                <a:gd name="connsiteY628" fmla="*/ 696093 h 1490383"/>
                <a:gd name="connsiteX629" fmla="*/ 4236299 w 12191999"/>
                <a:gd name="connsiteY629" fmla="*/ 694201 h 1490383"/>
                <a:gd name="connsiteX630" fmla="*/ 4246939 w 12191999"/>
                <a:gd name="connsiteY630" fmla="*/ 680960 h 1490383"/>
                <a:gd name="connsiteX631" fmla="*/ 4275314 w 12191999"/>
                <a:gd name="connsiteY631" fmla="*/ 680960 h 1490383"/>
                <a:gd name="connsiteX632" fmla="*/ 4275314 w 12191999"/>
                <a:gd name="connsiteY632" fmla="*/ 767431 h 1490383"/>
                <a:gd name="connsiteX633" fmla="*/ 4276073 w 12191999"/>
                <a:gd name="connsiteY633" fmla="*/ 767431 h 1490383"/>
                <a:gd name="connsiteX634" fmla="*/ 4281393 w 12191999"/>
                <a:gd name="connsiteY634" fmla="*/ 767431 h 1490383"/>
                <a:gd name="connsiteX635" fmla="*/ 4282153 w 12191999"/>
                <a:gd name="connsiteY635" fmla="*/ 766080 h 1490383"/>
                <a:gd name="connsiteX636" fmla="*/ 4287473 w 12191999"/>
                <a:gd name="connsiteY636" fmla="*/ 756622 h 1490383"/>
                <a:gd name="connsiteX637" fmla="*/ 4287473 w 12191999"/>
                <a:gd name="connsiteY637" fmla="*/ 758514 h 1490383"/>
                <a:gd name="connsiteX638" fmla="*/ 4287473 w 12191999"/>
                <a:gd name="connsiteY638" fmla="*/ 771755 h 1490383"/>
                <a:gd name="connsiteX639" fmla="*/ 4291526 w 12191999"/>
                <a:gd name="connsiteY639" fmla="*/ 726358 h 1490383"/>
                <a:gd name="connsiteX640" fmla="*/ 4292286 w 12191999"/>
                <a:gd name="connsiteY640" fmla="*/ 726358 h 1490383"/>
                <a:gd name="connsiteX641" fmla="*/ 4297606 w 12191999"/>
                <a:gd name="connsiteY641" fmla="*/ 726358 h 1490383"/>
                <a:gd name="connsiteX642" fmla="*/ 4297606 w 12191999"/>
                <a:gd name="connsiteY642" fmla="*/ 661504 h 1490383"/>
                <a:gd name="connsiteX643" fmla="*/ 4298620 w 12191999"/>
                <a:gd name="connsiteY643" fmla="*/ 661504 h 1490383"/>
                <a:gd name="connsiteX644" fmla="*/ 4305713 w 12191999"/>
                <a:gd name="connsiteY644" fmla="*/ 661504 h 1490383"/>
                <a:gd name="connsiteX645" fmla="*/ 4317873 w 12191999"/>
                <a:gd name="connsiteY645" fmla="*/ 618269 h 1490383"/>
                <a:gd name="connsiteX646" fmla="*/ 4319140 w 12191999"/>
                <a:gd name="connsiteY646" fmla="*/ 618269 h 1490383"/>
                <a:gd name="connsiteX647" fmla="*/ 4328007 w 12191999"/>
                <a:gd name="connsiteY647" fmla="*/ 618269 h 1490383"/>
                <a:gd name="connsiteX648" fmla="*/ 4338140 w 12191999"/>
                <a:gd name="connsiteY648" fmla="*/ 661504 h 1490383"/>
                <a:gd name="connsiteX649" fmla="*/ 4339153 w 12191999"/>
                <a:gd name="connsiteY649" fmla="*/ 661504 h 1490383"/>
                <a:gd name="connsiteX650" fmla="*/ 4346247 w 12191999"/>
                <a:gd name="connsiteY650" fmla="*/ 661504 h 1490383"/>
                <a:gd name="connsiteX651" fmla="*/ 4346247 w 12191999"/>
                <a:gd name="connsiteY651" fmla="*/ 700416 h 1490383"/>
                <a:gd name="connsiteX652" fmla="*/ 4348020 w 12191999"/>
                <a:gd name="connsiteY652" fmla="*/ 700416 h 1490383"/>
                <a:gd name="connsiteX653" fmla="*/ 4360434 w 12191999"/>
                <a:gd name="connsiteY653" fmla="*/ 700416 h 1490383"/>
                <a:gd name="connsiteX654" fmla="*/ 4360434 w 12191999"/>
                <a:gd name="connsiteY654" fmla="*/ 702578 h 1490383"/>
                <a:gd name="connsiteX655" fmla="*/ 4360434 w 12191999"/>
                <a:gd name="connsiteY655" fmla="*/ 717710 h 1490383"/>
                <a:gd name="connsiteX656" fmla="*/ 4364487 w 12191999"/>
                <a:gd name="connsiteY656" fmla="*/ 715549 h 1490383"/>
                <a:gd name="connsiteX657" fmla="*/ 4364487 w 12191999"/>
                <a:gd name="connsiteY657" fmla="*/ 700416 h 1490383"/>
                <a:gd name="connsiteX658" fmla="*/ 4366007 w 12191999"/>
                <a:gd name="connsiteY658" fmla="*/ 700416 h 1490383"/>
                <a:gd name="connsiteX659" fmla="*/ 4376647 w 12191999"/>
                <a:gd name="connsiteY659" fmla="*/ 700416 h 1490383"/>
                <a:gd name="connsiteX660" fmla="*/ 4376647 w 12191999"/>
                <a:gd name="connsiteY660" fmla="*/ 702037 h 1490383"/>
                <a:gd name="connsiteX661" fmla="*/ 4376647 w 12191999"/>
                <a:gd name="connsiteY661" fmla="*/ 713387 h 1490383"/>
                <a:gd name="connsiteX662" fmla="*/ 4407048 w 12191999"/>
                <a:gd name="connsiteY662" fmla="*/ 713387 h 1490383"/>
                <a:gd name="connsiteX663" fmla="*/ 4407048 w 12191999"/>
                <a:gd name="connsiteY663" fmla="*/ 676637 h 1490383"/>
                <a:gd name="connsiteX664" fmla="*/ 4408314 w 12191999"/>
                <a:gd name="connsiteY664" fmla="*/ 676637 h 1490383"/>
                <a:gd name="connsiteX665" fmla="*/ 4417181 w 12191999"/>
                <a:gd name="connsiteY665" fmla="*/ 676637 h 1490383"/>
                <a:gd name="connsiteX666" fmla="*/ 4417181 w 12191999"/>
                <a:gd name="connsiteY666" fmla="*/ 698254 h 1490383"/>
                <a:gd name="connsiteX667" fmla="*/ 4419208 w 12191999"/>
                <a:gd name="connsiteY667" fmla="*/ 665828 h 1490383"/>
                <a:gd name="connsiteX668" fmla="*/ 4441501 w 12191999"/>
                <a:gd name="connsiteY668" fmla="*/ 665828 h 1490383"/>
                <a:gd name="connsiteX669" fmla="*/ 4441501 w 12191999"/>
                <a:gd name="connsiteY669" fmla="*/ 664206 h 1490383"/>
                <a:gd name="connsiteX670" fmla="*/ 4441501 w 12191999"/>
                <a:gd name="connsiteY670" fmla="*/ 652857 h 1490383"/>
                <a:gd name="connsiteX671" fmla="*/ 4442262 w 12191999"/>
                <a:gd name="connsiteY671" fmla="*/ 652857 h 1490383"/>
                <a:gd name="connsiteX672" fmla="*/ 4447582 w 12191999"/>
                <a:gd name="connsiteY672" fmla="*/ 652857 h 1490383"/>
                <a:gd name="connsiteX673" fmla="*/ 4447582 w 12191999"/>
                <a:gd name="connsiteY673" fmla="*/ 650966 h 1490383"/>
                <a:gd name="connsiteX674" fmla="*/ 4447582 w 12191999"/>
                <a:gd name="connsiteY674" fmla="*/ 637725 h 1490383"/>
                <a:gd name="connsiteX675" fmla="*/ 4451635 w 12191999"/>
                <a:gd name="connsiteY675" fmla="*/ 644210 h 1490383"/>
                <a:gd name="connsiteX676" fmla="*/ 4453915 w 12191999"/>
                <a:gd name="connsiteY676" fmla="*/ 644210 h 1490383"/>
                <a:gd name="connsiteX677" fmla="*/ 4469875 w 12191999"/>
                <a:gd name="connsiteY677" fmla="*/ 644210 h 1490383"/>
                <a:gd name="connsiteX678" fmla="*/ 4469875 w 12191999"/>
                <a:gd name="connsiteY678" fmla="*/ 643399 h 1490383"/>
                <a:gd name="connsiteX679" fmla="*/ 4469875 w 12191999"/>
                <a:gd name="connsiteY679" fmla="*/ 637725 h 1490383"/>
                <a:gd name="connsiteX680" fmla="*/ 4470636 w 12191999"/>
                <a:gd name="connsiteY680" fmla="*/ 637725 h 1490383"/>
                <a:gd name="connsiteX681" fmla="*/ 4475956 w 12191999"/>
                <a:gd name="connsiteY681" fmla="*/ 637725 h 1490383"/>
                <a:gd name="connsiteX682" fmla="*/ 4475956 w 12191999"/>
                <a:gd name="connsiteY682" fmla="*/ 639076 h 1490383"/>
                <a:gd name="connsiteX683" fmla="*/ 4475956 w 12191999"/>
                <a:gd name="connsiteY683" fmla="*/ 648534 h 1490383"/>
                <a:gd name="connsiteX684" fmla="*/ 4514462 w 12191999"/>
                <a:gd name="connsiteY684" fmla="*/ 648534 h 1490383"/>
                <a:gd name="connsiteX685" fmla="*/ 4514462 w 12191999"/>
                <a:gd name="connsiteY685" fmla="*/ 786887 h 1490383"/>
                <a:gd name="connsiteX686" fmla="*/ 4515982 w 12191999"/>
                <a:gd name="connsiteY686" fmla="*/ 786887 h 1490383"/>
                <a:gd name="connsiteX687" fmla="*/ 4526622 w 12191999"/>
                <a:gd name="connsiteY687" fmla="*/ 786887 h 1490383"/>
                <a:gd name="connsiteX688" fmla="*/ 4526622 w 12191999"/>
                <a:gd name="connsiteY688" fmla="*/ 773917 h 1490383"/>
                <a:gd name="connsiteX689" fmla="*/ 4530676 w 12191999"/>
                <a:gd name="connsiteY689" fmla="*/ 773917 h 1490383"/>
                <a:gd name="connsiteX690" fmla="*/ 4530676 w 12191999"/>
                <a:gd name="connsiteY690" fmla="*/ 786887 h 1490383"/>
                <a:gd name="connsiteX691" fmla="*/ 4561076 w 12191999"/>
                <a:gd name="connsiteY691" fmla="*/ 786887 h 1490383"/>
                <a:gd name="connsiteX692" fmla="*/ 4561076 w 12191999"/>
                <a:gd name="connsiteY692" fmla="*/ 756622 h 1490383"/>
                <a:gd name="connsiteX693" fmla="*/ 4573236 w 12191999"/>
                <a:gd name="connsiteY693" fmla="*/ 756622 h 1490383"/>
                <a:gd name="connsiteX694" fmla="*/ 4585396 w 12191999"/>
                <a:gd name="connsiteY694" fmla="*/ 754461 h 1490383"/>
                <a:gd name="connsiteX695" fmla="*/ 4589450 w 12191999"/>
                <a:gd name="connsiteY695" fmla="*/ 756622 h 1490383"/>
                <a:gd name="connsiteX696" fmla="*/ 4599583 w 12191999"/>
                <a:gd name="connsiteY696" fmla="*/ 756622 h 1490383"/>
                <a:gd name="connsiteX697" fmla="*/ 4599583 w 12191999"/>
                <a:gd name="connsiteY697" fmla="*/ 786887 h 1490383"/>
                <a:gd name="connsiteX698" fmla="*/ 4607690 w 12191999"/>
                <a:gd name="connsiteY698" fmla="*/ 786887 h 1490383"/>
                <a:gd name="connsiteX699" fmla="*/ 4607690 w 12191999"/>
                <a:gd name="connsiteY699" fmla="*/ 804182 h 1490383"/>
                <a:gd name="connsiteX700" fmla="*/ 4617026 w 12191999"/>
                <a:gd name="connsiteY700" fmla="*/ 805087 h 1490383"/>
                <a:gd name="connsiteX701" fmla="*/ 4629984 w 12191999"/>
                <a:gd name="connsiteY701" fmla="*/ 805087 h 1490383"/>
                <a:gd name="connsiteX702" fmla="*/ 4629984 w 12191999"/>
                <a:gd name="connsiteY702" fmla="*/ 789049 h 1490383"/>
                <a:gd name="connsiteX703" fmla="*/ 4697940 w 12191999"/>
                <a:gd name="connsiteY703" fmla="*/ 789049 h 1490383"/>
                <a:gd name="connsiteX704" fmla="*/ 4697940 w 12191999"/>
                <a:gd name="connsiteY704" fmla="*/ 703796 h 1490383"/>
                <a:gd name="connsiteX705" fmla="*/ 4769948 w 12191999"/>
                <a:gd name="connsiteY705" fmla="*/ 703796 h 1490383"/>
                <a:gd name="connsiteX706" fmla="*/ 4769948 w 12191999"/>
                <a:gd name="connsiteY706" fmla="*/ 782564 h 1490383"/>
                <a:gd name="connsiteX707" fmla="*/ 4771852 w 12191999"/>
                <a:gd name="connsiteY707" fmla="*/ 782564 h 1490383"/>
                <a:gd name="connsiteX708" fmla="*/ 4773094 w 12191999"/>
                <a:gd name="connsiteY708" fmla="*/ 805087 h 1490383"/>
                <a:gd name="connsiteX709" fmla="*/ 4782770 w 12191999"/>
                <a:gd name="connsiteY709" fmla="*/ 805087 h 1490383"/>
                <a:gd name="connsiteX710" fmla="*/ 4784012 w 12191999"/>
                <a:gd name="connsiteY710" fmla="*/ 782564 h 1490383"/>
                <a:gd name="connsiteX711" fmla="*/ 4790092 w 12191999"/>
                <a:gd name="connsiteY711" fmla="*/ 782564 h 1490383"/>
                <a:gd name="connsiteX712" fmla="*/ 4791334 w 12191999"/>
                <a:gd name="connsiteY712" fmla="*/ 805087 h 1490383"/>
                <a:gd name="connsiteX713" fmla="*/ 4841956 w 12191999"/>
                <a:gd name="connsiteY713" fmla="*/ 805087 h 1490383"/>
                <a:gd name="connsiteX714" fmla="*/ 4841956 w 12191999"/>
                <a:gd name="connsiteY714" fmla="*/ 642059 h 1490383"/>
                <a:gd name="connsiteX715" fmla="*/ 5039284 w 12191999"/>
                <a:gd name="connsiteY715" fmla="*/ 642059 h 1490383"/>
                <a:gd name="connsiteX716" fmla="*/ 5039284 w 12191999"/>
                <a:gd name="connsiteY716" fmla="*/ 805087 h 1490383"/>
                <a:gd name="connsiteX717" fmla="*/ 5057980 w 12191999"/>
                <a:gd name="connsiteY717" fmla="*/ 805087 h 1490383"/>
                <a:gd name="connsiteX718" fmla="*/ 5057980 w 12191999"/>
                <a:gd name="connsiteY718" fmla="*/ 722394 h 1490383"/>
                <a:gd name="connsiteX719" fmla="*/ 5153101 w 12191999"/>
                <a:gd name="connsiteY719" fmla="*/ 722394 h 1490383"/>
                <a:gd name="connsiteX720" fmla="*/ 5205564 w 12191999"/>
                <a:gd name="connsiteY720" fmla="*/ 657181 h 1490383"/>
                <a:gd name="connsiteX721" fmla="*/ 5270418 w 12191999"/>
                <a:gd name="connsiteY721" fmla="*/ 657181 h 1490383"/>
                <a:gd name="connsiteX722" fmla="*/ 5270418 w 12191999"/>
                <a:gd name="connsiteY722" fmla="*/ 732843 h 1490383"/>
                <a:gd name="connsiteX723" fmla="*/ 5278525 w 12191999"/>
                <a:gd name="connsiteY723" fmla="*/ 732843 h 1490383"/>
                <a:gd name="connsiteX724" fmla="*/ 5280552 w 12191999"/>
                <a:gd name="connsiteY724" fmla="*/ 726358 h 1490383"/>
                <a:gd name="connsiteX725" fmla="*/ 5286632 w 12191999"/>
                <a:gd name="connsiteY725" fmla="*/ 726358 h 1490383"/>
                <a:gd name="connsiteX726" fmla="*/ 5288659 w 12191999"/>
                <a:gd name="connsiteY726" fmla="*/ 735005 h 1490383"/>
                <a:gd name="connsiteX727" fmla="*/ 5300819 w 12191999"/>
                <a:gd name="connsiteY727" fmla="*/ 735005 h 1490383"/>
                <a:gd name="connsiteX728" fmla="*/ 5300819 w 12191999"/>
                <a:gd name="connsiteY728" fmla="*/ 728519 h 1490383"/>
                <a:gd name="connsiteX729" fmla="*/ 5323112 w 12191999"/>
                <a:gd name="connsiteY729" fmla="*/ 728519 h 1490383"/>
                <a:gd name="connsiteX730" fmla="*/ 5323112 w 12191999"/>
                <a:gd name="connsiteY730" fmla="*/ 735005 h 1490383"/>
                <a:gd name="connsiteX731" fmla="*/ 5343379 w 12191999"/>
                <a:gd name="connsiteY731" fmla="*/ 735005 h 1490383"/>
                <a:gd name="connsiteX732" fmla="*/ 5343379 w 12191999"/>
                <a:gd name="connsiteY732" fmla="*/ 780402 h 1490383"/>
                <a:gd name="connsiteX733" fmla="*/ 5357566 w 12191999"/>
                <a:gd name="connsiteY733" fmla="*/ 780402 h 1490383"/>
                <a:gd name="connsiteX734" fmla="*/ 5357566 w 12191999"/>
                <a:gd name="connsiteY734" fmla="*/ 767431 h 1490383"/>
                <a:gd name="connsiteX735" fmla="*/ 5373781 w 12191999"/>
                <a:gd name="connsiteY735" fmla="*/ 767431 h 1490383"/>
                <a:gd name="connsiteX736" fmla="*/ 5373781 w 12191999"/>
                <a:gd name="connsiteY736" fmla="*/ 588004 h 1490383"/>
                <a:gd name="connsiteX737" fmla="*/ 5379860 w 12191999"/>
                <a:gd name="connsiteY737" fmla="*/ 581518 h 1490383"/>
                <a:gd name="connsiteX738" fmla="*/ 5452821 w 12191999"/>
                <a:gd name="connsiteY738" fmla="*/ 581518 h 1490383"/>
                <a:gd name="connsiteX739" fmla="*/ 5452821 w 12191999"/>
                <a:gd name="connsiteY739" fmla="*/ 590166 h 1490383"/>
                <a:gd name="connsiteX740" fmla="*/ 5462954 w 12191999"/>
                <a:gd name="connsiteY740" fmla="*/ 590166 h 1490383"/>
                <a:gd name="connsiteX741" fmla="*/ 5462954 w 12191999"/>
                <a:gd name="connsiteY741" fmla="*/ 704740 h 1490383"/>
                <a:gd name="connsiteX742" fmla="*/ 5485248 w 12191999"/>
                <a:gd name="connsiteY742" fmla="*/ 704740 h 1490383"/>
                <a:gd name="connsiteX743" fmla="*/ 5485248 w 12191999"/>
                <a:gd name="connsiteY743" fmla="*/ 637725 h 1490383"/>
                <a:gd name="connsiteX744" fmla="*/ 5511595 w 12191999"/>
                <a:gd name="connsiteY744" fmla="*/ 637725 h 1490383"/>
                <a:gd name="connsiteX745" fmla="*/ 5515648 w 12191999"/>
                <a:gd name="connsiteY745" fmla="*/ 633401 h 1490383"/>
                <a:gd name="connsiteX746" fmla="*/ 5523755 w 12191999"/>
                <a:gd name="connsiteY746" fmla="*/ 633401 h 1490383"/>
                <a:gd name="connsiteX747" fmla="*/ 5527809 w 12191999"/>
                <a:gd name="connsiteY747" fmla="*/ 637725 h 1490383"/>
                <a:gd name="connsiteX748" fmla="*/ 5550102 w 12191999"/>
                <a:gd name="connsiteY748" fmla="*/ 637725 h 1490383"/>
                <a:gd name="connsiteX749" fmla="*/ 5550102 w 12191999"/>
                <a:gd name="connsiteY749" fmla="*/ 520989 h 1490383"/>
                <a:gd name="connsiteX750" fmla="*/ 5606849 w 12191999"/>
                <a:gd name="connsiteY750" fmla="*/ 510180 h 1490383"/>
                <a:gd name="connsiteX751" fmla="*/ 5606849 w 12191999"/>
                <a:gd name="connsiteY751" fmla="*/ 511261 h 1490383"/>
                <a:gd name="connsiteX752" fmla="*/ 5606849 w 12191999"/>
                <a:gd name="connsiteY752" fmla="*/ 518827 h 1490383"/>
                <a:gd name="connsiteX753" fmla="*/ 5633197 w 12191999"/>
                <a:gd name="connsiteY753" fmla="*/ 518827 h 1490383"/>
                <a:gd name="connsiteX754" fmla="*/ 5633197 w 12191999"/>
                <a:gd name="connsiteY754" fmla="*/ 773917 h 1490383"/>
                <a:gd name="connsiteX755" fmla="*/ 5655490 w 12191999"/>
                <a:gd name="connsiteY755" fmla="*/ 773917 h 1490383"/>
                <a:gd name="connsiteX756" fmla="*/ 5655490 w 12191999"/>
                <a:gd name="connsiteY756" fmla="*/ 769593 h 1490383"/>
                <a:gd name="connsiteX757" fmla="*/ 5667650 w 12191999"/>
                <a:gd name="connsiteY757" fmla="*/ 769593 h 1490383"/>
                <a:gd name="connsiteX758" fmla="*/ 5667650 w 12191999"/>
                <a:gd name="connsiteY758" fmla="*/ 773917 h 1490383"/>
                <a:gd name="connsiteX759" fmla="*/ 5691970 w 12191999"/>
                <a:gd name="connsiteY759" fmla="*/ 773917 h 1490383"/>
                <a:gd name="connsiteX760" fmla="*/ 5691970 w 12191999"/>
                <a:gd name="connsiteY760" fmla="*/ 760946 h 1490383"/>
                <a:gd name="connsiteX761" fmla="*/ 5720344 w 12191999"/>
                <a:gd name="connsiteY761" fmla="*/ 760946 h 1490383"/>
                <a:gd name="connsiteX762" fmla="*/ 5732504 w 12191999"/>
                <a:gd name="connsiteY762" fmla="*/ 756622 h 1490383"/>
                <a:gd name="connsiteX763" fmla="*/ 5752772 w 12191999"/>
                <a:gd name="connsiteY763" fmla="*/ 760946 h 1490383"/>
                <a:gd name="connsiteX764" fmla="*/ 5752772 w 12191999"/>
                <a:gd name="connsiteY764" fmla="*/ 743652 h 1490383"/>
                <a:gd name="connsiteX765" fmla="*/ 5760878 w 12191999"/>
                <a:gd name="connsiteY765" fmla="*/ 743652 h 1490383"/>
                <a:gd name="connsiteX766" fmla="*/ 5760878 w 12191999"/>
                <a:gd name="connsiteY766" fmla="*/ 730681 h 1490383"/>
                <a:gd name="connsiteX767" fmla="*/ 5817625 w 12191999"/>
                <a:gd name="connsiteY767" fmla="*/ 730681 h 1490383"/>
                <a:gd name="connsiteX768" fmla="*/ 5817625 w 12191999"/>
                <a:gd name="connsiteY768" fmla="*/ 700416 h 1490383"/>
                <a:gd name="connsiteX769" fmla="*/ 5835865 w 12191999"/>
                <a:gd name="connsiteY769" fmla="*/ 700416 h 1490383"/>
                <a:gd name="connsiteX770" fmla="*/ 5835865 w 12191999"/>
                <a:gd name="connsiteY770" fmla="*/ 693931 h 1490383"/>
                <a:gd name="connsiteX771" fmla="*/ 5848025 w 12191999"/>
                <a:gd name="connsiteY771" fmla="*/ 693931 h 1490383"/>
                <a:gd name="connsiteX772" fmla="*/ 5848025 w 12191999"/>
                <a:gd name="connsiteY772" fmla="*/ 700416 h 1490383"/>
                <a:gd name="connsiteX773" fmla="*/ 5864239 w 12191999"/>
                <a:gd name="connsiteY773" fmla="*/ 700416 h 1490383"/>
                <a:gd name="connsiteX774" fmla="*/ 5864239 w 12191999"/>
                <a:gd name="connsiteY774" fmla="*/ 750137 h 1490383"/>
                <a:gd name="connsiteX775" fmla="*/ 5896666 w 12191999"/>
                <a:gd name="connsiteY775" fmla="*/ 750137 h 1490383"/>
                <a:gd name="connsiteX776" fmla="*/ 5896666 w 12191999"/>
                <a:gd name="connsiteY776" fmla="*/ 724196 h 1490383"/>
                <a:gd name="connsiteX777" fmla="*/ 5935174 w 12191999"/>
                <a:gd name="connsiteY777" fmla="*/ 724196 h 1490383"/>
                <a:gd name="connsiteX778" fmla="*/ 5935174 w 12191999"/>
                <a:gd name="connsiteY778" fmla="*/ 693931 h 1490383"/>
                <a:gd name="connsiteX779" fmla="*/ 5983814 w 12191999"/>
                <a:gd name="connsiteY779" fmla="*/ 693931 h 1490383"/>
                <a:gd name="connsiteX780" fmla="*/ 5983814 w 12191999"/>
                <a:gd name="connsiteY780" fmla="*/ 805087 h 1490383"/>
                <a:gd name="connsiteX781" fmla="*/ 5983814 w 12191999"/>
                <a:gd name="connsiteY781" fmla="*/ 818866 h 1490383"/>
                <a:gd name="connsiteX782" fmla="*/ 6047612 w 12191999"/>
                <a:gd name="connsiteY782" fmla="*/ 818866 h 1490383"/>
                <a:gd name="connsiteX783" fmla="*/ 6047164 w 12191999"/>
                <a:gd name="connsiteY783" fmla="*/ 724196 h 1490383"/>
                <a:gd name="connsiteX784" fmla="*/ 6067431 w 12191999"/>
                <a:gd name="connsiteY784" fmla="*/ 724196 h 1490383"/>
                <a:gd name="connsiteX785" fmla="*/ 6067938 w 12191999"/>
                <a:gd name="connsiteY785" fmla="*/ 723115 h 1490383"/>
                <a:gd name="connsiteX786" fmla="*/ 6071484 w 12191999"/>
                <a:gd name="connsiteY786" fmla="*/ 715549 h 1490383"/>
                <a:gd name="connsiteX787" fmla="*/ 6073258 w 12191999"/>
                <a:gd name="connsiteY787" fmla="*/ 715819 h 1490383"/>
                <a:gd name="connsiteX788" fmla="*/ 6085671 w 12191999"/>
                <a:gd name="connsiteY788" fmla="*/ 717710 h 1490383"/>
                <a:gd name="connsiteX789" fmla="*/ 6086178 w 12191999"/>
                <a:gd name="connsiteY789" fmla="*/ 719062 h 1490383"/>
                <a:gd name="connsiteX790" fmla="*/ 6089724 w 12191999"/>
                <a:gd name="connsiteY790" fmla="*/ 728519 h 1490383"/>
                <a:gd name="connsiteX791" fmla="*/ 6116071 w 12191999"/>
                <a:gd name="connsiteY791" fmla="*/ 730681 h 1490383"/>
                <a:gd name="connsiteX792" fmla="*/ 6116071 w 12191999"/>
                <a:gd name="connsiteY792" fmla="*/ 607460 h 1490383"/>
                <a:gd name="connsiteX793" fmla="*/ 6118098 w 12191999"/>
                <a:gd name="connsiteY793" fmla="*/ 607460 h 1490383"/>
                <a:gd name="connsiteX794" fmla="*/ 6132285 w 12191999"/>
                <a:gd name="connsiteY794" fmla="*/ 607460 h 1490383"/>
                <a:gd name="connsiteX795" fmla="*/ 6132285 w 12191999"/>
                <a:gd name="connsiteY795" fmla="*/ 471268 h 1490383"/>
                <a:gd name="connsiteX796" fmla="*/ 6134058 w 12191999"/>
                <a:gd name="connsiteY796" fmla="*/ 471268 h 1490383"/>
                <a:gd name="connsiteX797" fmla="*/ 6146472 w 12191999"/>
                <a:gd name="connsiteY797" fmla="*/ 471268 h 1490383"/>
                <a:gd name="connsiteX798" fmla="*/ 6268073 w 12191999"/>
                <a:gd name="connsiteY798" fmla="*/ 471268 h 1490383"/>
                <a:gd name="connsiteX799" fmla="*/ 6270353 w 12191999"/>
                <a:gd name="connsiteY799" fmla="*/ 471268 h 1490383"/>
                <a:gd name="connsiteX800" fmla="*/ 6286314 w 12191999"/>
                <a:gd name="connsiteY800" fmla="*/ 471268 h 1490383"/>
                <a:gd name="connsiteX801" fmla="*/ 6286314 w 12191999"/>
                <a:gd name="connsiteY801" fmla="*/ 611783 h 1490383"/>
                <a:gd name="connsiteX802" fmla="*/ 6287834 w 12191999"/>
                <a:gd name="connsiteY802" fmla="*/ 611513 h 1490383"/>
                <a:gd name="connsiteX803" fmla="*/ 6298474 w 12191999"/>
                <a:gd name="connsiteY803" fmla="*/ 609622 h 1490383"/>
                <a:gd name="connsiteX804" fmla="*/ 6296447 w 12191999"/>
                <a:gd name="connsiteY804" fmla="*/ 698254 h 1490383"/>
                <a:gd name="connsiteX805" fmla="*/ 6297967 w 12191999"/>
                <a:gd name="connsiteY805" fmla="*/ 698525 h 1490383"/>
                <a:gd name="connsiteX806" fmla="*/ 6308607 w 12191999"/>
                <a:gd name="connsiteY806" fmla="*/ 700416 h 1490383"/>
                <a:gd name="connsiteX807" fmla="*/ 6308860 w 12191999"/>
                <a:gd name="connsiteY807" fmla="*/ 701227 h 1490383"/>
                <a:gd name="connsiteX808" fmla="*/ 6310634 w 12191999"/>
                <a:gd name="connsiteY808" fmla="*/ 706902 h 1490383"/>
                <a:gd name="connsiteX809" fmla="*/ 6311394 w 12191999"/>
                <a:gd name="connsiteY809" fmla="*/ 704470 h 1490383"/>
                <a:gd name="connsiteX810" fmla="*/ 6316714 w 12191999"/>
                <a:gd name="connsiteY810" fmla="*/ 687446 h 1490383"/>
                <a:gd name="connsiteX811" fmla="*/ 6318487 w 12191999"/>
                <a:gd name="connsiteY811" fmla="*/ 687446 h 1490383"/>
                <a:gd name="connsiteX812" fmla="*/ 6330901 w 12191999"/>
                <a:gd name="connsiteY812" fmla="*/ 687446 h 1490383"/>
                <a:gd name="connsiteX813" fmla="*/ 6330901 w 12191999"/>
                <a:gd name="connsiteY813" fmla="*/ 719872 h 1490383"/>
                <a:gd name="connsiteX814" fmla="*/ 6331914 w 12191999"/>
                <a:gd name="connsiteY814" fmla="*/ 720413 h 1490383"/>
                <a:gd name="connsiteX815" fmla="*/ 6339008 w 12191999"/>
                <a:gd name="connsiteY815" fmla="*/ 724196 h 1490383"/>
                <a:gd name="connsiteX816" fmla="*/ 6339008 w 12191999"/>
                <a:gd name="connsiteY816" fmla="*/ 725547 h 1490383"/>
                <a:gd name="connsiteX817" fmla="*/ 6339008 w 12191999"/>
                <a:gd name="connsiteY817" fmla="*/ 735005 h 1490383"/>
                <a:gd name="connsiteX818" fmla="*/ 6383595 w 12191999"/>
                <a:gd name="connsiteY818" fmla="*/ 735005 h 1490383"/>
                <a:gd name="connsiteX819" fmla="*/ 6383595 w 12191999"/>
                <a:gd name="connsiteY819" fmla="*/ 736086 h 1490383"/>
                <a:gd name="connsiteX820" fmla="*/ 6383595 w 12191999"/>
                <a:gd name="connsiteY820" fmla="*/ 743652 h 1490383"/>
                <a:gd name="connsiteX821" fmla="*/ 6385621 w 12191999"/>
                <a:gd name="connsiteY821" fmla="*/ 743652 h 1490383"/>
                <a:gd name="connsiteX822" fmla="*/ 6399808 w 12191999"/>
                <a:gd name="connsiteY822" fmla="*/ 743652 h 1490383"/>
                <a:gd name="connsiteX823" fmla="*/ 6399808 w 12191999"/>
                <a:gd name="connsiteY823" fmla="*/ 713387 h 1490383"/>
                <a:gd name="connsiteX824" fmla="*/ 6444395 w 12191999"/>
                <a:gd name="connsiteY824" fmla="*/ 713387 h 1490383"/>
                <a:gd name="connsiteX825" fmla="*/ 6444395 w 12191999"/>
                <a:gd name="connsiteY825" fmla="*/ 712036 h 1490383"/>
                <a:gd name="connsiteX826" fmla="*/ 6444395 w 12191999"/>
                <a:gd name="connsiteY826" fmla="*/ 702578 h 1490383"/>
                <a:gd name="connsiteX827" fmla="*/ 6445409 w 12191999"/>
                <a:gd name="connsiteY827" fmla="*/ 702578 h 1490383"/>
                <a:gd name="connsiteX828" fmla="*/ 6452502 w 12191999"/>
                <a:gd name="connsiteY828" fmla="*/ 702578 h 1490383"/>
                <a:gd name="connsiteX829" fmla="*/ 6452502 w 12191999"/>
                <a:gd name="connsiteY829" fmla="*/ 700687 h 1490383"/>
                <a:gd name="connsiteX830" fmla="*/ 6452502 w 12191999"/>
                <a:gd name="connsiteY830" fmla="*/ 687446 h 1490383"/>
                <a:gd name="connsiteX831" fmla="*/ 6453262 w 12191999"/>
                <a:gd name="connsiteY831" fmla="*/ 687446 h 1490383"/>
                <a:gd name="connsiteX832" fmla="*/ 6458582 w 12191999"/>
                <a:gd name="connsiteY832" fmla="*/ 687446 h 1490383"/>
                <a:gd name="connsiteX833" fmla="*/ 6458582 w 12191999"/>
                <a:gd name="connsiteY833" fmla="*/ 686365 h 1490383"/>
                <a:gd name="connsiteX834" fmla="*/ 6458582 w 12191999"/>
                <a:gd name="connsiteY834" fmla="*/ 678798 h 1490383"/>
                <a:gd name="connsiteX835" fmla="*/ 6460609 w 12191999"/>
                <a:gd name="connsiteY835" fmla="*/ 678798 h 1490383"/>
                <a:gd name="connsiteX836" fmla="*/ 6474796 w 12191999"/>
                <a:gd name="connsiteY836" fmla="*/ 678798 h 1490383"/>
                <a:gd name="connsiteX837" fmla="*/ 6474796 w 12191999"/>
                <a:gd name="connsiteY837" fmla="*/ 679879 h 1490383"/>
                <a:gd name="connsiteX838" fmla="*/ 6474796 w 12191999"/>
                <a:gd name="connsiteY838" fmla="*/ 687446 h 1490383"/>
                <a:gd name="connsiteX839" fmla="*/ 6497089 w 12191999"/>
                <a:gd name="connsiteY839" fmla="*/ 687446 h 1490383"/>
                <a:gd name="connsiteX840" fmla="*/ 6497089 w 12191999"/>
                <a:gd name="connsiteY840" fmla="*/ 685554 h 1490383"/>
                <a:gd name="connsiteX841" fmla="*/ 6497089 w 12191999"/>
                <a:gd name="connsiteY841" fmla="*/ 672313 h 1490383"/>
                <a:gd name="connsiteX842" fmla="*/ 6498863 w 12191999"/>
                <a:gd name="connsiteY842" fmla="*/ 672313 h 1490383"/>
                <a:gd name="connsiteX843" fmla="*/ 6511276 w 12191999"/>
                <a:gd name="connsiteY843" fmla="*/ 672313 h 1490383"/>
                <a:gd name="connsiteX844" fmla="*/ 6511276 w 12191999"/>
                <a:gd name="connsiteY844" fmla="*/ 696093 h 1490383"/>
                <a:gd name="connsiteX845" fmla="*/ 6512290 w 12191999"/>
                <a:gd name="connsiteY845" fmla="*/ 696093 h 1490383"/>
                <a:gd name="connsiteX846" fmla="*/ 6519383 w 12191999"/>
                <a:gd name="connsiteY846" fmla="*/ 696093 h 1490383"/>
                <a:gd name="connsiteX847" fmla="*/ 6519383 w 12191999"/>
                <a:gd name="connsiteY847" fmla="*/ 695012 h 1490383"/>
                <a:gd name="connsiteX848" fmla="*/ 6519383 w 12191999"/>
                <a:gd name="connsiteY848" fmla="*/ 687446 h 1490383"/>
                <a:gd name="connsiteX849" fmla="*/ 6521156 w 12191999"/>
                <a:gd name="connsiteY849" fmla="*/ 687446 h 1490383"/>
                <a:gd name="connsiteX850" fmla="*/ 6533570 w 12191999"/>
                <a:gd name="connsiteY850" fmla="*/ 687446 h 1490383"/>
                <a:gd name="connsiteX851" fmla="*/ 6533570 w 12191999"/>
                <a:gd name="connsiteY851" fmla="*/ 713387 h 1490383"/>
                <a:gd name="connsiteX852" fmla="*/ 6535597 w 12191999"/>
                <a:gd name="connsiteY852" fmla="*/ 713387 h 1490383"/>
                <a:gd name="connsiteX853" fmla="*/ 6549783 w 12191999"/>
                <a:gd name="connsiteY853" fmla="*/ 713387 h 1490383"/>
                <a:gd name="connsiteX854" fmla="*/ 6549783 w 12191999"/>
                <a:gd name="connsiteY854" fmla="*/ 715008 h 1490383"/>
                <a:gd name="connsiteX855" fmla="*/ 6549783 w 12191999"/>
                <a:gd name="connsiteY855" fmla="*/ 726358 h 1490383"/>
                <a:gd name="connsiteX856" fmla="*/ 6550543 w 12191999"/>
                <a:gd name="connsiteY856" fmla="*/ 726358 h 1490383"/>
                <a:gd name="connsiteX857" fmla="*/ 6555864 w 12191999"/>
                <a:gd name="connsiteY857" fmla="*/ 726358 h 1490383"/>
                <a:gd name="connsiteX858" fmla="*/ 6555864 w 12191999"/>
                <a:gd name="connsiteY858" fmla="*/ 725547 h 1490383"/>
                <a:gd name="connsiteX859" fmla="*/ 6555864 w 12191999"/>
                <a:gd name="connsiteY859" fmla="*/ 719872 h 1490383"/>
                <a:gd name="connsiteX860" fmla="*/ 6586264 w 12191999"/>
                <a:gd name="connsiteY860" fmla="*/ 719872 h 1490383"/>
                <a:gd name="connsiteX861" fmla="*/ 6586264 w 12191999"/>
                <a:gd name="connsiteY861" fmla="*/ 743652 h 1490383"/>
                <a:gd name="connsiteX862" fmla="*/ 6587277 w 12191999"/>
                <a:gd name="connsiteY862" fmla="*/ 743652 h 1490383"/>
                <a:gd name="connsiteX863" fmla="*/ 6594371 w 12191999"/>
                <a:gd name="connsiteY863" fmla="*/ 743652 h 1490383"/>
                <a:gd name="connsiteX864" fmla="*/ 6594371 w 12191999"/>
                <a:gd name="connsiteY864" fmla="*/ 744733 h 1490383"/>
                <a:gd name="connsiteX865" fmla="*/ 6594371 w 12191999"/>
                <a:gd name="connsiteY865" fmla="*/ 752299 h 1490383"/>
                <a:gd name="connsiteX866" fmla="*/ 6595131 w 12191999"/>
                <a:gd name="connsiteY866" fmla="*/ 752299 h 1490383"/>
                <a:gd name="connsiteX867" fmla="*/ 6600451 w 12191999"/>
                <a:gd name="connsiteY867" fmla="*/ 752299 h 1490383"/>
                <a:gd name="connsiteX868" fmla="*/ 6600451 w 12191999"/>
                <a:gd name="connsiteY868" fmla="*/ 750137 h 1490383"/>
                <a:gd name="connsiteX869" fmla="*/ 6600451 w 12191999"/>
                <a:gd name="connsiteY869" fmla="*/ 735005 h 1490383"/>
                <a:gd name="connsiteX870" fmla="*/ 6601464 w 12191999"/>
                <a:gd name="connsiteY870" fmla="*/ 735005 h 1490383"/>
                <a:gd name="connsiteX871" fmla="*/ 6608558 w 12191999"/>
                <a:gd name="connsiteY871" fmla="*/ 735005 h 1490383"/>
                <a:gd name="connsiteX872" fmla="*/ 6608558 w 12191999"/>
                <a:gd name="connsiteY872" fmla="*/ 736086 h 1490383"/>
                <a:gd name="connsiteX873" fmla="*/ 6608558 w 12191999"/>
                <a:gd name="connsiteY873" fmla="*/ 743652 h 1490383"/>
                <a:gd name="connsiteX874" fmla="*/ 6613878 w 12191999"/>
                <a:gd name="connsiteY874" fmla="*/ 741659 h 1490383"/>
                <a:gd name="connsiteX875" fmla="*/ 6614638 w 12191999"/>
                <a:gd name="connsiteY875" fmla="*/ 740679 h 1490383"/>
                <a:gd name="connsiteX876" fmla="*/ 6614638 w 12191999"/>
                <a:gd name="connsiteY876" fmla="*/ 735005 h 1490383"/>
                <a:gd name="connsiteX877" fmla="*/ 6653145 w 12191999"/>
                <a:gd name="connsiteY877" fmla="*/ 735005 h 1490383"/>
                <a:gd name="connsiteX878" fmla="*/ 6653145 w 12191999"/>
                <a:gd name="connsiteY878" fmla="*/ 758784 h 1490383"/>
                <a:gd name="connsiteX879" fmla="*/ 6655171 w 12191999"/>
                <a:gd name="connsiteY879" fmla="*/ 758784 h 1490383"/>
                <a:gd name="connsiteX880" fmla="*/ 6669358 w 12191999"/>
                <a:gd name="connsiteY880" fmla="*/ 758784 h 1490383"/>
                <a:gd name="connsiteX881" fmla="*/ 6669358 w 12191999"/>
                <a:gd name="connsiteY881" fmla="*/ 759865 h 1490383"/>
                <a:gd name="connsiteX882" fmla="*/ 6669358 w 12191999"/>
                <a:gd name="connsiteY882" fmla="*/ 767431 h 1490383"/>
                <a:gd name="connsiteX883" fmla="*/ 6671132 w 12191999"/>
                <a:gd name="connsiteY883" fmla="*/ 767431 h 1490383"/>
                <a:gd name="connsiteX884" fmla="*/ 6683545 w 12191999"/>
                <a:gd name="connsiteY884" fmla="*/ 767431 h 1490383"/>
                <a:gd name="connsiteX885" fmla="*/ 6683545 w 12191999"/>
                <a:gd name="connsiteY885" fmla="*/ 743652 h 1490383"/>
                <a:gd name="connsiteX886" fmla="*/ 6684558 w 12191999"/>
                <a:gd name="connsiteY886" fmla="*/ 743652 h 1490383"/>
                <a:gd name="connsiteX887" fmla="*/ 6691652 w 12191999"/>
                <a:gd name="connsiteY887" fmla="*/ 743652 h 1490383"/>
                <a:gd name="connsiteX888" fmla="*/ 6691652 w 12191999"/>
                <a:gd name="connsiteY888" fmla="*/ 711225 h 1490383"/>
                <a:gd name="connsiteX889" fmla="*/ 6692665 w 12191999"/>
                <a:gd name="connsiteY889" fmla="*/ 711225 h 1490383"/>
                <a:gd name="connsiteX890" fmla="*/ 6699759 w 12191999"/>
                <a:gd name="connsiteY890" fmla="*/ 711225 h 1490383"/>
                <a:gd name="connsiteX891" fmla="*/ 6699759 w 12191999"/>
                <a:gd name="connsiteY891" fmla="*/ 709334 h 1490383"/>
                <a:gd name="connsiteX892" fmla="*/ 6699759 w 12191999"/>
                <a:gd name="connsiteY892" fmla="*/ 696093 h 1490383"/>
                <a:gd name="connsiteX893" fmla="*/ 6698492 w 12191999"/>
                <a:gd name="connsiteY893" fmla="*/ 694471 h 1490383"/>
                <a:gd name="connsiteX894" fmla="*/ 6703812 w 12191999"/>
                <a:gd name="connsiteY894" fmla="*/ 683122 h 1490383"/>
                <a:gd name="connsiteX895" fmla="*/ 6711919 w 12191999"/>
                <a:gd name="connsiteY895" fmla="*/ 711225 h 1490383"/>
                <a:gd name="connsiteX896" fmla="*/ 6712679 w 12191999"/>
                <a:gd name="connsiteY896" fmla="*/ 711225 h 1490383"/>
                <a:gd name="connsiteX897" fmla="*/ 6717999 w 12191999"/>
                <a:gd name="connsiteY897" fmla="*/ 711225 h 1490383"/>
                <a:gd name="connsiteX898" fmla="*/ 6717999 w 12191999"/>
                <a:gd name="connsiteY898" fmla="*/ 605298 h 1490383"/>
                <a:gd name="connsiteX899" fmla="*/ 6719519 w 12191999"/>
                <a:gd name="connsiteY899" fmla="*/ 605298 h 1490383"/>
                <a:gd name="connsiteX900" fmla="*/ 6730159 w 12191999"/>
                <a:gd name="connsiteY900" fmla="*/ 605298 h 1490383"/>
                <a:gd name="connsiteX901" fmla="*/ 6730159 w 12191999"/>
                <a:gd name="connsiteY901" fmla="*/ 557739 h 1490383"/>
                <a:gd name="connsiteX902" fmla="*/ 6756506 w 12191999"/>
                <a:gd name="connsiteY902" fmla="*/ 557739 h 1490383"/>
                <a:gd name="connsiteX903" fmla="*/ 6756506 w 12191999"/>
                <a:gd name="connsiteY903" fmla="*/ 536121 h 1490383"/>
                <a:gd name="connsiteX904" fmla="*/ 6790960 w 12191999"/>
                <a:gd name="connsiteY904" fmla="*/ 536121 h 1490383"/>
                <a:gd name="connsiteX905" fmla="*/ 6790960 w 12191999"/>
                <a:gd name="connsiteY905" fmla="*/ 538553 h 1490383"/>
                <a:gd name="connsiteX906" fmla="*/ 6790960 w 12191999"/>
                <a:gd name="connsiteY906" fmla="*/ 555577 h 1490383"/>
                <a:gd name="connsiteX907" fmla="*/ 6793240 w 12191999"/>
                <a:gd name="connsiteY907" fmla="*/ 555577 h 1490383"/>
                <a:gd name="connsiteX908" fmla="*/ 6809200 w 12191999"/>
                <a:gd name="connsiteY908" fmla="*/ 555577 h 1490383"/>
                <a:gd name="connsiteX909" fmla="*/ 6809200 w 12191999"/>
                <a:gd name="connsiteY909" fmla="*/ 603136 h 1490383"/>
                <a:gd name="connsiteX910" fmla="*/ 6810213 w 12191999"/>
                <a:gd name="connsiteY910" fmla="*/ 603136 h 1490383"/>
                <a:gd name="connsiteX911" fmla="*/ 6817307 w 12191999"/>
                <a:gd name="connsiteY911" fmla="*/ 603136 h 1490383"/>
                <a:gd name="connsiteX912" fmla="*/ 6831494 w 12191999"/>
                <a:gd name="connsiteY912" fmla="*/ 607460 h 1490383"/>
                <a:gd name="connsiteX913" fmla="*/ 6831494 w 12191999"/>
                <a:gd name="connsiteY913" fmla="*/ 646372 h 1490383"/>
                <a:gd name="connsiteX914" fmla="*/ 6832507 w 12191999"/>
                <a:gd name="connsiteY914" fmla="*/ 646372 h 1490383"/>
                <a:gd name="connsiteX915" fmla="*/ 6839600 w 12191999"/>
                <a:gd name="connsiteY915" fmla="*/ 646372 h 1490383"/>
                <a:gd name="connsiteX916" fmla="*/ 6839600 w 12191999"/>
                <a:gd name="connsiteY916" fmla="*/ 647993 h 1490383"/>
                <a:gd name="connsiteX917" fmla="*/ 6839600 w 12191999"/>
                <a:gd name="connsiteY917" fmla="*/ 659342 h 1490383"/>
                <a:gd name="connsiteX918" fmla="*/ 6841627 w 12191999"/>
                <a:gd name="connsiteY918" fmla="*/ 659342 h 1490383"/>
                <a:gd name="connsiteX919" fmla="*/ 6855814 w 12191999"/>
                <a:gd name="connsiteY919" fmla="*/ 659342 h 1490383"/>
                <a:gd name="connsiteX920" fmla="*/ 6861894 w 12191999"/>
                <a:gd name="connsiteY920" fmla="*/ 665828 h 1490383"/>
                <a:gd name="connsiteX921" fmla="*/ 6861894 w 12191999"/>
                <a:gd name="connsiteY921" fmla="*/ 687446 h 1490383"/>
                <a:gd name="connsiteX922" fmla="*/ 6864174 w 12191999"/>
                <a:gd name="connsiteY922" fmla="*/ 687446 h 1490383"/>
                <a:gd name="connsiteX923" fmla="*/ 6880134 w 12191999"/>
                <a:gd name="connsiteY923" fmla="*/ 687446 h 1490383"/>
                <a:gd name="connsiteX924" fmla="*/ 6880134 w 12191999"/>
                <a:gd name="connsiteY924" fmla="*/ 688526 h 1490383"/>
                <a:gd name="connsiteX925" fmla="*/ 6880134 w 12191999"/>
                <a:gd name="connsiteY925" fmla="*/ 696093 h 1490383"/>
                <a:gd name="connsiteX926" fmla="*/ 6881401 w 12191999"/>
                <a:gd name="connsiteY926" fmla="*/ 696093 h 1490383"/>
                <a:gd name="connsiteX927" fmla="*/ 6890268 w 12191999"/>
                <a:gd name="connsiteY927" fmla="*/ 696093 h 1490383"/>
                <a:gd name="connsiteX928" fmla="*/ 6890268 w 12191999"/>
                <a:gd name="connsiteY928" fmla="*/ 698254 h 1490383"/>
                <a:gd name="connsiteX929" fmla="*/ 6890268 w 12191999"/>
                <a:gd name="connsiteY929" fmla="*/ 713387 h 1490383"/>
                <a:gd name="connsiteX930" fmla="*/ 6894321 w 12191999"/>
                <a:gd name="connsiteY930" fmla="*/ 711495 h 1490383"/>
                <a:gd name="connsiteX931" fmla="*/ 6894321 w 12191999"/>
                <a:gd name="connsiteY931" fmla="*/ 698254 h 1490383"/>
                <a:gd name="connsiteX932" fmla="*/ 6895334 w 12191999"/>
                <a:gd name="connsiteY932" fmla="*/ 698254 h 1490383"/>
                <a:gd name="connsiteX933" fmla="*/ 6902428 w 12191999"/>
                <a:gd name="connsiteY933" fmla="*/ 698254 h 1490383"/>
                <a:gd name="connsiteX934" fmla="*/ 6902428 w 12191999"/>
                <a:gd name="connsiteY934" fmla="*/ 699876 h 1490383"/>
                <a:gd name="connsiteX935" fmla="*/ 6902428 w 12191999"/>
                <a:gd name="connsiteY935" fmla="*/ 711225 h 1490383"/>
                <a:gd name="connsiteX936" fmla="*/ 6903188 w 12191999"/>
                <a:gd name="connsiteY936" fmla="*/ 711225 h 1490383"/>
                <a:gd name="connsiteX937" fmla="*/ 6908508 w 12191999"/>
                <a:gd name="connsiteY937" fmla="*/ 711225 h 1490383"/>
                <a:gd name="connsiteX938" fmla="*/ 6957148 w 12191999"/>
                <a:gd name="connsiteY938" fmla="*/ 706902 h 1490383"/>
                <a:gd name="connsiteX939" fmla="*/ 6957148 w 12191999"/>
                <a:gd name="connsiteY939" fmla="*/ 708253 h 1490383"/>
                <a:gd name="connsiteX940" fmla="*/ 6957148 w 12191999"/>
                <a:gd name="connsiteY940" fmla="*/ 717710 h 1490383"/>
                <a:gd name="connsiteX941" fmla="*/ 6957908 w 12191999"/>
                <a:gd name="connsiteY941" fmla="*/ 717710 h 1490383"/>
                <a:gd name="connsiteX942" fmla="*/ 6963229 w 12191999"/>
                <a:gd name="connsiteY942" fmla="*/ 717710 h 1490383"/>
                <a:gd name="connsiteX943" fmla="*/ 6963229 w 12191999"/>
                <a:gd name="connsiteY943" fmla="*/ 719872 h 1490383"/>
                <a:gd name="connsiteX944" fmla="*/ 6963229 w 12191999"/>
                <a:gd name="connsiteY944" fmla="*/ 735005 h 1490383"/>
                <a:gd name="connsiteX945" fmla="*/ 6965255 w 12191999"/>
                <a:gd name="connsiteY945" fmla="*/ 733654 h 1490383"/>
                <a:gd name="connsiteX946" fmla="*/ 6979442 w 12191999"/>
                <a:gd name="connsiteY946" fmla="*/ 724196 h 1490383"/>
                <a:gd name="connsiteX947" fmla="*/ 6985522 w 12191999"/>
                <a:gd name="connsiteY947" fmla="*/ 683122 h 1490383"/>
                <a:gd name="connsiteX948" fmla="*/ 6986282 w 12191999"/>
                <a:gd name="connsiteY948" fmla="*/ 682852 h 1490383"/>
                <a:gd name="connsiteX949" fmla="*/ 6991602 w 12191999"/>
                <a:gd name="connsiteY949" fmla="*/ 680960 h 1490383"/>
                <a:gd name="connsiteX950" fmla="*/ 6993629 w 12191999"/>
                <a:gd name="connsiteY950" fmla="*/ 611783 h 1490383"/>
                <a:gd name="connsiteX951" fmla="*/ 6995656 w 12191999"/>
                <a:gd name="connsiteY951" fmla="*/ 680960 h 1490383"/>
                <a:gd name="connsiteX952" fmla="*/ 6996416 w 12191999"/>
                <a:gd name="connsiteY952" fmla="*/ 681230 h 1490383"/>
                <a:gd name="connsiteX953" fmla="*/ 7001736 w 12191999"/>
                <a:gd name="connsiteY953" fmla="*/ 683122 h 1490383"/>
                <a:gd name="connsiteX954" fmla="*/ 7001736 w 12191999"/>
                <a:gd name="connsiteY954" fmla="*/ 596651 h 1490383"/>
                <a:gd name="connsiteX955" fmla="*/ 7005789 w 12191999"/>
                <a:gd name="connsiteY955" fmla="*/ 564224 h 1490383"/>
                <a:gd name="connsiteX956" fmla="*/ 7044296 w 12191999"/>
                <a:gd name="connsiteY956" fmla="*/ 564224 h 1490383"/>
                <a:gd name="connsiteX957" fmla="*/ 7044296 w 12191999"/>
                <a:gd name="connsiteY957" fmla="*/ 596651 h 1490383"/>
                <a:gd name="connsiteX958" fmla="*/ 7045056 w 12191999"/>
                <a:gd name="connsiteY958" fmla="*/ 596651 h 1490383"/>
                <a:gd name="connsiteX959" fmla="*/ 7050376 w 12191999"/>
                <a:gd name="connsiteY959" fmla="*/ 596651 h 1490383"/>
                <a:gd name="connsiteX960" fmla="*/ 7050376 w 12191999"/>
                <a:gd name="connsiteY960" fmla="*/ 514503 h 1490383"/>
                <a:gd name="connsiteX961" fmla="*/ 7052150 w 12191999"/>
                <a:gd name="connsiteY961" fmla="*/ 514503 h 1490383"/>
                <a:gd name="connsiteX962" fmla="*/ 7064563 w 12191999"/>
                <a:gd name="connsiteY962" fmla="*/ 514503 h 1490383"/>
                <a:gd name="connsiteX963" fmla="*/ 7064563 w 12191999"/>
                <a:gd name="connsiteY963" fmla="*/ 512612 h 1490383"/>
                <a:gd name="connsiteX964" fmla="*/ 7064563 w 12191999"/>
                <a:gd name="connsiteY964" fmla="*/ 499371 h 1490383"/>
                <a:gd name="connsiteX965" fmla="*/ 7086857 w 12191999"/>
                <a:gd name="connsiteY965" fmla="*/ 499371 h 1490383"/>
                <a:gd name="connsiteX966" fmla="*/ 7086857 w 12191999"/>
                <a:gd name="connsiteY966" fmla="*/ 498290 h 1490383"/>
                <a:gd name="connsiteX967" fmla="*/ 7086857 w 12191999"/>
                <a:gd name="connsiteY967" fmla="*/ 490724 h 1490383"/>
                <a:gd name="connsiteX968" fmla="*/ 7088630 w 12191999"/>
                <a:gd name="connsiteY968" fmla="*/ 490724 h 1490383"/>
                <a:gd name="connsiteX969" fmla="*/ 7101044 w 12191999"/>
                <a:gd name="connsiteY969" fmla="*/ 490724 h 1490383"/>
                <a:gd name="connsiteX970" fmla="*/ 7101044 w 12191999"/>
                <a:gd name="connsiteY970" fmla="*/ 491805 h 1490383"/>
                <a:gd name="connsiteX971" fmla="*/ 7101044 w 12191999"/>
                <a:gd name="connsiteY971" fmla="*/ 499371 h 1490383"/>
                <a:gd name="connsiteX972" fmla="*/ 7101804 w 12191999"/>
                <a:gd name="connsiteY972" fmla="*/ 499371 h 1490383"/>
                <a:gd name="connsiteX973" fmla="*/ 7107124 w 12191999"/>
                <a:gd name="connsiteY973" fmla="*/ 499371 h 1490383"/>
                <a:gd name="connsiteX974" fmla="*/ 7117257 w 12191999"/>
                <a:gd name="connsiteY974" fmla="*/ 495047 h 1490383"/>
                <a:gd name="connsiteX975" fmla="*/ 7121310 w 12191999"/>
                <a:gd name="connsiteY975" fmla="*/ 498290 h 1490383"/>
                <a:gd name="connsiteX976" fmla="*/ 7121310 w 12191999"/>
                <a:gd name="connsiteY976" fmla="*/ 490724 h 1490383"/>
                <a:gd name="connsiteX977" fmla="*/ 7123590 w 12191999"/>
                <a:gd name="connsiteY977" fmla="*/ 490724 h 1490383"/>
                <a:gd name="connsiteX978" fmla="*/ 7139551 w 12191999"/>
                <a:gd name="connsiteY978" fmla="*/ 490724 h 1490383"/>
                <a:gd name="connsiteX979" fmla="*/ 7139551 w 12191999"/>
                <a:gd name="connsiteY979" fmla="*/ 491805 h 1490383"/>
                <a:gd name="connsiteX980" fmla="*/ 7139551 w 12191999"/>
                <a:gd name="connsiteY980" fmla="*/ 499371 h 1490383"/>
                <a:gd name="connsiteX981" fmla="*/ 7169951 w 12191999"/>
                <a:gd name="connsiteY981" fmla="*/ 499371 h 1490383"/>
                <a:gd name="connsiteX982" fmla="*/ 7169951 w 12191999"/>
                <a:gd name="connsiteY982" fmla="*/ 500992 h 1490383"/>
                <a:gd name="connsiteX983" fmla="*/ 7169951 w 12191999"/>
                <a:gd name="connsiteY983" fmla="*/ 512342 h 1490383"/>
                <a:gd name="connsiteX984" fmla="*/ 7196298 w 12191999"/>
                <a:gd name="connsiteY984" fmla="*/ 512342 h 1490383"/>
                <a:gd name="connsiteX985" fmla="*/ 7196298 w 12191999"/>
                <a:gd name="connsiteY985" fmla="*/ 542606 h 1490383"/>
                <a:gd name="connsiteX986" fmla="*/ 7197058 w 12191999"/>
                <a:gd name="connsiteY986" fmla="*/ 542606 h 1490383"/>
                <a:gd name="connsiteX987" fmla="*/ 7202378 w 12191999"/>
                <a:gd name="connsiteY987" fmla="*/ 542606 h 1490383"/>
                <a:gd name="connsiteX988" fmla="*/ 7202378 w 12191999"/>
                <a:gd name="connsiteY988" fmla="*/ 543687 h 1490383"/>
                <a:gd name="connsiteX989" fmla="*/ 7202378 w 12191999"/>
                <a:gd name="connsiteY989" fmla="*/ 551254 h 1490383"/>
                <a:gd name="connsiteX990" fmla="*/ 7206432 w 12191999"/>
                <a:gd name="connsiteY990" fmla="*/ 581518 h 1490383"/>
                <a:gd name="connsiteX991" fmla="*/ 7207192 w 12191999"/>
                <a:gd name="connsiteY991" fmla="*/ 581518 h 1490383"/>
                <a:gd name="connsiteX992" fmla="*/ 7212512 w 12191999"/>
                <a:gd name="connsiteY992" fmla="*/ 581518 h 1490383"/>
                <a:gd name="connsiteX993" fmla="*/ 7212512 w 12191999"/>
                <a:gd name="connsiteY993" fmla="*/ 582329 h 1490383"/>
                <a:gd name="connsiteX994" fmla="*/ 7212512 w 12191999"/>
                <a:gd name="connsiteY994" fmla="*/ 588004 h 1490383"/>
                <a:gd name="connsiteX995" fmla="*/ 7213525 w 12191999"/>
                <a:gd name="connsiteY995" fmla="*/ 588004 h 1490383"/>
                <a:gd name="connsiteX996" fmla="*/ 7220618 w 12191999"/>
                <a:gd name="connsiteY996" fmla="*/ 588004 h 1490383"/>
                <a:gd name="connsiteX997" fmla="*/ 7220618 w 12191999"/>
                <a:gd name="connsiteY997" fmla="*/ 618269 h 1490383"/>
                <a:gd name="connsiteX998" fmla="*/ 7222645 w 12191999"/>
                <a:gd name="connsiteY998" fmla="*/ 618269 h 1490383"/>
                <a:gd name="connsiteX999" fmla="*/ 7236832 w 12191999"/>
                <a:gd name="connsiteY999" fmla="*/ 618269 h 1490383"/>
                <a:gd name="connsiteX1000" fmla="*/ 7236832 w 12191999"/>
                <a:gd name="connsiteY1000" fmla="*/ 642048 h 1490383"/>
                <a:gd name="connsiteX1001" fmla="*/ 7238859 w 12191999"/>
                <a:gd name="connsiteY1001" fmla="*/ 643669 h 1490383"/>
                <a:gd name="connsiteX1002" fmla="*/ 7238859 w 12191999"/>
                <a:gd name="connsiteY1002" fmla="*/ 655019 h 1490383"/>
                <a:gd name="connsiteX1003" fmla="*/ 7239619 w 12191999"/>
                <a:gd name="connsiteY1003" fmla="*/ 655019 h 1490383"/>
                <a:gd name="connsiteX1004" fmla="*/ 7244939 w 12191999"/>
                <a:gd name="connsiteY1004" fmla="*/ 655019 h 1490383"/>
                <a:gd name="connsiteX1005" fmla="*/ 7244939 w 12191999"/>
                <a:gd name="connsiteY1005" fmla="*/ 678798 h 1490383"/>
                <a:gd name="connsiteX1006" fmla="*/ 7246205 w 12191999"/>
                <a:gd name="connsiteY1006" fmla="*/ 678798 h 1490383"/>
                <a:gd name="connsiteX1007" fmla="*/ 7255072 w 12191999"/>
                <a:gd name="connsiteY1007" fmla="*/ 678798 h 1490383"/>
                <a:gd name="connsiteX1008" fmla="*/ 7257099 w 12191999"/>
                <a:gd name="connsiteY1008" fmla="*/ 682852 h 1490383"/>
                <a:gd name="connsiteX1009" fmla="*/ 7257099 w 12191999"/>
                <a:gd name="connsiteY1009" fmla="*/ 696093 h 1490383"/>
                <a:gd name="connsiteX1010" fmla="*/ 7258619 w 12191999"/>
                <a:gd name="connsiteY1010" fmla="*/ 694201 h 1490383"/>
                <a:gd name="connsiteX1011" fmla="*/ 7269259 w 12191999"/>
                <a:gd name="connsiteY1011" fmla="*/ 680960 h 1490383"/>
                <a:gd name="connsiteX1012" fmla="*/ 7297633 w 12191999"/>
                <a:gd name="connsiteY1012" fmla="*/ 680960 h 1490383"/>
                <a:gd name="connsiteX1013" fmla="*/ 7297633 w 12191999"/>
                <a:gd name="connsiteY1013" fmla="*/ 767431 h 1490383"/>
                <a:gd name="connsiteX1014" fmla="*/ 7298393 w 12191999"/>
                <a:gd name="connsiteY1014" fmla="*/ 767431 h 1490383"/>
                <a:gd name="connsiteX1015" fmla="*/ 7303713 w 12191999"/>
                <a:gd name="connsiteY1015" fmla="*/ 767431 h 1490383"/>
                <a:gd name="connsiteX1016" fmla="*/ 7304473 w 12191999"/>
                <a:gd name="connsiteY1016" fmla="*/ 766080 h 1490383"/>
                <a:gd name="connsiteX1017" fmla="*/ 7309793 w 12191999"/>
                <a:gd name="connsiteY1017" fmla="*/ 756622 h 1490383"/>
                <a:gd name="connsiteX1018" fmla="*/ 7309793 w 12191999"/>
                <a:gd name="connsiteY1018" fmla="*/ 758514 h 1490383"/>
                <a:gd name="connsiteX1019" fmla="*/ 7309793 w 12191999"/>
                <a:gd name="connsiteY1019" fmla="*/ 771755 h 1490383"/>
                <a:gd name="connsiteX1020" fmla="*/ 7313846 w 12191999"/>
                <a:gd name="connsiteY1020" fmla="*/ 726358 h 1490383"/>
                <a:gd name="connsiteX1021" fmla="*/ 7314606 w 12191999"/>
                <a:gd name="connsiteY1021" fmla="*/ 726358 h 1490383"/>
                <a:gd name="connsiteX1022" fmla="*/ 7319926 w 12191999"/>
                <a:gd name="connsiteY1022" fmla="*/ 726358 h 1490383"/>
                <a:gd name="connsiteX1023" fmla="*/ 7319926 w 12191999"/>
                <a:gd name="connsiteY1023" fmla="*/ 661504 h 1490383"/>
                <a:gd name="connsiteX1024" fmla="*/ 7320940 w 12191999"/>
                <a:gd name="connsiteY1024" fmla="*/ 661504 h 1490383"/>
                <a:gd name="connsiteX1025" fmla="*/ 7328033 w 12191999"/>
                <a:gd name="connsiteY1025" fmla="*/ 661504 h 1490383"/>
                <a:gd name="connsiteX1026" fmla="*/ 7340193 w 12191999"/>
                <a:gd name="connsiteY1026" fmla="*/ 618269 h 1490383"/>
                <a:gd name="connsiteX1027" fmla="*/ 7341460 w 12191999"/>
                <a:gd name="connsiteY1027" fmla="*/ 618269 h 1490383"/>
                <a:gd name="connsiteX1028" fmla="*/ 7350327 w 12191999"/>
                <a:gd name="connsiteY1028" fmla="*/ 618269 h 1490383"/>
                <a:gd name="connsiteX1029" fmla="*/ 7360460 w 12191999"/>
                <a:gd name="connsiteY1029" fmla="*/ 661504 h 1490383"/>
                <a:gd name="connsiteX1030" fmla="*/ 7361473 w 12191999"/>
                <a:gd name="connsiteY1030" fmla="*/ 661504 h 1490383"/>
                <a:gd name="connsiteX1031" fmla="*/ 7368567 w 12191999"/>
                <a:gd name="connsiteY1031" fmla="*/ 661504 h 1490383"/>
                <a:gd name="connsiteX1032" fmla="*/ 7368567 w 12191999"/>
                <a:gd name="connsiteY1032" fmla="*/ 700416 h 1490383"/>
                <a:gd name="connsiteX1033" fmla="*/ 7370340 w 12191999"/>
                <a:gd name="connsiteY1033" fmla="*/ 700416 h 1490383"/>
                <a:gd name="connsiteX1034" fmla="*/ 7382754 w 12191999"/>
                <a:gd name="connsiteY1034" fmla="*/ 700416 h 1490383"/>
                <a:gd name="connsiteX1035" fmla="*/ 7382754 w 12191999"/>
                <a:gd name="connsiteY1035" fmla="*/ 702578 h 1490383"/>
                <a:gd name="connsiteX1036" fmla="*/ 7382754 w 12191999"/>
                <a:gd name="connsiteY1036" fmla="*/ 717710 h 1490383"/>
                <a:gd name="connsiteX1037" fmla="*/ 7386807 w 12191999"/>
                <a:gd name="connsiteY1037" fmla="*/ 715549 h 1490383"/>
                <a:gd name="connsiteX1038" fmla="*/ 7386807 w 12191999"/>
                <a:gd name="connsiteY1038" fmla="*/ 700416 h 1490383"/>
                <a:gd name="connsiteX1039" fmla="*/ 7388327 w 12191999"/>
                <a:gd name="connsiteY1039" fmla="*/ 700416 h 1490383"/>
                <a:gd name="connsiteX1040" fmla="*/ 7398967 w 12191999"/>
                <a:gd name="connsiteY1040" fmla="*/ 700416 h 1490383"/>
                <a:gd name="connsiteX1041" fmla="*/ 7398967 w 12191999"/>
                <a:gd name="connsiteY1041" fmla="*/ 702037 h 1490383"/>
                <a:gd name="connsiteX1042" fmla="*/ 7398967 w 12191999"/>
                <a:gd name="connsiteY1042" fmla="*/ 713387 h 1490383"/>
                <a:gd name="connsiteX1043" fmla="*/ 7429368 w 12191999"/>
                <a:gd name="connsiteY1043" fmla="*/ 713387 h 1490383"/>
                <a:gd name="connsiteX1044" fmla="*/ 7429368 w 12191999"/>
                <a:gd name="connsiteY1044" fmla="*/ 676637 h 1490383"/>
                <a:gd name="connsiteX1045" fmla="*/ 7430634 w 12191999"/>
                <a:gd name="connsiteY1045" fmla="*/ 676637 h 1490383"/>
                <a:gd name="connsiteX1046" fmla="*/ 7439501 w 12191999"/>
                <a:gd name="connsiteY1046" fmla="*/ 676637 h 1490383"/>
                <a:gd name="connsiteX1047" fmla="*/ 7439501 w 12191999"/>
                <a:gd name="connsiteY1047" fmla="*/ 698254 h 1490383"/>
                <a:gd name="connsiteX1048" fmla="*/ 7441528 w 12191999"/>
                <a:gd name="connsiteY1048" fmla="*/ 665828 h 1490383"/>
                <a:gd name="connsiteX1049" fmla="*/ 7463821 w 12191999"/>
                <a:gd name="connsiteY1049" fmla="*/ 665828 h 1490383"/>
                <a:gd name="connsiteX1050" fmla="*/ 7463821 w 12191999"/>
                <a:gd name="connsiteY1050" fmla="*/ 664206 h 1490383"/>
                <a:gd name="connsiteX1051" fmla="*/ 7463821 w 12191999"/>
                <a:gd name="connsiteY1051" fmla="*/ 652857 h 1490383"/>
                <a:gd name="connsiteX1052" fmla="*/ 7464581 w 12191999"/>
                <a:gd name="connsiteY1052" fmla="*/ 652857 h 1490383"/>
                <a:gd name="connsiteX1053" fmla="*/ 7469901 w 12191999"/>
                <a:gd name="connsiteY1053" fmla="*/ 652857 h 1490383"/>
                <a:gd name="connsiteX1054" fmla="*/ 7469901 w 12191999"/>
                <a:gd name="connsiteY1054" fmla="*/ 650966 h 1490383"/>
                <a:gd name="connsiteX1055" fmla="*/ 7469901 w 12191999"/>
                <a:gd name="connsiteY1055" fmla="*/ 637725 h 1490383"/>
                <a:gd name="connsiteX1056" fmla="*/ 7473955 w 12191999"/>
                <a:gd name="connsiteY1056" fmla="*/ 644210 h 1490383"/>
                <a:gd name="connsiteX1057" fmla="*/ 7476235 w 12191999"/>
                <a:gd name="connsiteY1057" fmla="*/ 644210 h 1490383"/>
                <a:gd name="connsiteX1058" fmla="*/ 7492195 w 12191999"/>
                <a:gd name="connsiteY1058" fmla="*/ 644210 h 1490383"/>
                <a:gd name="connsiteX1059" fmla="*/ 7492195 w 12191999"/>
                <a:gd name="connsiteY1059" fmla="*/ 643399 h 1490383"/>
                <a:gd name="connsiteX1060" fmla="*/ 7492195 w 12191999"/>
                <a:gd name="connsiteY1060" fmla="*/ 637725 h 1490383"/>
                <a:gd name="connsiteX1061" fmla="*/ 7492955 w 12191999"/>
                <a:gd name="connsiteY1061" fmla="*/ 637725 h 1490383"/>
                <a:gd name="connsiteX1062" fmla="*/ 7498275 w 12191999"/>
                <a:gd name="connsiteY1062" fmla="*/ 637725 h 1490383"/>
                <a:gd name="connsiteX1063" fmla="*/ 7498275 w 12191999"/>
                <a:gd name="connsiteY1063" fmla="*/ 639076 h 1490383"/>
                <a:gd name="connsiteX1064" fmla="*/ 7498275 w 12191999"/>
                <a:gd name="connsiteY1064" fmla="*/ 648534 h 1490383"/>
                <a:gd name="connsiteX1065" fmla="*/ 7536782 w 12191999"/>
                <a:gd name="connsiteY1065" fmla="*/ 648534 h 1490383"/>
                <a:gd name="connsiteX1066" fmla="*/ 7536782 w 12191999"/>
                <a:gd name="connsiteY1066" fmla="*/ 786887 h 1490383"/>
                <a:gd name="connsiteX1067" fmla="*/ 7538302 w 12191999"/>
                <a:gd name="connsiteY1067" fmla="*/ 786887 h 1490383"/>
                <a:gd name="connsiteX1068" fmla="*/ 7548942 w 12191999"/>
                <a:gd name="connsiteY1068" fmla="*/ 786887 h 1490383"/>
                <a:gd name="connsiteX1069" fmla="*/ 7548942 w 12191999"/>
                <a:gd name="connsiteY1069" fmla="*/ 773917 h 1490383"/>
                <a:gd name="connsiteX1070" fmla="*/ 7552996 w 12191999"/>
                <a:gd name="connsiteY1070" fmla="*/ 773917 h 1490383"/>
                <a:gd name="connsiteX1071" fmla="*/ 7552996 w 12191999"/>
                <a:gd name="connsiteY1071" fmla="*/ 786887 h 1490383"/>
                <a:gd name="connsiteX1072" fmla="*/ 7583396 w 12191999"/>
                <a:gd name="connsiteY1072" fmla="*/ 786887 h 1490383"/>
                <a:gd name="connsiteX1073" fmla="*/ 7583396 w 12191999"/>
                <a:gd name="connsiteY1073" fmla="*/ 756622 h 1490383"/>
                <a:gd name="connsiteX1074" fmla="*/ 7595556 w 12191999"/>
                <a:gd name="connsiteY1074" fmla="*/ 756622 h 1490383"/>
                <a:gd name="connsiteX1075" fmla="*/ 7607716 w 12191999"/>
                <a:gd name="connsiteY1075" fmla="*/ 754461 h 1490383"/>
                <a:gd name="connsiteX1076" fmla="*/ 7611770 w 12191999"/>
                <a:gd name="connsiteY1076" fmla="*/ 756622 h 1490383"/>
                <a:gd name="connsiteX1077" fmla="*/ 7621903 w 12191999"/>
                <a:gd name="connsiteY1077" fmla="*/ 756622 h 1490383"/>
                <a:gd name="connsiteX1078" fmla="*/ 7621903 w 12191999"/>
                <a:gd name="connsiteY1078" fmla="*/ 786887 h 1490383"/>
                <a:gd name="connsiteX1079" fmla="*/ 7630010 w 12191999"/>
                <a:gd name="connsiteY1079" fmla="*/ 786887 h 1490383"/>
                <a:gd name="connsiteX1080" fmla="*/ 7630010 w 12191999"/>
                <a:gd name="connsiteY1080" fmla="*/ 804182 h 1490383"/>
                <a:gd name="connsiteX1081" fmla="*/ 7639346 w 12191999"/>
                <a:gd name="connsiteY1081" fmla="*/ 805087 h 1490383"/>
                <a:gd name="connsiteX1082" fmla="*/ 7652304 w 12191999"/>
                <a:gd name="connsiteY1082" fmla="*/ 805087 h 1490383"/>
                <a:gd name="connsiteX1083" fmla="*/ 7652304 w 12191999"/>
                <a:gd name="connsiteY1083" fmla="*/ 789049 h 1490383"/>
                <a:gd name="connsiteX1084" fmla="*/ 7720260 w 12191999"/>
                <a:gd name="connsiteY1084" fmla="*/ 789049 h 1490383"/>
                <a:gd name="connsiteX1085" fmla="*/ 7720260 w 12191999"/>
                <a:gd name="connsiteY1085" fmla="*/ 703796 h 1490383"/>
                <a:gd name="connsiteX1086" fmla="*/ 7792268 w 12191999"/>
                <a:gd name="connsiteY1086" fmla="*/ 703796 h 1490383"/>
                <a:gd name="connsiteX1087" fmla="*/ 7792268 w 12191999"/>
                <a:gd name="connsiteY1087" fmla="*/ 782564 h 1490383"/>
                <a:gd name="connsiteX1088" fmla="*/ 7794172 w 12191999"/>
                <a:gd name="connsiteY1088" fmla="*/ 782564 h 1490383"/>
                <a:gd name="connsiteX1089" fmla="*/ 7795414 w 12191999"/>
                <a:gd name="connsiteY1089" fmla="*/ 805087 h 1490383"/>
                <a:gd name="connsiteX1090" fmla="*/ 7805090 w 12191999"/>
                <a:gd name="connsiteY1090" fmla="*/ 805087 h 1490383"/>
                <a:gd name="connsiteX1091" fmla="*/ 7806332 w 12191999"/>
                <a:gd name="connsiteY1091" fmla="*/ 782564 h 1490383"/>
                <a:gd name="connsiteX1092" fmla="*/ 7812412 w 12191999"/>
                <a:gd name="connsiteY1092" fmla="*/ 782564 h 1490383"/>
                <a:gd name="connsiteX1093" fmla="*/ 7813654 w 12191999"/>
                <a:gd name="connsiteY1093" fmla="*/ 805087 h 1490383"/>
                <a:gd name="connsiteX1094" fmla="*/ 7864276 w 12191999"/>
                <a:gd name="connsiteY1094" fmla="*/ 805087 h 1490383"/>
                <a:gd name="connsiteX1095" fmla="*/ 7864276 w 12191999"/>
                <a:gd name="connsiteY1095" fmla="*/ 642059 h 1490383"/>
                <a:gd name="connsiteX1096" fmla="*/ 8061603 w 12191999"/>
                <a:gd name="connsiteY1096" fmla="*/ 642059 h 1490383"/>
                <a:gd name="connsiteX1097" fmla="*/ 8061603 w 12191999"/>
                <a:gd name="connsiteY1097" fmla="*/ 805087 h 1490383"/>
                <a:gd name="connsiteX1098" fmla="*/ 8080300 w 12191999"/>
                <a:gd name="connsiteY1098" fmla="*/ 805087 h 1490383"/>
                <a:gd name="connsiteX1099" fmla="*/ 8080300 w 12191999"/>
                <a:gd name="connsiteY1099" fmla="*/ 722394 h 1490383"/>
                <a:gd name="connsiteX1100" fmla="*/ 8175420 w 12191999"/>
                <a:gd name="connsiteY1100" fmla="*/ 722394 h 1490383"/>
                <a:gd name="connsiteX1101" fmla="*/ 8227884 w 12191999"/>
                <a:gd name="connsiteY1101" fmla="*/ 657181 h 1490383"/>
                <a:gd name="connsiteX1102" fmla="*/ 8292738 w 12191999"/>
                <a:gd name="connsiteY1102" fmla="*/ 657181 h 1490383"/>
                <a:gd name="connsiteX1103" fmla="*/ 8292738 w 12191999"/>
                <a:gd name="connsiteY1103" fmla="*/ 732843 h 1490383"/>
                <a:gd name="connsiteX1104" fmla="*/ 8300845 w 12191999"/>
                <a:gd name="connsiteY1104" fmla="*/ 732843 h 1490383"/>
                <a:gd name="connsiteX1105" fmla="*/ 8302872 w 12191999"/>
                <a:gd name="connsiteY1105" fmla="*/ 726358 h 1490383"/>
                <a:gd name="connsiteX1106" fmla="*/ 8308952 w 12191999"/>
                <a:gd name="connsiteY1106" fmla="*/ 726358 h 1490383"/>
                <a:gd name="connsiteX1107" fmla="*/ 8310979 w 12191999"/>
                <a:gd name="connsiteY1107" fmla="*/ 735005 h 1490383"/>
                <a:gd name="connsiteX1108" fmla="*/ 8323139 w 12191999"/>
                <a:gd name="connsiteY1108" fmla="*/ 735005 h 1490383"/>
                <a:gd name="connsiteX1109" fmla="*/ 8323139 w 12191999"/>
                <a:gd name="connsiteY1109" fmla="*/ 728519 h 1490383"/>
                <a:gd name="connsiteX1110" fmla="*/ 8345432 w 12191999"/>
                <a:gd name="connsiteY1110" fmla="*/ 728519 h 1490383"/>
                <a:gd name="connsiteX1111" fmla="*/ 8345432 w 12191999"/>
                <a:gd name="connsiteY1111" fmla="*/ 735005 h 1490383"/>
                <a:gd name="connsiteX1112" fmla="*/ 8365699 w 12191999"/>
                <a:gd name="connsiteY1112" fmla="*/ 735005 h 1490383"/>
                <a:gd name="connsiteX1113" fmla="*/ 8365699 w 12191999"/>
                <a:gd name="connsiteY1113" fmla="*/ 780402 h 1490383"/>
                <a:gd name="connsiteX1114" fmla="*/ 8379886 w 12191999"/>
                <a:gd name="connsiteY1114" fmla="*/ 780402 h 1490383"/>
                <a:gd name="connsiteX1115" fmla="*/ 8379886 w 12191999"/>
                <a:gd name="connsiteY1115" fmla="*/ 767431 h 1490383"/>
                <a:gd name="connsiteX1116" fmla="*/ 8396100 w 12191999"/>
                <a:gd name="connsiteY1116" fmla="*/ 767431 h 1490383"/>
                <a:gd name="connsiteX1117" fmla="*/ 8396100 w 12191999"/>
                <a:gd name="connsiteY1117" fmla="*/ 588004 h 1490383"/>
                <a:gd name="connsiteX1118" fmla="*/ 8402180 w 12191999"/>
                <a:gd name="connsiteY1118" fmla="*/ 581518 h 1490383"/>
                <a:gd name="connsiteX1119" fmla="*/ 8475141 w 12191999"/>
                <a:gd name="connsiteY1119" fmla="*/ 581518 h 1490383"/>
                <a:gd name="connsiteX1120" fmla="*/ 8475141 w 12191999"/>
                <a:gd name="connsiteY1120" fmla="*/ 590166 h 1490383"/>
                <a:gd name="connsiteX1121" fmla="*/ 8485274 w 12191999"/>
                <a:gd name="connsiteY1121" fmla="*/ 590166 h 1490383"/>
                <a:gd name="connsiteX1122" fmla="*/ 8485274 w 12191999"/>
                <a:gd name="connsiteY1122" fmla="*/ 704740 h 1490383"/>
                <a:gd name="connsiteX1123" fmla="*/ 8507568 w 12191999"/>
                <a:gd name="connsiteY1123" fmla="*/ 704740 h 1490383"/>
                <a:gd name="connsiteX1124" fmla="*/ 8507568 w 12191999"/>
                <a:gd name="connsiteY1124" fmla="*/ 637725 h 1490383"/>
                <a:gd name="connsiteX1125" fmla="*/ 8533915 w 12191999"/>
                <a:gd name="connsiteY1125" fmla="*/ 637725 h 1490383"/>
                <a:gd name="connsiteX1126" fmla="*/ 8537968 w 12191999"/>
                <a:gd name="connsiteY1126" fmla="*/ 633401 h 1490383"/>
                <a:gd name="connsiteX1127" fmla="*/ 8546075 w 12191999"/>
                <a:gd name="connsiteY1127" fmla="*/ 633401 h 1490383"/>
                <a:gd name="connsiteX1128" fmla="*/ 8550128 w 12191999"/>
                <a:gd name="connsiteY1128" fmla="*/ 637725 h 1490383"/>
                <a:gd name="connsiteX1129" fmla="*/ 8572422 w 12191999"/>
                <a:gd name="connsiteY1129" fmla="*/ 637725 h 1490383"/>
                <a:gd name="connsiteX1130" fmla="*/ 8572422 w 12191999"/>
                <a:gd name="connsiteY1130" fmla="*/ 520989 h 1490383"/>
                <a:gd name="connsiteX1131" fmla="*/ 8629169 w 12191999"/>
                <a:gd name="connsiteY1131" fmla="*/ 510180 h 1490383"/>
                <a:gd name="connsiteX1132" fmla="*/ 8629169 w 12191999"/>
                <a:gd name="connsiteY1132" fmla="*/ 511261 h 1490383"/>
                <a:gd name="connsiteX1133" fmla="*/ 8629169 w 12191999"/>
                <a:gd name="connsiteY1133" fmla="*/ 518827 h 1490383"/>
                <a:gd name="connsiteX1134" fmla="*/ 8655516 w 12191999"/>
                <a:gd name="connsiteY1134" fmla="*/ 518827 h 1490383"/>
                <a:gd name="connsiteX1135" fmla="*/ 8655516 w 12191999"/>
                <a:gd name="connsiteY1135" fmla="*/ 773917 h 1490383"/>
                <a:gd name="connsiteX1136" fmla="*/ 8677810 w 12191999"/>
                <a:gd name="connsiteY1136" fmla="*/ 773917 h 1490383"/>
                <a:gd name="connsiteX1137" fmla="*/ 8677810 w 12191999"/>
                <a:gd name="connsiteY1137" fmla="*/ 769593 h 1490383"/>
                <a:gd name="connsiteX1138" fmla="*/ 8689970 w 12191999"/>
                <a:gd name="connsiteY1138" fmla="*/ 769593 h 1490383"/>
                <a:gd name="connsiteX1139" fmla="*/ 8689970 w 12191999"/>
                <a:gd name="connsiteY1139" fmla="*/ 773917 h 1490383"/>
                <a:gd name="connsiteX1140" fmla="*/ 8714290 w 12191999"/>
                <a:gd name="connsiteY1140" fmla="*/ 773917 h 1490383"/>
                <a:gd name="connsiteX1141" fmla="*/ 8714290 w 12191999"/>
                <a:gd name="connsiteY1141" fmla="*/ 760946 h 1490383"/>
                <a:gd name="connsiteX1142" fmla="*/ 8742664 w 12191999"/>
                <a:gd name="connsiteY1142" fmla="*/ 760946 h 1490383"/>
                <a:gd name="connsiteX1143" fmla="*/ 8754824 w 12191999"/>
                <a:gd name="connsiteY1143" fmla="*/ 756622 h 1490383"/>
                <a:gd name="connsiteX1144" fmla="*/ 8775091 w 12191999"/>
                <a:gd name="connsiteY1144" fmla="*/ 760946 h 1490383"/>
                <a:gd name="connsiteX1145" fmla="*/ 8775091 w 12191999"/>
                <a:gd name="connsiteY1145" fmla="*/ 743652 h 1490383"/>
                <a:gd name="connsiteX1146" fmla="*/ 8783198 w 12191999"/>
                <a:gd name="connsiteY1146" fmla="*/ 743652 h 1490383"/>
                <a:gd name="connsiteX1147" fmla="*/ 8783198 w 12191999"/>
                <a:gd name="connsiteY1147" fmla="*/ 730681 h 1490383"/>
                <a:gd name="connsiteX1148" fmla="*/ 8839945 w 12191999"/>
                <a:gd name="connsiteY1148" fmla="*/ 730681 h 1490383"/>
                <a:gd name="connsiteX1149" fmla="*/ 8839945 w 12191999"/>
                <a:gd name="connsiteY1149" fmla="*/ 700416 h 1490383"/>
                <a:gd name="connsiteX1150" fmla="*/ 8858185 w 12191999"/>
                <a:gd name="connsiteY1150" fmla="*/ 700416 h 1490383"/>
                <a:gd name="connsiteX1151" fmla="*/ 8858185 w 12191999"/>
                <a:gd name="connsiteY1151" fmla="*/ 693931 h 1490383"/>
                <a:gd name="connsiteX1152" fmla="*/ 8870345 w 12191999"/>
                <a:gd name="connsiteY1152" fmla="*/ 693931 h 1490383"/>
                <a:gd name="connsiteX1153" fmla="*/ 8870345 w 12191999"/>
                <a:gd name="connsiteY1153" fmla="*/ 700416 h 1490383"/>
                <a:gd name="connsiteX1154" fmla="*/ 8886559 w 12191999"/>
                <a:gd name="connsiteY1154" fmla="*/ 700416 h 1490383"/>
                <a:gd name="connsiteX1155" fmla="*/ 8886559 w 12191999"/>
                <a:gd name="connsiteY1155" fmla="*/ 750137 h 1490383"/>
                <a:gd name="connsiteX1156" fmla="*/ 8918986 w 12191999"/>
                <a:gd name="connsiteY1156" fmla="*/ 750137 h 1490383"/>
                <a:gd name="connsiteX1157" fmla="*/ 8918986 w 12191999"/>
                <a:gd name="connsiteY1157" fmla="*/ 724196 h 1490383"/>
                <a:gd name="connsiteX1158" fmla="*/ 8957493 w 12191999"/>
                <a:gd name="connsiteY1158" fmla="*/ 724196 h 1490383"/>
                <a:gd name="connsiteX1159" fmla="*/ 8957493 w 12191999"/>
                <a:gd name="connsiteY1159" fmla="*/ 693931 h 1490383"/>
                <a:gd name="connsiteX1160" fmla="*/ 9006134 w 12191999"/>
                <a:gd name="connsiteY1160" fmla="*/ 693931 h 1490383"/>
                <a:gd name="connsiteX1161" fmla="*/ 9006294 w 12191999"/>
                <a:gd name="connsiteY1161" fmla="*/ 724196 h 1490383"/>
                <a:gd name="connsiteX1162" fmla="*/ 9016478 w 12191999"/>
                <a:gd name="connsiteY1162" fmla="*/ 724196 h 1490383"/>
                <a:gd name="connsiteX1163" fmla="*/ 9016985 w 12191999"/>
                <a:gd name="connsiteY1163" fmla="*/ 723115 h 1490383"/>
                <a:gd name="connsiteX1164" fmla="*/ 9020531 w 12191999"/>
                <a:gd name="connsiteY1164" fmla="*/ 715549 h 1490383"/>
                <a:gd name="connsiteX1165" fmla="*/ 9022305 w 12191999"/>
                <a:gd name="connsiteY1165" fmla="*/ 715819 h 1490383"/>
                <a:gd name="connsiteX1166" fmla="*/ 9034718 w 12191999"/>
                <a:gd name="connsiteY1166" fmla="*/ 717710 h 1490383"/>
                <a:gd name="connsiteX1167" fmla="*/ 9035225 w 12191999"/>
                <a:gd name="connsiteY1167" fmla="*/ 719062 h 1490383"/>
                <a:gd name="connsiteX1168" fmla="*/ 9038771 w 12191999"/>
                <a:gd name="connsiteY1168" fmla="*/ 728519 h 1490383"/>
                <a:gd name="connsiteX1169" fmla="*/ 9065118 w 12191999"/>
                <a:gd name="connsiteY1169" fmla="*/ 730681 h 1490383"/>
                <a:gd name="connsiteX1170" fmla="*/ 9065118 w 12191999"/>
                <a:gd name="connsiteY1170" fmla="*/ 607460 h 1490383"/>
                <a:gd name="connsiteX1171" fmla="*/ 9067145 w 12191999"/>
                <a:gd name="connsiteY1171" fmla="*/ 607460 h 1490383"/>
                <a:gd name="connsiteX1172" fmla="*/ 9081332 w 12191999"/>
                <a:gd name="connsiteY1172" fmla="*/ 607460 h 1490383"/>
                <a:gd name="connsiteX1173" fmla="*/ 9081332 w 12191999"/>
                <a:gd name="connsiteY1173" fmla="*/ 471268 h 1490383"/>
                <a:gd name="connsiteX1174" fmla="*/ 9083105 w 12191999"/>
                <a:gd name="connsiteY1174" fmla="*/ 471268 h 1490383"/>
                <a:gd name="connsiteX1175" fmla="*/ 9095519 w 12191999"/>
                <a:gd name="connsiteY1175" fmla="*/ 471268 h 1490383"/>
                <a:gd name="connsiteX1176" fmla="*/ 9095519 w 12191999"/>
                <a:gd name="connsiteY1176" fmla="*/ 356694 h 1490383"/>
                <a:gd name="connsiteX1177" fmla="*/ 9099572 w 12191999"/>
                <a:gd name="connsiteY1177" fmla="*/ 328590 h 1490383"/>
                <a:gd name="connsiteX1178" fmla="*/ 9101599 w 12191999"/>
                <a:gd name="connsiteY1178" fmla="*/ 328590 h 1490383"/>
                <a:gd name="connsiteX1179" fmla="*/ 9115786 w 12191999"/>
                <a:gd name="connsiteY1179" fmla="*/ 328590 h 1490383"/>
                <a:gd name="connsiteX1180" fmla="*/ 9152266 w 12191999"/>
                <a:gd name="connsiteY1180" fmla="*/ 246443 h 1490383"/>
                <a:gd name="connsiteX1181" fmla="*/ 9156320 w 12191999"/>
                <a:gd name="connsiteY1181" fmla="*/ 0 h 1490383"/>
                <a:gd name="connsiteX1182" fmla="*/ 9158346 w 12191999"/>
                <a:gd name="connsiteY1182" fmla="*/ 246443 h 1490383"/>
                <a:gd name="connsiteX1183" fmla="*/ 9196853 w 12191999"/>
                <a:gd name="connsiteY1183" fmla="*/ 326429 h 1490383"/>
                <a:gd name="connsiteX1184" fmla="*/ 9198880 w 12191999"/>
                <a:gd name="connsiteY1184" fmla="*/ 326429 h 1490383"/>
                <a:gd name="connsiteX1185" fmla="*/ 9213067 w 12191999"/>
                <a:gd name="connsiteY1185" fmla="*/ 326429 h 1490383"/>
                <a:gd name="connsiteX1186" fmla="*/ 9213067 w 12191999"/>
                <a:gd name="connsiteY1186" fmla="*/ 350208 h 1490383"/>
                <a:gd name="connsiteX1187" fmla="*/ 9213574 w 12191999"/>
                <a:gd name="connsiteY1187" fmla="*/ 351019 h 1490383"/>
                <a:gd name="connsiteX1188" fmla="*/ 9217120 w 12191999"/>
                <a:gd name="connsiteY1188" fmla="*/ 356694 h 1490383"/>
                <a:gd name="connsiteX1189" fmla="*/ 9217120 w 12191999"/>
                <a:gd name="connsiteY1189" fmla="*/ 471268 h 1490383"/>
                <a:gd name="connsiteX1190" fmla="*/ 9219400 w 12191999"/>
                <a:gd name="connsiteY1190" fmla="*/ 471268 h 1490383"/>
                <a:gd name="connsiteX1191" fmla="*/ 9235361 w 12191999"/>
                <a:gd name="connsiteY1191" fmla="*/ 471268 h 1490383"/>
                <a:gd name="connsiteX1192" fmla="*/ 9235361 w 12191999"/>
                <a:gd name="connsiteY1192" fmla="*/ 611783 h 1490383"/>
                <a:gd name="connsiteX1193" fmla="*/ 9236881 w 12191999"/>
                <a:gd name="connsiteY1193" fmla="*/ 611513 h 1490383"/>
                <a:gd name="connsiteX1194" fmla="*/ 9247521 w 12191999"/>
                <a:gd name="connsiteY1194" fmla="*/ 609622 h 1490383"/>
                <a:gd name="connsiteX1195" fmla="*/ 9245494 w 12191999"/>
                <a:gd name="connsiteY1195" fmla="*/ 698254 h 1490383"/>
                <a:gd name="connsiteX1196" fmla="*/ 9247014 w 12191999"/>
                <a:gd name="connsiteY1196" fmla="*/ 698525 h 1490383"/>
                <a:gd name="connsiteX1197" fmla="*/ 9257654 w 12191999"/>
                <a:gd name="connsiteY1197" fmla="*/ 700416 h 1490383"/>
                <a:gd name="connsiteX1198" fmla="*/ 9257907 w 12191999"/>
                <a:gd name="connsiteY1198" fmla="*/ 701227 h 1490383"/>
                <a:gd name="connsiteX1199" fmla="*/ 9259681 w 12191999"/>
                <a:gd name="connsiteY1199" fmla="*/ 706902 h 1490383"/>
                <a:gd name="connsiteX1200" fmla="*/ 9260441 w 12191999"/>
                <a:gd name="connsiteY1200" fmla="*/ 704470 h 1490383"/>
                <a:gd name="connsiteX1201" fmla="*/ 9265761 w 12191999"/>
                <a:gd name="connsiteY1201" fmla="*/ 687446 h 1490383"/>
                <a:gd name="connsiteX1202" fmla="*/ 9267534 w 12191999"/>
                <a:gd name="connsiteY1202" fmla="*/ 687446 h 1490383"/>
                <a:gd name="connsiteX1203" fmla="*/ 9279948 w 12191999"/>
                <a:gd name="connsiteY1203" fmla="*/ 687446 h 1490383"/>
                <a:gd name="connsiteX1204" fmla="*/ 9279948 w 12191999"/>
                <a:gd name="connsiteY1204" fmla="*/ 719872 h 1490383"/>
                <a:gd name="connsiteX1205" fmla="*/ 9280961 w 12191999"/>
                <a:gd name="connsiteY1205" fmla="*/ 720413 h 1490383"/>
                <a:gd name="connsiteX1206" fmla="*/ 9288055 w 12191999"/>
                <a:gd name="connsiteY1206" fmla="*/ 724196 h 1490383"/>
                <a:gd name="connsiteX1207" fmla="*/ 9288055 w 12191999"/>
                <a:gd name="connsiteY1207" fmla="*/ 725547 h 1490383"/>
                <a:gd name="connsiteX1208" fmla="*/ 9288055 w 12191999"/>
                <a:gd name="connsiteY1208" fmla="*/ 735005 h 1490383"/>
                <a:gd name="connsiteX1209" fmla="*/ 9332642 w 12191999"/>
                <a:gd name="connsiteY1209" fmla="*/ 735005 h 1490383"/>
                <a:gd name="connsiteX1210" fmla="*/ 9332642 w 12191999"/>
                <a:gd name="connsiteY1210" fmla="*/ 736086 h 1490383"/>
                <a:gd name="connsiteX1211" fmla="*/ 9332642 w 12191999"/>
                <a:gd name="connsiteY1211" fmla="*/ 743652 h 1490383"/>
                <a:gd name="connsiteX1212" fmla="*/ 9334668 w 12191999"/>
                <a:gd name="connsiteY1212" fmla="*/ 743652 h 1490383"/>
                <a:gd name="connsiteX1213" fmla="*/ 9348855 w 12191999"/>
                <a:gd name="connsiteY1213" fmla="*/ 743652 h 1490383"/>
                <a:gd name="connsiteX1214" fmla="*/ 9348855 w 12191999"/>
                <a:gd name="connsiteY1214" fmla="*/ 713387 h 1490383"/>
                <a:gd name="connsiteX1215" fmla="*/ 9393442 w 12191999"/>
                <a:gd name="connsiteY1215" fmla="*/ 713387 h 1490383"/>
                <a:gd name="connsiteX1216" fmla="*/ 9393442 w 12191999"/>
                <a:gd name="connsiteY1216" fmla="*/ 712036 h 1490383"/>
                <a:gd name="connsiteX1217" fmla="*/ 9393442 w 12191999"/>
                <a:gd name="connsiteY1217" fmla="*/ 702578 h 1490383"/>
                <a:gd name="connsiteX1218" fmla="*/ 9394456 w 12191999"/>
                <a:gd name="connsiteY1218" fmla="*/ 702578 h 1490383"/>
                <a:gd name="connsiteX1219" fmla="*/ 9401549 w 12191999"/>
                <a:gd name="connsiteY1219" fmla="*/ 702578 h 1490383"/>
                <a:gd name="connsiteX1220" fmla="*/ 9401549 w 12191999"/>
                <a:gd name="connsiteY1220" fmla="*/ 700687 h 1490383"/>
                <a:gd name="connsiteX1221" fmla="*/ 9401549 w 12191999"/>
                <a:gd name="connsiteY1221" fmla="*/ 687446 h 1490383"/>
                <a:gd name="connsiteX1222" fmla="*/ 9402309 w 12191999"/>
                <a:gd name="connsiteY1222" fmla="*/ 687446 h 1490383"/>
                <a:gd name="connsiteX1223" fmla="*/ 9407629 w 12191999"/>
                <a:gd name="connsiteY1223" fmla="*/ 687446 h 1490383"/>
                <a:gd name="connsiteX1224" fmla="*/ 9407629 w 12191999"/>
                <a:gd name="connsiteY1224" fmla="*/ 686365 h 1490383"/>
                <a:gd name="connsiteX1225" fmla="*/ 9407629 w 12191999"/>
                <a:gd name="connsiteY1225" fmla="*/ 678798 h 1490383"/>
                <a:gd name="connsiteX1226" fmla="*/ 9409656 w 12191999"/>
                <a:gd name="connsiteY1226" fmla="*/ 678798 h 1490383"/>
                <a:gd name="connsiteX1227" fmla="*/ 9423843 w 12191999"/>
                <a:gd name="connsiteY1227" fmla="*/ 678798 h 1490383"/>
                <a:gd name="connsiteX1228" fmla="*/ 9423843 w 12191999"/>
                <a:gd name="connsiteY1228" fmla="*/ 679879 h 1490383"/>
                <a:gd name="connsiteX1229" fmla="*/ 9423843 w 12191999"/>
                <a:gd name="connsiteY1229" fmla="*/ 687446 h 1490383"/>
                <a:gd name="connsiteX1230" fmla="*/ 9446136 w 12191999"/>
                <a:gd name="connsiteY1230" fmla="*/ 687446 h 1490383"/>
                <a:gd name="connsiteX1231" fmla="*/ 9446136 w 12191999"/>
                <a:gd name="connsiteY1231" fmla="*/ 685554 h 1490383"/>
                <a:gd name="connsiteX1232" fmla="*/ 9446136 w 12191999"/>
                <a:gd name="connsiteY1232" fmla="*/ 672313 h 1490383"/>
                <a:gd name="connsiteX1233" fmla="*/ 9447910 w 12191999"/>
                <a:gd name="connsiteY1233" fmla="*/ 672313 h 1490383"/>
                <a:gd name="connsiteX1234" fmla="*/ 9460323 w 12191999"/>
                <a:gd name="connsiteY1234" fmla="*/ 672313 h 1490383"/>
                <a:gd name="connsiteX1235" fmla="*/ 9460323 w 12191999"/>
                <a:gd name="connsiteY1235" fmla="*/ 696093 h 1490383"/>
                <a:gd name="connsiteX1236" fmla="*/ 9461337 w 12191999"/>
                <a:gd name="connsiteY1236" fmla="*/ 696093 h 1490383"/>
                <a:gd name="connsiteX1237" fmla="*/ 9468430 w 12191999"/>
                <a:gd name="connsiteY1237" fmla="*/ 696093 h 1490383"/>
                <a:gd name="connsiteX1238" fmla="*/ 9468430 w 12191999"/>
                <a:gd name="connsiteY1238" fmla="*/ 695012 h 1490383"/>
                <a:gd name="connsiteX1239" fmla="*/ 9468430 w 12191999"/>
                <a:gd name="connsiteY1239" fmla="*/ 687446 h 1490383"/>
                <a:gd name="connsiteX1240" fmla="*/ 9470203 w 12191999"/>
                <a:gd name="connsiteY1240" fmla="*/ 687446 h 1490383"/>
                <a:gd name="connsiteX1241" fmla="*/ 9482617 w 12191999"/>
                <a:gd name="connsiteY1241" fmla="*/ 687446 h 1490383"/>
                <a:gd name="connsiteX1242" fmla="*/ 9482617 w 12191999"/>
                <a:gd name="connsiteY1242" fmla="*/ 713387 h 1490383"/>
                <a:gd name="connsiteX1243" fmla="*/ 9484644 w 12191999"/>
                <a:gd name="connsiteY1243" fmla="*/ 713387 h 1490383"/>
                <a:gd name="connsiteX1244" fmla="*/ 9498830 w 12191999"/>
                <a:gd name="connsiteY1244" fmla="*/ 713387 h 1490383"/>
                <a:gd name="connsiteX1245" fmla="*/ 9498830 w 12191999"/>
                <a:gd name="connsiteY1245" fmla="*/ 715008 h 1490383"/>
                <a:gd name="connsiteX1246" fmla="*/ 9498830 w 12191999"/>
                <a:gd name="connsiteY1246" fmla="*/ 726358 h 1490383"/>
                <a:gd name="connsiteX1247" fmla="*/ 9499590 w 12191999"/>
                <a:gd name="connsiteY1247" fmla="*/ 726358 h 1490383"/>
                <a:gd name="connsiteX1248" fmla="*/ 9504911 w 12191999"/>
                <a:gd name="connsiteY1248" fmla="*/ 726358 h 1490383"/>
                <a:gd name="connsiteX1249" fmla="*/ 9504911 w 12191999"/>
                <a:gd name="connsiteY1249" fmla="*/ 725547 h 1490383"/>
                <a:gd name="connsiteX1250" fmla="*/ 9504911 w 12191999"/>
                <a:gd name="connsiteY1250" fmla="*/ 719872 h 1490383"/>
                <a:gd name="connsiteX1251" fmla="*/ 9535311 w 12191999"/>
                <a:gd name="connsiteY1251" fmla="*/ 719872 h 1490383"/>
                <a:gd name="connsiteX1252" fmla="*/ 9535311 w 12191999"/>
                <a:gd name="connsiteY1252" fmla="*/ 743652 h 1490383"/>
                <a:gd name="connsiteX1253" fmla="*/ 9536324 w 12191999"/>
                <a:gd name="connsiteY1253" fmla="*/ 743652 h 1490383"/>
                <a:gd name="connsiteX1254" fmla="*/ 9543418 w 12191999"/>
                <a:gd name="connsiteY1254" fmla="*/ 743652 h 1490383"/>
                <a:gd name="connsiteX1255" fmla="*/ 9543418 w 12191999"/>
                <a:gd name="connsiteY1255" fmla="*/ 744733 h 1490383"/>
                <a:gd name="connsiteX1256" fmla="*/ 9543418 w 12191999"/>
                <a:gd name="connsiteY1256" fmla="*/ 752299 h 1490383"/>
                <a:gd name="connsiteX1257" fmla="*/ 9544178 w 12191999"/>
                <a:gd name="connsiteY1257" fmla="*/ 752299 h 1490383"/>
                <a:gd name="connsiteX1258" fmla="*/ 9549498 w 12191999"/>
                <a:gd name="connsiteY1258" fmla="*/ 752299 h 1490383"/>
                <a:gd name="connsiteX1259" fmla="*/ 9549498 w 12191999"/>
                <a:gd name="connsiteY1259" fmla="*/ 750137 h 1490383"/>
                <a:gd name="connsiteX1260" fmla="*/ 9549498 w 12191999"/>
                <a:gd name="connsiteY1260" fmla="*/ 735005 h 1490383"/>
                <a:gd name="connsiteX1261" fmla="*/ 9550511 w 12191999"/>
                <a:gd name="connsiteY1261" fmla="*/ 735005 h 1490383"/>
                <a:gd name="connsiteX1262" fmla="*/ 9557605 w 12191999"/>
                <a:gd name="connsiteY1262" fmla="*/ 735005 h 1490383"/>
                <a:gd name="connsiteX1263" fmla="*/ 9557605 w 12191999"/>
                <a:gd name="connsiteY1263" fmla="*/ 736086 h 1490383"/>
                <a:gd name="connsiteX1264" fmla="*/ 9557605 w 12191999"/>
                <a:gd name="connsiteY1264" fmla="*/ 743652 h 1490383"/>
                <a:gd name="connsiteX1265" fmla="*/ 9562925 w 12191999"/>
                <a:gd name="connsiteY1265" fmla="*/ 741659 h 1490383"/>
                <a:gd name="connsiteX1266" fmla="*/ 9563685 w 12191999"/>
                <a:gd name="connsiteY1266" fmla="*/ 740679 h 1490383"/>
                <a:gd name="connsiteX1267" fmla="*/ 9563685 w 12191999"/>
                <a:gd name="connsiteY1267" fmla="*/ 735005 h 1490383"/>
                <a:gd name="connsiteX1268" fmla="*/ 9602192 w 12191999"/>
                <a:gd name="connsiteY1268" fmla="*/ 735005 h 1490383"/>
                <a:gd name="connsiteX1269" fmla="*/ 9602192 w 12191999"/>
                <a:gd name="connsiteY1269" fmla="*/ 758784 h 1490383"/>
                <a:gd name="connsiteX1270" fmla="*/ 9604218 w 12191999"/>
                <a:gd name="connsiteY1270" fmla="*/ 758784 h 1490383"/>
                <a:gd name="connsiteX1271" fmla="*/ 9618405 w 12191999"/>
                <a:gd name="connsiteY1271" fmla="*/ 758784 h 1490383"/>
                <a:gd name="connsiteX1272" fmla="*/ 9618405 w 12191999"/>
                <a:gd name="connsiteY1272" fmla="*/ 759865 h 1490383"/>
                <a:gd name="connsiteX1273" fmla="*/ 9618405 w 12191999"/>
                <a:gd name="connsiteY1273" fmla="*/ 767431 h 1490383"/>
                <a:gd name="connsiteX1274" fmla="*/ 9620179 w 12191999"/>
                <a:gd name="connsiteY1274" fmla="*/ 767431 h 1490383"/>
                <a:gd name="connsiteX1275" fmla="*/ 9632592 w 12191999"/>
                <a:gd name="connsiteY1275" fmla="*/ 767431 h 1490383"/>
                <a:gd name="connsiteX1276" fmla="*/ 9632592 w 12191999"/>
                <a:gd name="connsiteY1276" fmla="*/ 743652 h 1490383"/>
                <a:gd name="connsiteX1277" fmla="*/ 9633605 w 12191999"/>
                <a:gd name="connsiteY1277" fmla="*/ 743652 h 1490383"/>
                <a:gd name="connsiteX1278" fmla="*/ 9640699 w 12191999"/>
                <a:gd name="connsiteY1278" fmla="*/ 743652 h 1490383"/>
                <a:gd name="connsiteX1279" fmla="*/ 9640699 w 12191999"/>
                <a:gd name="connsiteY1279" fmla="*/ 711225 h 1490383"/>
                <a:gd name="connsiteX1280" fmla="*/ 9641712 w 12191999"/>
                <a:gd name="connsiteY1280" fmla="*/ 711225 h 1490383"/>
                <a:gd name="connsiteX1281" fmla="*/ 9648806 w 12191999"/>
                <a:gd name="connsiteY1281" fmla="*/ 711225 h 1490383"/>
                <a:gd name="connsiteX1282" fmla="*/ 9648806 w 12191999"/>
                <a:gd name="connsiteY1282" fmla="*/ 709334 h 1490383"/>
                <a:gd name="connsiteX1283" fmla="*/ 9648806 w 12191999"/>
                <a:gd name="connsiteY1283" fmla="*/ 696093 h 1490383"/>
                <a:gd name="connsiteX1284" fmla="*/ 9647539 w 12191999"/>
                <a:gd name="connsiteY1284" fmla="*/ 694471 h 1490383"/>
                <a:gd name="connsiteX1285" fmla="*/ 9652859 w 12191999"/>
                <a:gd name="connsiteY1285" fmla="*/ 683122 h 1490383"/>
                <a:gd name="connsiteX1286" fmla="*/ 9660966 w 12191999"/>
                <a:gd name="connsiteY1286" fmla="*/ 711225 h 1490383"/>
                <a:gd name="connsiteX1287" fmla="*/ 9661726 w 12191999"/>
                <a:gd name="connsiteY1287" fmla="*/ 711225 h 1490383"/>
                <a:gd name="connsiteX1288" fmla="*/ 9667046 w 12191999"/>
                <a:gd name="connsiteY1288" fmla="*/ 711225 h 1490383"/>
                <a:gd name="connsiteX1289" fmla="*/ 9667046 w 12191999"/>
                <a:gd name="connsiteY1289" fmla="*/ 605298 h 1490383"/>
                <a:gd name="connsiteX1290" fmla="*/ 9668566 w 12191999"/>
                <a:gd name="connsiteY1290" fmla="*/ 605298 h 1490383"/>
                <a:gd name="connsiteX1291" fmla="*/ 9679206 w 12191999"/>
                <a:gd name="connsiteY1291" fmla="*/ 605298 h 1490383"/>
                <a:gd name="connsiteX1292" fmla="*/ 9679206 w 12191999"/>
                <a:gd name="connsiteY1292" fmla="*/ 557739 h 1490383"/>
                <a:gd name="connsiteX1293" fmla="*/ 9705553 w 12191999"/>
                <a:gd name="connsiteY1293" fmla="*/ 557739 h 1490383"/>
                <a:gd name="connsiteX1294" fmla="*/ 9705553 w 12191999"/>
                <a:gd name="connsiteY1294" fmla="*/ 536121 h 1490383"/>
                <a:gd name="connsiteX1295" fmla="*/ 9740007 w 12191999"/>
                <a:gd name="connsiteY1295" fmla="*/ 536121 h 1490383"/>
                <a:gd name="connsiteX1296" fmla="*/ 9740007 w 12191999"/>
                <a:gd name="connsiteY1296" fmla="*/ 538553 h 1490383"/>
                <a:gd name="connsiteX1297" fmla="*/ 9740007 w 12191999"/>
                <a:gd name="connsiteY1297" fmla="*/ 555577 h 1490383"/>
                <a:gd name="connsiteX1298" fmla="*/ 9742287 w 12191999"/>
                <a:gd name="connsiteY1298" fmla="*/ 555577 h 1490383"/>
                <a:gd name="connsiteX1299" fmla="*/ 9758247 w 12191999"/>
                <a:gd name="connsiteY1299" fmla="*/ 555577 h 1490383"/>
                <a:gd name="connsiteX1300" fmla="*/ 9758247 w 12191999"/>
                <a:gd name="connsiteY1300" fmla="*/ 603136 h 1490383"/>
                <a:gd name="connsiteX1301" fmla="*/ 9759260 w 12191999"/>
                <a:gd name="connsiteY1301" fmla="*/ 603136 h 1490383"/>
                <a:gd name="connsiteX1302" fmla="*/ 9766354 w 12191999"/>
                <a:gd name="connsiteY1302" fmla="*/ 603136 h 1490383"/>
                <a:gd name="connsiteX1303" fmla="*/ 9780541 w 12191999"/>
                <a:gd name="connsiteY1303" fmla="*/ 607460 h 1490383"/>
                <a:gd name="connsiteX1304" fmla="*/ 9780541 w 12191999"/>
                <a:gd name="connsiteY1304" fmla="*/ 646372 h 1490383"/>
                <a:gd name="connsiteX1305" fmla="*/ 9781554 w 12191999"/>
                <a:gd name="connsiteY1305" fmla="*/ 646372 h 1490383"/>
                <a:gd name="connsiteX1306" fmla="*/ 9788647 w 12191999"/>
                <a:gd name="connsiteY1306" fmla="*/ 646372 h 1490383"/>
                <a:gd name="connsiteX1307" fmla="*/ 9788647 w 12191999"/>
                <a:gd name="connsiteY1307" fmla="*/ 647993 h 1490383"/>
                <a:gd name="connsiteX1308" fmla="*/ 9788647 w 12191999"/>
                <a:gd name="connsiteY1308" fmla="*/ 659342 h 1490383"/>
                <a:gd name="connsiteX1309" fmla="*/ 9790674 w 12191999"/>
                <a:gd name="connsiteY1309" fmla="*/ 659342 h 1490383"/>
                <a:gd name="connsiteX1310" fmla="*/ 9804861 w 12191999"/>
                <a:gd name="connsiteY1310" fmla="*/ 659342 h 1490383"/>
                <a:gd name="connsiteX1311" fmla="*/ 9810941 w 12191999"/>
                <a:gd name="connsiteY1311" fmla="*/ 665828 h 1490383"/>
                <a:gd name="connsiteX1312" fmla="*/ 9810941 w 12191999"/>
                <a:gd name="connsiteY1312" fmla="*/ 687446 h 1490383"/>
                <a:gd name="connsiteX1313" fmla="*/ 9813221 w 12191999"/>
                <a:gd name="connsiteY1313" fmla="*/ 687446 h 1490383"/>
                <a:gd name="connsiteX1314" fmla="*/ 9829181 w 12191999"/>
                <a:gd name="connsiteY1314" fmla="*/ 687446 h 1490383"/>
                <a:gd name="connsiteX1315" fmla="*/ 9829181 w 12191999"/>
                <a:gd name="connsiteY1315" fmla="*/ 688526 h 1490383"/>
                <a:gd name="connsiteX1316" fmla="*/ 9829181 w 12191999"/>
                <a:gd name="connsiteY1316" fmla="*/ 696093 h 1490383"/>
                <a:gd name="connsiteX1317" fmla="*/ 9830448 w 12191999"/>
                <a:gd name="connsiteY1317" fmla="*/ 696093 h 1490383"/>
                <a:gd name="connsiteX1318" fmla="*/ 9839315 w 12191999"/>
                <a:gd name="connsiteY1318" fmla="*/ 696093 h 1490383"/>
                <a:gd name="connsiteX1319" fmla="*/ 9839315 w 12191999"/>
                <a:gd name="connsiteY1319" fmla="*/ 698254 h 1490383"/>
                <a:gd name="connsiteX1320" fmla="*/ 9839315 w 12191999"/>
                <a:gd name="connsiteY1320" fmla="*/ 713387 h 1490383"/>
                <a:gd name="connsiteX1321" fmla="*/ 9843368 w 12191999"/>
                <a:gd name="connsiteY1321" fmla="*/ 711495 h 1490383"/>
                <a:gd name="connsiteX1322" fmla="*/ 9843368 w 12191999"/>
                <a:gd name="connsiteY1322" fmla="*/ 698254 h 1490383"/>
                <a:gd name="connsiteX1323" fmla="*/ 9844381 w 12191999"/>
                <a:gd name="connsiteY1323" fmla="*/ 698254 h 1490383"/>
                <a:gd name="connsiteX1324" fmla="*/ 9851475 w 12191999"/>
                <a:gd name="connsiteY1324" fmla="*/ 698254 h 1490383"/>
                <a:gd name="connsiteX1325" fmla="*/ 9851475 w 12191999"/>
                <a:gd name="connsiteY1325" fmla="*/ 699876 h 1490383"/>
                <a:gd name="connsiteX1326" fmla="*/ 9851475 w 12191999"/>
                <a:gd name="connsiteY1326" fmla="*/ 711225 h 1490383"/>
                <a:gd name="connsiteX1327" fmla="*/ 9852235 w 12191999"/>
                <a:gd name="connsiteY1327" fmla="*/ 711225 h 1490383"/>
                <a:gd name="connsiteX1328" fmla="*/ 9857555 w 12191999"/>
                <a:gd name="connsiteY1328" fmla="*/ 711225 h 1490383"/>
                <a:gd name="connsiteX1329" fmla="*/ 9906195 w 12191999"/>
                <a:gd name="connsiteY1329" fmla="*/ 706902 h 1490383"/>
                <a:gd name="connsiteX1330" fmla="*/ 9906195 w 12191999"/>
                <a:gd name="connsiteY1330" fmla="*/ 708253 h 1490383"/>
                <a:gd name="connsiteX1331" fmla="*/ 9906195 w 12191999"/>
                <a:gd name="connsiteY1331" fmla="*/ 717710 h 1490383"/>
                <a:gd name="connsiteX1332" fmla="*/ 9906955 w 12191999"/>
                <a:gd name="connsiteY1332" fmla="*/ 717710 h 1490383"/>
                <a:gd name="connsiteX1333" fmla="*/ 9912276 w 12191999"/>
                <a:gd name="connsiteY1333" fmla="*/ 717710 h 1490383"/>
                <a:gd name="connsiteX1334" fmla="*/ 9912276 w 12191999"/>
                <a:gd name="connsiteY1334" fmla="*/ 719872 h 1490383"/>
                <a:gd name="connsiteX1335" fmla="*/ 9912276 w 12191999"/>
                <a:gd name="connsiteY1335" fmla="*/ 735005 h 1490383"/>
                <a:gd name="connsiteX1336" fmla="*/ 9914302 w 12191999"/>
                <a:gd name="connsiteY1336" fmla="*/ 733654 h 1490383"/>
                <a:gd name="connsiteX1337" fmla="*/ 9928489 w 12191999"/>
                <a:gd name="connsiteY1337" fmla="*/ 724196 h 1490383"/>
                <a:gd name="connsiteX1338" fmla="*/ 9934569 w 12191999"/>
                <a:gd name="connsiteY1338" fmla="*/ 683122 h 1490383"/>
                <a:gd name="connsiteX1339" fmla="*/ 9935329 w 12191999"/>
                <a:gd name="connsiteY1339" fmla="*/ 682852 h 1490383"/>
                <a:gd name="connsiteX1340" fmla="*/ 9940649 w 12191999"/>
                <a:gd name="connsiteY1340" fmla="*/ 680960 h 1490383"/>
                <a:gd name="connsiteX1341" fmla="*/ 9942676 w 12191999"/>
                <a:gd name="connsiteY1341" fmla="*/ 611783 h 1490383"/>
                <a:gd name="connsiteX1342" fmla="*/ 9944703 w 12191999"/>
                <a:gd name="connsiteY1342" fmla="*/ 680960 h 1490383"/>
                <a:gd name="connsiteX1343" fmla="*/ 9945463 w 12191999"/>
                <a:gd name="connsiteY1343" fmla="*/ 681230 h 1490383"/>
                <a:gd name="connsiteX1344" fmla="*/ 9950783 w 12191999"/>
                <a:gd name="connsiteY1344" fmla="*/ 683122 h 1490383"/>
                <a:gd name="connsiteX1345" fmla="*/ 9950783 w 12191999"/>
                <a:gd name="connsiteY1345" fmla="*/ 596651 h 1490383"/>
                <a:gd name="connsiteX1346" fmla="*/ 9954836 w 12191999"/>
                <a:gd name="connsiteY1346" fmla="*/ 564224 h 1490383"/>
                <a:gd name="connsiteX1347" fmla="*/ 9993343 w 12191999"/>
                <a:gd name="connsiteY1347" fmla="*/ 564224 h 1490383"/>
                <a:gd name="connsiteX1348" fmla="*/ 9993343 w 12191999"/>
                <a:gd name="connsiteY1348" fmla="*/ 596651 h 1490383"/>
                <a:gd name="connsiteX1349" fmla="*/ 9994103 w 12191999"/>
                <a:gd name="connsiteY1349" fmla="*/ 596651 h 1490383"/>
                <a:gd name="connsiteX1350" fmla="*/ 9999423 w 12191999"/>
                <a:gd name="connsiteY1350" fmla="*/ 596651 h 1490383"/>
                <a:gd name="connsiteX1351" fmla="*/ 9999423 w 12191999"/>
                <a:gd name="connsiteY1351" fmla="*/ 514503 h 1490383"/>
                <a:gd name="connsiteX1352" fmla="*/ 10001197 w 12191999"/>
                <a:gd name="connsiteY1352" fmla="*/ 514503 h 1490383"/>
                <a:gd name="connsiteX1353" fmla="*/ 10013610 w 12191999"/>
                <a:gd name="connsiteY1353" fmla="*/ 514503 h 1490383"/>
                <a:gd name="connsiteX1354" fmla="*/ 10013610 w 12191999"/>
                <a:gd name="connsiteY1354" fmla="*/ 512612 h 1490383"/>
                <a:gd name="connsiteX1355" fmla="*/ 10013610 w 12191999"/>
                <a:gd name="connsiteY1355" fmla="*/ 499371 h 1490383"/>
                <a:gd name="connsiteX1356" fmla="*/ 10035904 w 12191999"/>
                <a:gd name="connsiteY1356" fmla="*/ 499371 h 1490383"/>
                <a:gd name="connsiteX1357" fmla="*/ 10035904 w 12191999"/>
                <a:gd name="connsiteY1357" fmla="*/ 498290 h 1490383"/>
                <a:gd name="connsiteX1358" fmla="*/ 10035904 w 12191999"/>
                <a:gd name="connsiteY1358" fmla="*/ 490724 h 1490383"/>
                <a:gd name="connsiteX1359" fmla="*/ 10037677 w 12191999"/>
                <a:gd name="connsiteY1359" fmla="*/ 490724 h 1490383"/>
                <a:gd name="connsiteX1360" fmla="*/ 10050091 w 12191999"/>
                <a:gd name="connsiteY1360" fmla="*/ 490724 h 1490383"/>
                <a:gd name="connsiteX1361" fmla="*/ 10050091 w 12191999"/>
                <a:gd name="connsiteY1361" fmla="*/ 491805 h 1490383"/>
                <a:gd name="connsiteX1362" fmla="*/ 10050091 w 12191999"/>
                <a:gd name="connsiteY1362" fmla="*/ 499371 h 1490383"/>
                <a:gd name="connsiteX1363" fmla="*/ 10050851 w 12191999"/>
                <a:gd name="connsiteY1363" fmla="*/ 499371 h 1490383"/>
                <a:gd name="connsiteX1364" fmla="*/ 10056171 w 12191999"/>
                <a:gd name="connsiteY1364" fmla="*/ 499371 h 1490383"/>
                <a:gd name="connsiteX1365" fmla="*/ 10066304 w 12191999"/>
                <a:gd name="connsiteY1365" fmla="*/ 495047 h 1490383"/>
                <a:gd name="connsiteX1366" fmla="*/ 10070357 w 12191999"/>
                <a:gd name="connsiteY1366" fmla="*/ 498290 h 1490383"/>
                <a:gd name="connsiteX1367" fmla="*/ 10070357 w 12191999"/>
                <a:gd name="connsiteY1367" fmla="*/ 490724 h 1490383"/>
                <a:gd name="connsiteX1368" fmla="*/ 10072637 w 12191999"/>
                <a:gd name="connsiteY1368" fmla="*/ 490724 h 1490383"/>
                <a:gd name="connsiteX1369" fmla="*/ 10088598 w 12191999"/>
                <a:gd name="connsiteY1369" fmla="*/ 490724 h 1490383"/>
                <a:gd name="connsiteX1370" fmla="*/ 10088598 w 12191999"/>
                <a:gd name="connsiteY1370" fmla="*/ 491805 h 1490383"/>
                <a:gd name="connsiteX1371" fmla="*/ 10088598 w 12191999"/>
                <a:gd name="connsiteY1371" fmla="*/ 499371 h 1490383"/>
                <a:gd name="connsiteX1372" fmla="*/ 10118998 w 12191999"/>
                <a:gd name="connsiteY1372" fmla="*/ 499371 h 1490383"/>
                <a:gd name="connsiteX1373" fmla="*/ 10118998 w 12191999"/>
                <a:gd name="connsiteY1373" fmla="*/ 500992 h 1490383"/>
                <a:gd name="connsiteX1374" fmla="*/ 10118998 w 12191999"/>
                <a:gd name="connsiteY1374" fmla="*/ 512342 h 1490383"/>
                <a:gd name="connsiteX1375" fmla="*/ 10145345 w 12191999"/>
                <a:gd name="connsiteY1375" fmla="*/ 512342 h 1490383"/>
                <a:gd name="connsiteX1376" fmla="*/ 10145345 w 12191999"/>
                <a:gd name="connsiteY1376" fmla="*/ 542606 h 1490383"/>
                <a:gd name="connsiteX1377" fmla="*/ 10146105 w 12191999"/>
                <a:gd name="connsiteY1377" fmla="*/ 542606 h 1490383"/>
                <a:gd name="connsiteX1378" fmla="*/ 10151425 w 12191999"/>
                <a:gd name="connsiteY1378" fmla="*/ 542606 h 1490383"/>
                <a:gd name="connsiteX1379" fmla="*/ 10151425 w 12191999"/>
                <a:gd name="connsiteY1379" fmla="*/ 543687 h 1490383"/>
                <a:gd name="connsiteX1380" fmla="*/ 10151425 w 12191999"/>
                <a:gd name="connsiteY1380" fmla="*/ 551254 h 1490383"/>
                <a:gd name="connsiteX1381" fmla="*/ 10155479 w 12191999"/>
                <a:gd name="connsiteY1381" fmla="*/ 581518 h 1490383"/>
                <a:gd name="connsiteX1382" fmla="*/ 10156239 w 12191999"/>
                <a:gd name="connsiteY1382" fmla="*/ 581518 h 1490383"/>
                <a:gd name="connsiteX1383" fmla="*/ 10161559 w 12191999"/>
                <a:gd name="connsiteY1383" fmla="*/ 581518 h 1490383"/>
                <a:gd name="connsiteX1384" fmla="*/ 10161559 w 12191999"/>
                <a:gd name="connsiteY1384" fmla="*/ 582329 h 1490383"/>
                <a:gd name="connsiteX1385" fmla="*/ 10161559 w 12191999"/>
                <a:gd name="connsiteY1385" fmla="*/ 588004 h 1490383"/>
                <a:gd name="connsiteX1386" fmla="*/ 10162572 w 12191999"/>
                <a:gd name="connsiteY1386" fmla="*/ 588004 h 1490383"/>
                <a:gd name="connsiteX1387" fmla="*/ 10169665 w 12191999"/>
                <a:gd name="connsiteY1387" fmla="*/ 588004 h 1490383"/>
                <a:gd name="connsiteX1388" fmla="*/ 10169665 w 12191999"/>
                <a:gd name="connsiteY1388" fmla="*/ 618269 h 1490383"/>
                <a:gd name="connsiteX1389" fmla="*/ 10171692 w 12191999"/>
                <a:gd name="connsiteY1389" fmla="*/ 618269 h 1490383"/>
                <a:gd name="connsiteX1390" fmla="*/ 10185879 w 12191999"/>
                <a:gd name="connsiteY1390" fmla="*/ 618269 h 1490383"/>
                <a:gd name="connsiteX1391" fmla="*/ 10185879 w 12191999"/>
                <a:gd name="connsiteY1391" fmla="*/ 642048 h 1490383"/>
                <a:gd name="connsiteX1392" fmla="*/ 10187906 w 12191999"/>
                <a:gd name="connsiteY1392" fmla="*/ 643669 h 1490383"/>
                <a:gd name="connsiteX1393" fmla="*/ 10187906 w 12191999"/>
                <a:gd name="connsiteY1393" fmla="*/ 655019 h 1490383"/>
                <a:gd name="connsiteX1394" fmla="*/ 10188666 w 12191999"/>
                <a:gd name="connsiteY1394" fmla="*/ 655019 h 1490383"/>
                <a:gd name="connsiteX1395" fmla="*/ 10193986 w 12191999"/>
                <a:gd name="connsiteY1395" fmla="*/ 655019 h 1490383"/>
                <a:gd name="connsiteX1396" fmla="*/ 10193986 w 12191999"/>
                <a:gd name="connsiteY1396" fmla="*/ 678798 h 1490383"/>
                <a:gd name="connsiteX1397" fmla="*/ 10195252 w 12191999"/>
                <a:gd name="connsiteY1397" fmla="*/ 678798 h 1490383"/>
                <a:gd name="connsiteX1398" fmla="*/ 10204119 w 12191999"/>
                <a:gd name="connsiteY1398" fmla="*/ 678798 h 1490383"/>
                <a:gd name="connsiteX1399" fmla="*/ 10206146 w 12191999"/>
                <a:gd name="connsiteY1399" fmla="*/ 682852 h 1490383"/>
                <a:gd name="connsiteX1400" fmla="*/ 10206146 w 12191999"/>
                <a:gd name="connsiteY1400" fmla="*/ 696093 h 1490383"/>
                <a:gd name="connsiteX1401" fmla="*/ 10207666 w 12191999"/>
                <a:gd name="connsiteY1401" fmla="*/ 694201 h 1490383"/>
                <a:gd name="connsiteX1402" fmla="*/ 10218306 w 12191999"/>
                <a:gd name="connsiteY1402" fmla="*/ 680960 h 1490383"/>
                <a:gd name="connsiteX1403" fmla="*/ 10246680 w 12191999"/>
                <a:gd name="connsiteY1403" fmla="*/ 680960 h 1490383"/>
                <a:gd name="connsiteX1404" fmla="*/ 10246680 w 12191999"/>
                <a:gd name="connsiteY1404" fmla="*/ 767431 h 1490383"/>
                <a:gd name="connsiteX1405" fmla="*/ 10247440 w 12191999"/>
                <a:gd name="connsiteY1405" fmla="*/ 767431 h 1490383"/>
                <a:gd name="connsiteX1406" fmla="*/ 10252760 w 12191999"/>
                <a:gd name="connsiteY1406" fmla="*/ 767431 h 1490383"/>
                <a:gd name="connsiteX1407" fmla="*/ 10253520 w 12191999"/>
                <a:gd name="connsiteY1407" fmla="*/ 766080 h 1490383"/>
                <a:gd name="connsiteX1408" fmla="*/ 10258840 w 12191999"/>
                <a:gd name="connsiteY1408" fmla="*/ 756622 h 1490383"/>
                <a:gd name="connsiteX1409" fmla="*/ 10258840 w 12191999"/>
                <a:gd name="connsiteY1409" fmla="*/ 758514 h 1490383"/>
                <a:gd name="connsiteX1410" fmla="*/ 10258840 w 12191999"/>
                <a:gd name="connsiteY1410" fmla="*/ 771755 h 1490383"/>
                <a:gd name="connsiteX1411" fmla="*/ 10262893 w 12191999"/>
                <a:gd name="connsiteY1411" fmla="*/ 726358 h 1490383"/>
                <a:gd name="connsiteX1412" fmla="*/ 10263653 w 12191999"/>
                <a:gd name="connsiteY1412" fmla="*/ 726358 h 1490383"/>
                <a:gd name="connsiteX1413" fmla="*/ 10268973 w 12191999"/>
                <a:gd name="connsiteY1413" fmla="*/ 726358 h 1490383"/>
                <a:gd name="connsiteX1414" fmla="*/ 10268973 w 12191999"/>
                <a:gd name="connsiteY1414" fmla="*/ 661504 h 1490383"/>
                <a:gd name="connsiteX1415" fmla="*/ 10269987 w 12191999"/>
                <a:gd name="connsiteY1415" fmla="*/ 661504 h 1490383"/>
                <a:gd name="connsiteX1416" fmla="*/ 10277080 w 12191999"/>
                <a:gd name="connsiteY1416" fmla="*/ 661504 h 1490383"/>
                <a:gd name="connsiteX1417" fmla="*/ 10289240 w 12191999"/>
                <a:gd name="connsiteY1417" fmla="*/ 618269 h 1490383"/>
                <a:gd name="connsiteX1418" fmla="*/ 10290507 w 12191999"/>
                <a:gd name="connsiteY1418" fmla="*/ 618269 h 1490383"/>
                <a:gd name="connsiteX1419" fmla="*/ 10299374 w 12191999"/>
                <a:gd name="connsiteY1419" fmla="*/ 618269 h 1490383"/>
                <a:gd name="connsiteX1420" fmla="*/ 10309507 w 12191999"/>
                <a:gd name="connsiteY1420" fmla="*/ 661504 h 1490383"/>
                <a:gd name="connsiteX1421" fmla="*/ 10310520 w 12191999"/>
                <a:gd name="connsiteY1421" fmla="*/ 661504 h 1490383"/>
                <a:gd name="connsiteX1422" fmla="*/ 10317614 w 12191999"/>
                <a:gd name="connsiteY1422" fmla="*/ 661504 h 1490383"/>
                <a:gd name="connsiteX1423" fmla="*/ 10317614 w 12191999"/>
                <a:gd name="connsiteY1423" fmla="*/ 700416 h 1490383"/>
                <a:gd name="connsiteX1424" fmla="*/ 10319387 w 12191999"/>
                <a:gd name="connsiteY1424" fmla="*/ 700416 h 1490383"/>
                <a:gd name="connsiteX1425" fmla="*/ 10331801 w 12191999"/>
                <a:gd name="connsiteY1425" fmla="*/ 700416 h 1490383"/>
                <a:gd name="connsiteX1426" fmla="*/ 10331801 w 12191999"/>
                <a:gd name="connsiteY1426" fmla="*/ 702578 h 1490383"/>
                <a:gd name="connsiteX1427" fmla="*/ 10331801 w 12191999"/>
                <a:gd name="connsiteY1427" fmla="*/ 717710 h 1490383"/>
                <a:gd name="connsiteX1428" fmla="*/ 10335854 w 12191999"/>
                <a:gd name="connsiteY1428" fmla="*/ 715549 h 1490383"/>
                <a:gd name="connsiteX1429" fmla="*/ 10335854 w 12191999"/>
                <a:gd name="connsiteY1429" fmla="*/ 700416 h 1490383"/>
                <a:gd name="connsiteX1430" fmla="*/ 10337374 w 12191999"/>
                <a:gd name="connsiteY1430" fmla="*/ 700416 h 1490383"/>
                <a:gd name="connsiteX1431" fmla="*/ 10348014 w 12191999"/>
                <a:gd name="connsiteY1431" fmla="*/ 700416 h 1490383"/>
                <a:gd name="connsiteX1432" fmla="*/ 10348014 w 12191999"/>
                <a:gd name="connsiteY1432" fmla="*/ 702037 h 1490383"/>
                <a:gd name="connsiteX1433" fmla="*/ 10348014 w 12191999"/>
                <a:gd name="connsiteY1433" fmla="*/ 713387 h 1490383"/>
                <a:gd name="connsiteX1434" fmla="*/ 10378415 w 12191999"/>
                <a:gd name="connsiteY1434" fmla="*/ 713387 h 1490383"/>
                <a:gd name="connsiteX1435" fmla="*/ 10378415 w 12191999"/>
                <a:gd name="connsiteY1435" fmla="*/ 676637 h 1490383"/>
                <a:gd name="connsiteX1436" fmla="*/ 10379681 w 12191999"/>
                <a:gd name="connsiteY1436" fmla="*/ 676637 h 1490383"/>
                <a:gd name="connsiteX1437" fmla="*/ 10388548 w 12191999"/>
                <a:gd name="connsiteY1437" fmla="*/ 676637 h 1490383"/>
                <a:gd name="connsiteX1438" fmla="*/ 10388548 w 12191999"/>
                <a:gd name="connsiteY1438" fmla="*/ 698254 h 1490383"/>
                <a:gd name="connsiteX1439" fmla="*/ 10390575 w 12191999"/>
                <a:gd name="connsiteY1439" fmla="*/ 665828 h 1490383"/>
                <a:gd name="connsiteX1440" fmla="*/ 10412868 w 12191999"/>
                <a:gd name="connsiteY1440" fmla="*/ 665828 h 1490383"/>
                <a:gd name="connsiteX1441" fmla="*/ 10412868 w 12191999"/>
                <a:gd name="connsiteY1441" fmla="*/ 664206 h 1490383"/>
                <a:gd name="connsiteX1442" fmla="*/ 10412868 w 12191999"/>
                <a:gd name="connsiteY1442" fmla="*/ 652857 h 1490383"/>
                <a:gd name="connsiteX1443" fmla="*/ 10413628 w 12191999"/>
                <a:gd name="connsiteY1443" fmla="*/ 652857 h 1490383"/>
                <a:gd name="connsiteX1444" fmla="*/ 10418948 w 12191999"/>
                <a:gd name="connsiteY1444" fmla="*/ 652857 h 1490383"/>
                <a:gd name="connsiteX1445" fmla="*/ 10418948 w 12191999"/>
                <a:gd name="connsiteY1445" fmla="*/ 650966 h 1490383"/>
                <a:gd name="connsiteX1446" fmla="*/ 10418948 w 12191999"/>
                <a:gd name="connsiteY1446" fmla="*/ 637725 h 1490383"/>
                <a:gd name="connsiteX1447" fmla="*/ 10423002 w 12191999"/>
                <a:gd name="connsiteY1447" fmla="*/ 644210 h 1490383"/>
                <a:gd name="connsiteX1448" fmla="*/ 10425282 w 12191999"/>
                <a:gd name="connsiteY1448" fmla="*/ 644210 h 1490383"/>
                <a:gd name="connsiteX1449" fmla="*/ 10441242 w 12191999"/>
                <a:gd name="connsiteY1449" fmla="*/ 644210 h 1490383"/>
                <a:gd name="connsiteX1450" fmla="*/ 10441242 w 12191999"/>
                <a:gd name="connsiteY1450" fmla="*/ 643399 h 1490383"/>
                <a:gd name="connsiteX1451" fmla="*/ 10441242 w 12191999"/>
                <a:gd name="connsiteY1451" fmla="*/ 637725 h 1490383"/>
                <a:gd name="connsiteX1452" fmla="*/ 10442002 w 12191999"/>
                <a:gd name="connsiteY1452" fmla="*/ 637725 h 1490383"/>
                <a:gd name="connsiteX1453" fmla="*/ 10447322 w 12191999"/>
                <a:gd name="connsiteY1453" fmla="*/ 637725 h 1490383"/>
                <a:gd name="connsiteX1454" fmla="*/ 10447322 w 12191999"/>
                <a:gd name="connsiteY1454" fmla="*/ 639076 h 1490383"/>
                <a:gd name="connsiteX1455" fmla="*/ 10447322 w 12191999"/>
                <a:gd name="connsiteY1455" fmla="*/ 648534 h 1490383"/>
                <a:gd name="connsiteX1456" fmla="*/ 10485829 w 12191999"/>
                <a:gd name="connsiteY1456" fmla="*/ 648534 h 1490383"/>
                <a:gd name="connsiteX1457" fmla="*/ 10485829 w 12191999"/>
                <a:gd name="connsiteY1457" fmla="*/ 786887 h 1490383"/>
                <a:gd name="connsiteX1458" fmla="*/ 10487349 w 12191999"/>
                <a:gd name="connsiteY1458" fmla="*/ 786887 h 1490383"/>
                <a:gd name="connsiteX1459" fmla="*/ 10497989 w 12191999"/>
                <a:gd name="connsiteY1459" fmla="*/ 786887 h 1490383"/>
                <a:gd name="connsiteX1460" fmla="*/ 10497989 w 12191999"/>
                <a:gd name="connsiteY1460" fmla="*/ 773917 h 1490383"/>
                <a:gd name="connsiteX1461" fmla="*/ 10502043 w 12191999"/>
                <a:gd name="connsiteY1461" fmla="*/ 773917 h 1490383"/>
                <a:gd name="connsiteX1462" fmla="*/ 10502043 w 12191999"/>
                <a:gd name="connsiteY1462" fmla="*/ 786887 h 1490383"/>
                <a:gd name="connsiteX1463" fmla="*/ 10532443 w 12191999"/>
                <a:gd name="connsiteY1463" fmla="*/ 786887 h 1490383"/>
                <a:gd name="connsiteX1464" fmla="*/ 10532443 w 12191999"/>
                <a:gd name="connsiteY1464" fmla="*/ 756622 h 1490383"/>
                <a:gd name="connsiteX1465" fmla="*/ 10544603 w 12191999"/>
                <a:gd name="connsiteY1465" fmla="*/ 756622 h 1490383"/>
                <a:gd name="connsiteX1466" fmla="*/ 10556763 w 12191999"/>
                <a:gd name="connsiteY1466" fmla="*/ 754461 h 1490383"/>
                <a:gd name="connsiteX1467" fmla="*/ 10560817 w 12191999"/>
                <a:gd name="connsiteY1467" fmla="*/ 756622 h 1490383"/>
                <a:gd name="connsiteX1468" fmla="*/ 10570950 w 12191999"/>
                <a:gd name="connsiteY1468" fmla="*/ 756622 h 1490383"/>
                <a:gd name="connsiteX1469" fmla="*/ 10570950 w 12191999"/>
                <a:gd name="connsiteY1469" fmla="*/ 786887 h 1490383"/>
                <a:gd name="connsiteX1470" fmla="*/ 10579057 w 12191999"/>
                <a:gd name="connsiteY1470" fmla="*/ 786887 h 1490383"/>
                <a:gd name="connsiteX1471" fmla="*/ 10579057 w 12191999"/>
                <a:gd name="connsiteY1471" fmla="*/ 804182 h 1490383"/>
                <a:gd name="connsiteX1472" fmla="*/ 10588393 w 12191999"/>
                <a:gd name="connsiteY1472" fmla="*/ 805087 h 1490383"/>
                <a:gd name="connsiteX1473" fmla="*/ 10601351 w 12191999"/>
                <a:gd name="connsiteY1473" fmla="*/ 805087 h 1490383"/>
                <a:gd name="connsiteX1474" fmla="*/ 10601351 w 12191999"/>
                <a:gd name="connsiteY1474" fmla="*/ 789049 h 1490383"/>
                <a:gd name="connsiteX1475" fmla="*/ 10669307 w 12191999"/>
                <a:gd name="connsiteY1475" fmla="*/ 789049 h 1490383"/>
                <a:gd name="connsiteX1476" fmla="*/ 10669307 w 12191999"/>
                <a:gd name="connsiteY1476" fmla="*/ 703796 h 1490383"/>
                <a:gd name="connsiteX1477" fmla="*/ 10741315 w 12191999"/>
                <a:gd name="connsiteY1477" fmla="*/ 703796 h 1490383"/>
                <a:gd name="connsiteX1478" fmla="*/ 10741315 w 12191999"/>
                <a:gd name="connsiteY1478" fmla="*/ 782564 h 1490383"/>
                <a:gd name="connsiteX1479" fmla="*/ 10743219 w 12191999"/>
                <a:gd name="connsiteY1479" fmla="*/ 782564 h 1490383"/>
                <a:gd name="connsiteX1480" fmla="*/ 10744461 w 12191999"/>
                <a:gd name="connsiteY1480" fmla="*/ 805087 h 1490383"/>
                <a:gd name="connsiteX1481" fmla="*/ 10754137 w 12191999"/>
                <a:gd name="connsiteY1481" fmla="*/ 805087 h 1490383"/>
                <a:gd name="connsiteX1482" fmla="*/ 10755379 w 12191999"/>
                <a:gd name="connsiteY1482" fmla="*/ 782564 h 1490383"/>
                <a:gd name="connsiteX1483" fmla="*/ 10761459 w 12191999"/>
                <a:gd name="connsiteY1483" fmla="*/ 782564 h 1490383"/>
                <a:gd name="connsiteX1484" fmla="*/ 10762701 w 12191999"/>
                <a:gd name="connsiteY1484" fmla="*/ 805087 h 1490383"/>
                <a:gd name="connsiteX1485" fmla="*/ 10813323 w 12191999"/>
                <a:gd name="connsiteY1485" fmla="*/ 805087 h 1490383"/>
                <a:gd name="connsiteX1486" fmla="*/ 10813323 w 12191999"/>
                <a:gd name="connsiteY1486" fmla="*/ 642059 h 1490383"/>
                <a:gd name="connsiteX1487" fmla="*/ 11010650 w 12191999"/>
                <a:gd name="connsiteY1487" fmla="*/ 642059 h 1490383"/>
                <a:gd name="connsiteX1488" fmla="*/ 11010650 w 12191999"/>
                <a:gd name="connsiteY1488" fmla="*/ 805087 h 1490383"/>
                <a:gd name="connsiteX1489" fmla="*/ 11029347 w 12191999"/>
                <a:gd name="connsiteY1489" fmla="*/ 805087 h 1490383"/>
                <a:gd name="connsiteX1490" fmla="*/ 11029347 w 12191999"/>
                <a:gd name="connsiteY1490" fmla="*/ 722394 h 1490383"/>
                <a:gd name="connsiteX1491" fmla="*/ 11124467 w 12191999"/>
                <a:gd name="connsiteY1491" fmla="*/ 722394 h 1490383"/>
                <a:gd name="connsiteX1492" fmla="*/ 11136397 w 12191999"/>
                <a:gd name="connsiteY1492" fmla="*/ 404253 h 1490383"/>
                <a:gd name="connsiteX1493" fmla="*/ 11124237 w 12191999"/>
                <a:gd name="connsiteY1493" fmla="*/ 382635 h 1490383"/>
                <a:gd name="connsiteX1494" fmla="*/ 11118157 w 12191999"/>
                <a:gd name="connsiteY1494" fmla="*/ 378311 h 1490383"/>
                <a:gd name="connsiteX1495" fmla="*/ 11126264 w 12191999"/>
                <a:gd name="connsiteY1495" fmla="*/ 354532 h 1490383"/>
                <a:gd name="connsiteX1496" fmla="*/ 11126264 w 12191999"/>
                <a:gd name="connsiteY1496" fmla="*/ 337238 h 1490383"/>
                <a:gd name="connsiteX1497" fmla="*/ 11140451 w 12191999"/>
                <a:gd name="connsiteY1497" fmla="*/ 337238 h 1490383"/>
                <a:gd name="connsiteX1498" fmla="*/ 11140451 w 12191999"/>
                <a:gd name="connsiteY1498" fmla="*/ 315620 h 1490383"/>
                <a:gd name="connsiteX1499" fmla="*/ 11142477 w 12191999"/>
                <a:gd name="connsiteY1499" fmla="*/ 311296 h 1490383"/>
                <a:gd name="connsiteX1500" fmla="*/ 11142477 w 12191999"/>
                <a:gd name="connsiteY1500" fmla="*/ 233472 h 1490383"/>
                <a:gd name="connsiteX1501" fmla="*/ 11140451 w 12191999"/>
                <a:gd name="connsiteY1501" fmla="*/ 226987 h 1490383"/>
                <a:gd name="connsiteX1502" fmla="*/ 11146531 w 12191999"/>
                <a:gd name="connsiteY1502" fmla="*/ 220501 h 1490383"/>
                <a:gd name="connsiteX1503" fmla="*/ 11146531 w 12191999"/>
                <a:gd name="connsiteY1503" fmla="*/ 162133 h 1490383"/>
                <a:gd name="connsiteX1504" fmla="*/ 11148557 w 12191999"/>
                <a:gd name="connsiteY1504" fmla="*/ 157810 h 1490383"/>
                <a:gd name="connsiteX1505" fmla="*/ 11148557 w 12191999"/>
                <a:gd name="connsiteY1505" fmla="*/ 101604 h 1490383"/>
                <a:gd name="connsiteX1506" fmla="*/ 11150584 w 12191999"/>
                <a:gd name="connsiteY1506" fmla="*/ 82148 h 1490383"/>
                <a:gd name="connsiteX1507" fmla="*/ 11154638 w 12191999"/>
                <a:gd name="connsiteY1507" fmla="*/ 99442 h 1490383"/>
                <a:gd name="connsiteX1508" fmla="*/ 11156664 w 12191999"/>
                <a:gd name="connsiteY1508" fmla="*/ 157810 h 1490383"/>
                <a:gd name="connsiteX1509" fmla="*/ 11158691 w 12191999"/>
                <a:gd name="connsiteY1509" fmla="*/ 220501 h 1490383"/>
                <a:gd name="connsiteX1510" fmla="*/ 11164771 w 12191999"/>
                <a:gd name="connsiteY1510" fmla="*/ 226987 h 1490383"/>
                <a:gd name="connsiteX1511" fmla="*/ 11162744 w 12191999"/>
                <a:gd name="connsiteY1511" fmla="*/ 233472 h 1490383"/>
                <a:gd name="connsiteX1512" fmla="*/ 11162744 w 12191999"/>
                <a:gd name="connsiteY1512" fmla="*/ 311296 h 1490383"/>
                <a:gd name="connsiteX1513" fmla="*/ 11164771 w 12191999"/>
                <a:gd name="connsiteY1513" fmla="*/ 315620 h 1490383"/>
                <a:gd name="connsiteX1514" fmla="*/ 11164771 w 12191999"/>
                <a:gd name="connsiteY1514" fmla="*/ 337238 h 1490383"/>
                <a:gd name="connsiteX1515" fmla="*/ 11178958 w 12191999"/>
                <a:gd name="connsiteY1515" fmla="*/ 337238 h 1490383"/>
                <a:gd name="connsiteX1516" fmla="*/ 11178958 w 12191999"/>
                <a:gd name="connsiteY1516" fmla="*/ 354532 h 1490383"/>
                <a:gd name="connsiteX1517" fmla="*/ 11187065 w 12191999"/>
                <a:gd name="connsiteY1517" fmla="*/ 378311 h 1490383"/>
                <a:gd name="connsiteX1518" fmla="*/ 11180985 w 12191999"/>
                <a:gd name="connsiteY1518" fmla="*/ 382635 h 1490383"/>
                <a:gd name="connsiteX1519" fmla="*/ 11168824 w 12191999"/>
                <a:gd name="connsiteY1519" fmla="*/ 404253 h 1490383"/>
                <a:gd name="connsiteX1520" fmla="*/ 11176931 w 12191999"/>
                <a:gd name="connsiteY1520" fmla="*/ 657181 h 1490383"/>
                <a:gd name="connsiteX1521" fmla="*/ 11241785 w 12191999"/>
                <a:gd name="connsiteY1521" fmla="*/ 657181 h 1490383"/>
                <a:gd name="connsiteX1522" fmla="*/ 11241785 w 12191999"/>
                <a:gd name="connsiteY1522" fmla="*/ 732843 h 1490383"/>
                <a:gd name="connsiteX1523" fmla="*/ 11249892 w 12191999"/>
                <a:gd name="connsiteY1523" fmla="*/ 732843 h 1490383"/>
                <a:gd name="connsiteX1524" fmla="*/ 11251919 w 12191999"/>
                <a:gd name="connsiteY1524" fmla="*/ 726358 h 1490383"/>
                <a:gd name="connsiteX1525" fmla="*/ 11257999 w 12191999"/>
                <a:gd name="connsiteY1525" fmla="*/ 726358 h 1490383"/>
                <a:gd name="connsiteX1526" fmla="*/ 11260026 w 12191999"/>
                <a:gd name="connsiteY1526" fmla="*/ 735005 h 1490383"/>
                <a:gd name="connsiteX1527" fmla="*/ 11272186 w 12191999"/>
                <a:gd name="connsiteY1527" fmla="*/ 735005 h 1490383"/>
                <a:gd name="connsiteX1528" fmla="*/ 11272186 w 12191999"/>
                <a:gd name="connsiteY1528" fmla="*/ 728519 h 1490383"/>
                <a:gd name="connsiteX1529" fmla="*/ 11294479 w 12191999"/>
                <a:gd name="connsiteY1529" fmla="*/ 728519 h 1490383"/>
                <a:gd name="connsiteX1530" fmla="*/ 11294479 w 12191999"/>
                <a:gd name="connsiteY1530" fmla="*/ 735005 h 1490383"/>
                <a:gd name="connsiteX1531" fmla="*/ 11314746 w 12191999"/>
                <a:gd name="connsiteY1531" fmla="*/ 735005 h 1490383"/>
                <a:gd name="connsiteX1532" fmla="*/ 11314746 w 12191999"/>
                <a:gd name="connsiteY1532" fmla="*/ 780402 h 1490383"/>
                <a:gd name="connsiteX1533" fmla="*/ 11328933 w 12191999"/>
                <a:gd name="connsiteY1533" fmla="*/ 780402 h 1490383"/>
                <a:gd name="connsiteX1534" fmla="*/ 11328933 w 12191999"/>
                <a:gd name="connsiteY1534" fmla="*/ 767431 h 1490383"/>
                <a:gd name="connsiteX1535" fmla="*/ 11345147 w 12191999"/>
                <a:gd name="connsiteY1535" fmla="*/ 767431 h 1490383"/>
                <a:gd name="connsiteX1536" fmla="*/ 11345147 w 12191999"/>
                <a:gd name="connsiteY1536" fmla="*/ 588004 h 1490383"/>
                <a:gd name="connsiteX1537" fmla="*/ 11351227 w 12191999"/>
                <a:gd name="connsiteY1537" fmla="*/ 581518 h 1490383"/>
                <a:gd name="connsiteX1538" fmla="*/ 11424188 w 12191999"/>
                <a:gd name="connsiteY1538" fmla="*/ 581518 h 1490383"/>
                <a:gd name="connsiteX1539" fmla="*/ 11424188 w 12191999"/>
                <a:gd name="connsiteY1539" fmla="*/ 590166 h 1490383"/>
                <a:gd name="connsiteX1540" fmla="*/ 11434321 w 12191999"/>
                <a:gd name="connsiteY1540" fmla="*/ 590166 h 1490383"/>
                <a:gd name="connsiteX1541" fmla="*/ 11434321 w 12191999"/>
                <a:gd name="connsiteY1541" fmla="*/ 704740 h 1490383"/>
                <a:gd name="connsiteX1542" fmla="*/ 11456615 w 12191999"/>
                <a:gd name="connsiteY1542" fmla="*/ 704740 h 1490383"/>
                <a:gd name="connsiteX1543" fmla="*/ 11456615 w 12191999"/>
                <a:gd name="connsiteY1543" fmla="*/ 637725 h 1490383"/>
                <a:gd name="connsiteX1544" fmla="*/ 11482962 w 12191999"/>
                <a:gd name="connsiteY1544" fmla="*/ 637725 h 1490383"/>
                <a:gd name="connsiteX1545" fmla="*/ 11487015 w 12191999"/>
                <a:gd name="connsiteY1545" fmla="*/ 633401 h 1490383"/>
                <a:gd name="connsiteX1546" fmla="*/ 11495122 w 12191999"/>
                <a:gd name="connsiteY1546" fmla="*/ 633401 h 1490383"/>
                <a:gd name="connsiteX1547" fmla="*/ 11499175 w 12191999"/>
                <a:gd name="connsiteY1547" fmla="*/ 637725 h 1490383"/>
                <a:gd name="connsiteX1548" fmla="*/ 11521469 w 12191999"/>
                <a:gd name="connsiteY1548" fmla="*/ 637725 h 1490383"/>
                <a:gd name="connsiteX1549" fmla="*/ 11521469 w 12191999"/>
                <a:gd name="connsiteY1549" fmla="*/ 520989 h 1490383"/>
                <a:gd name="connsiteX1550" fmla="*/ 11578216 w 12191999"/>
                <a:gd name="connsiteY1550" fmla="*/ 510180 h 1490383"/>
                <a:gd name="connsiteX1551" fmla="*/ 11578216 w 12191999"/>
                <a:gd name="connsiteY1551" fmla="*/ 511261 h 1490383"/>
                <a:gd name="connsiteX1552" fmla="*/ 11578216 w 12191999"/>
                <a:gd name="connsiteY1552" fmla="*/ 518827 h 1490383"/>
                <a:gd name="connsiteX1553" fmla="*/ 11604563 w 12191999"/>
                <a:gd name="connsiteY1553" fmla="*/ 518827 h 1490383"/>
                <a:gd name="connsiteX1554" fmla="*/ 11604563 w 12191999"/>
                <a:gd name="connsiteY1554" fmla="*/ 773917 h 1490383"/>
                <a:gd name="connsiteX1555" fmla="*/ 11626857 w 12191999"/>
                <a:gd name="connsiteY1555" fmla="*/ 773917 h 1490383"/>
                <a:gd name="connsiteX1556" fmla="*/ 11626857 w 12191999"/>
                <a:gd name="connsiteY1556" fmla="*/ 769593 h 1490383"/>
                <a:gd name="connsiteX1557" fmla="*/ 11639017 w 12191999"/>
                <a:gd name="connsiteY1557" fmla="*/ 769593 h 1490383"/>
                <a:gd name="connsiteX1558" fmla="*/ 11639017 w 12191999"/>
                <a:gd name="connsiteY1558" fmla="*/ 773917 h 1490383"/>
                <a:gd name="connsiteX1559" fmla="*/ 11663337 w 12191999"/>
                <a:gd name="connsiteY1559" fmla="*/ 773917 h 1490383"/>
                <a:gd name="connsiteX1560" fmla="*/ 11663337 w 12191999"/>
                <a:gd name="connsiteY1560" fmla="*/ 760946 h 1490383"/>
                <a:gd name="connsiteX1561" fmla="*/ 11691711 w 12191999"/>
                <a:gd name="connsiteY1561" fmla="*/ 760946 h 1490383"/>
                <a:gd name="connsiteX1562" fmla="*/ 11703871 w 12191999"/>
                <a:gd name="connsiteY1562" fmla="*/ 756622 h 1490383"/>
                <a:gd name="connsiteX1563" fmla="*/ 11724138 w 12191999"/>
                <a:gd name="connsiteY1563" fmla="*/ 760946 h 1490383"/>
                <a:gd name="connsiteX1564" fmla="*/ 11724138 w 12191999"/>
                <a:gd name="connsiteY1564" fmla="*/ 743652 h 1490383"/>
                <a:gd name="connsiteX1565" fmla="*/ 11732245 w 12191999"/>
                <a:gd name="connsiteY1565" fmla="*/ 743652 h 1490383"/>
                <a:gd name="connsiteX1566" fmla="*/ 11732245 w 12191999"/>
                <a:gd name="connsiteY1566" fmla="*/ 730681 h 1490383"/>
                <a:gd name="connsiteX1567" fmla="*/ 11788992 w 12191999"/>
                <a:gd name="connsiteY1567" fmla="*/ 730681 h 1490383"/>
                <a:gd name="connsiteX1568" fmla="*/ 11788992 w 12191999"/>
                <a:gd name="connsiteY1568" fmla="*/ 700416 h 1490383"/>
                <a:gd name="connsiteX1569" fmla="*/ 11807232 w 12191999"/>
                <a:gd name="connsiteY1569" fmla="*/ 700416 h 1490383"/>
                <a:gd name="connsiteX1570" fmla="*/ 11807232 w 12191999"/>
                <a:gd name="connsiteY1570" fmla="*/ 693931 h 1490383"/>
                <a:gd name="connsiteX1571" fmla="*/ 11819392 w 12191999"/>
                <a:gd name="connsiteY1571" fmla="*/ 693931 h 1490383"/>
                <a:gd name="connsiteX1572" fmla="*/ 11819392 w 12191999"/>
                <a:gd name="connsiteY1572" fmla="*/ 700416 h 1490383"/>
                <a:gd name="connsiteX1573" fmla="*/ 11835606 w 12191999"/>
                <a:gd name="connsiteY1573" fmla="*/ 700416 h 1490383"/>
                <a:gd name="connsiteX1574" fmla="*/ 11835606 w 12191999"/>
                <a:gd name="connsiteY1574" fmla="*/ 750137 h 1490383"/>
                <a:gd name="connsiteX1575" fmla="*/ 11868033 w 12191999"/>
                <a:gd name="connsiteY1575" fmla="*/ 750137 h 1490383"/>
                <a:gd name="connsiteX1576" fmla="*/ 11868033 w 12191999"/>
                <a:gd name="connsiteY1576" fmla="*/ 724196 h 1490383"/>
                <a:gd name="connsiteX1577" fmla="*/ 11906540 w 12191999"/>
                <a:gd name="connsiteY1577" fmla="*/ 724196 h 1490383"/>
                <a:gd name="connsiteX1578" fmla="*/ 11906540 w 12191999"/>
                <a:gd name="connsiteY1578" fmla="*/ 693931 h 1490383"/>
                <a:gd name="connsiteX1579" fmla="*/ 11955181 w 12191999"/>
                <a:gd name="connsiteY1579" fmla="*/ 693931 h 1490383"/>
                <a:gd name="connsiteX1580" fmla="*/ 11955181 w 12191999"/>
                <a:gd name="connsiteY1580" fmla="*/ 805087 h 1490383"/>
                <a:gd name="connsiteX1581" fmla="*/ 11955181 w 12191999"/>
                <a:gd name="connsiteY1581" fmla="*/ 818866 h 1490383"/>
                <a:gd name="connsiteX1582" fmla="*/ 11964324 w 12191999"/>
                <a:gd name="connsiteY1582" fmla="*/ 818866 h 1490383"/>
                <a:gd name="connsiteX1583" fmla="*/ 11964324 w 12191999"/>
                <a:gd name="connsiteY1583" fmla="*/ 762555 h 1490383"/>
                <a:gd name="connsiteX1584" fmla="*/ 11967661 w 12191999"/>
                <a:gd name="connsiteY1584" fmla="*/ 756622 h 1490383"/>
                <a:gd name="connsiteX1585" fmla="*/ 11967661 w 12191999"/>
                <a:gd name="connsiteY1585" fmla="*/ 758514 h 1490383"/>
                <a:gd name="connsiteX1586" fmla="*/ 11967661 w 12191999"/>
                <a:gd name="connsiteY1586" fmla="*/ 771755 h 1490383"/>
                <a:gd name="connsiteX1587" fmla="*/ 11971714 w 12191999"/>
                <a:gd name="connsiteY1587" fmla="*/ 726358 h 1490383"/>
                <a:gd name="connsiteX1588" fmla="*/ 11972474 w 12191999"/>
                <a:gd name="connsiteY1588" fmla="*/ 726358 h 1490383"/>
                <a:gd name="connsiteX1589" fmla="*/ 11977794 w 12191999"/>
                <a:gd name="connsiteY1589" fmla="*/ 726358 h 1490383"/>
                <a:gd name="connsiteX1590" fmla="*/ 11977794 w 12191999"/>
                <a:gd name="connsiteY1590" fmla="*/ 661504 h 1490383"/>
                <a:gd name="connsiteX1591" fmla="*/ 11978808 w 12191999"/>
                <a:gd name="connsiteY1591" fmla="*/ 661504 h 1490383"/>
                <a:gd name="connsiteX1592" fmla="*/ 11985901 w 12191999"/>
                <a:gd name="connsiteY1592" fmla="*/ 661504 h 1490383"/>
                <a:gd name="connsiteX1593" fmla="*/ 11998061 w 12191999"/>
                <a:gd name="connsiteY1593" fmla="*/ 618269 h 1490383"/>
                <a:gd name="connsiteX1594" fmla="*/ 11999328 w 12191999"/>
                <a:gd name="connsiteY1594" fmla="*/ 618269 h 1490383"/>
                <a:gd name="connsiteX1595" fmla="*/ 12008195 w 12191999"/>
                <a:gd name="connsiteY1595" fmla="*/ 618269 h 1490383"/>
                <a:gd name="connsiteX1596" fmla="*/ 12018328 w 12191999"/>
                <a:gd name="connsiteY1596" fmla="*/ 661504 h 1490383"/>
                <a:gd name="connsiteX1597" fmla="*/ 12019341 w 12191999"/>
                <a:gd name="connsiteY1597" fmla="*/ 661504 h 1490383"/>
                <a:gd name="connsiteX1598" fmla="*/ 12026435 w 12191999"/>
                <a:gd name="connsiteY1598" fmla="*/ 661504 h 1490383"/>
                <a:gd name="connsiteX1599" fmla="*/ 12026435 w 12191999"/>
                <a:gd name="connsiteY1599" fmla="*/ 700416 h 1490383"/>
                <a:gd name="connsiteX1600" fmla="*/ 12028208 w 12191999"/>
                <a:gd name="connsiteY1600" fmla="*/ 700416 h 1490383"/>
                <a:gd name="connsiteX1601" fmla="*/ 12040622 w 12191999"/>
                <a:gd name="connsiteY1601" fmla="*/ 700416 h 1490383"/>
                <a:gd name="connsiteX1602" fmla="*/ 12040622 w 12191999"/>
                <a:gd name="connsiteY1602" fmla="*/ 702578 h 1490383"/>
                <a:gd name="connsiteX1603" fmla="*/ 12040622 w 12191999"/>
                <a:gd name="connsiteY1603" fmla="*/ 717710 h 1490383"/>
                <a:gd name="connsiteX1604" fmla="*/ 12044675 w 12191999"/>
                <a:gd name="connsiteY1604" fmla="*/ 715549 h 1490383"/>
                <a:gd name="connsiteX1605" fmla="*/ 12044675 w 12191999"/>
                <a:gd name="connsiteY1605" fmla="*/ 700416 h 1490383"/>
                <a:gd name="connsiteX1606" fmla="*/ 12046195 w 12191999"/>
                <a:gd name="connsiteY1606" fmla="*/ 700416 h 1490383"/>
                <a:gd name="connsiteX1607" fmla="*/ 12056835 w 12191999"/>
                <a:gd name="connsiteY1607" fmla="*/ 700416 h 1490383"/>
                <a:gd name="connsiteX1608" fmla="*/ 12056835 w 12191999"/>
                <a:gd name="connsiteY1608" fmla="*/ 702037 h 1490383"/>
                <a:gd name="connsiteX1609" fmla="*/ 12056835 w 12191999"/>
                <a:gd name="connsiteY1609" fmla="*/ 713387 h 1490383"/>
                <a:gd name="connsiteX1610" fmla="*/ 12087236 w 12191999"/>
                <a:gd name="connsiteY1610" fmla="*/ 713387 h 1490383"/>
                <a:gd name="connsiteX1611" fmla="*/ 12087236 w 12191999"/>
                <a:gd name="connsiteY1611" fmla="*/ 676637 h 1490383"/>
                <a:gd name="connsiteX1612" fmla="*/ 12088502 w 12191999"/>
                <a:gd name="connsiteY1612" fmla="*/ 676637 h 1490383"/>
                <a:gd name="connsiteX1613" fmla="*/ 12097369 w 12191999"/>
                <a:gd name="connsiteY1613" fmla="*/ 676637 h 1490383"/>
                <a:gd name="connsiteX1614" fmla="*/ 12097369 w 12191999"/>
                <a:gd name="connsiteY1614" fmla="*/ 698254 h 1490383"/>
                <a:gd name="connsiteX1615" fmla="*/ 12099396 w 12191999"/>
                <a:gd name="connsiteY1615" fmla="*/ 665828 h 1490383"/>
                <a:gd name="connsiteX1616" fmla="*/ 12121689 w 12191999"/>
                <a:gd name="connsiteY1616" fmla="*/ 665828 h 1490383"/>
                <a:gd name="connsiteX1617" fmla="*/ 12121689 w 12191999"/>
                <a:gd name="connsiteY1617" fmla="*/ 664206 h 1490383"/>
                <a:gd name="connsiteX1618" fmla="*/ 12121689 w 12191999"/>
                <a:gd name="connsiteY1618" fmla="*/ 652857 h 1490383"/>
                <a:gd name="connsiteX1619" fmla="*/ 12122449 w 12191999"/>
                <a:gd name="connsiteY1619" fmla="*/ 652857 h 1490383"/>
                <a:gd name="connsiteX1620" fmla="*/ 12127769 w 12191999"/>
                <a:gd name="connsiteY1620" fmla="*/ 652857 h 1490383"/>
                <a:gd name="connsiteX1621" fmla="*/ 12127769 w 12191999"/>
                <a:gd name="connsiteY1621" fmla="*/ 650966 h 1490383"/>
                <a:gd name="connsiteX1622" fmla="*/ 12127769 w 12191999"/>
                <a:gd name="connsiteY1622" fmla="*/ 637725 h 1490383"/>
                <a:gd name="connsiteX1623" fmla="*/ 12131823 w 12191999"/>
                <a:gd name="connsiteY1623" fmla="*/ 644210 h 1490383"/>
                <a:gd name="connsiteX1624" fmla="*/ 12134103 w 12191999"/>
                <a:gd name="connsiteY1624" fmla="*/ 644210 h 1490383"/>
                <a:gd name="connsiteX1625" fmla="*/ 12150063 w 12191999"/>
                <a:gd name="connsiteY1625" fmla="*/ 644210 h 1490383"/>
                <a:gd name="connsiteX1626" fmla="*/ 12150063 w 12191999"/>
                <a:gd name="connsiteY1626" fmla="*/ 643399 h 1490383"/>
                <a:gd name="connsiteX1627" fmla="*/ 12150063 w 12191999"/>
                <a:gd name="connsiteY1627" fmla="*/ 637725 h 1490383"/>
                <a:gd name="connsiteX1628" fmla="*/ 12150823 w 12191999"/>
                <a:gd name="connsiteY1628" fmla="*/ 637725 h 1490383"/>
                <a:gd name="connsiteX1629" fmla="*/ 12156143 w 12191999"/>
                <a:gd name="connsiteY1629" fmla="*/ 637725 h 1490383"/>
                <a:gd name="connsiteX1630" fmla="*/ 12156143 w 12191999"/>
                <a:gd name="connsiteY1630" fmla="*/ 639076 h 1490383"/>
                <a:gd name="connsiteX1631" fmla="*/ 12156143 w 12191999"/>
                <a:gd name="connsiteY1631" fmla="*/ 648534 h 1490383"/>
                <a:gd name="connsiteX1632" fmla="*/ 12191999 w 12191999"/>
                <a:gd name="connsiteY1632" fmla="*/ 648534 h 1490383"/>
                <a:gd name="connsiteX1633" fmla="*/ 12191999 w 12191999"/>
                <a:gd name="connsiteY1633" fmla="*/ 1490383 h 1490383"/>
                <a:gd name="connsiteX1634" fmla="*/ 2054 w 12191999"/>
                <a:gd name="connsiteY1634" fmla="*/ 1158314 h 1490383"/>
                <a:gd name="connsiteX1635" fmla="*/ 0 w 12191999"/>
                <a:gd name="connsiteY1635" fmla="*/ 724196 h 1490383"/>
                <a:gd name="connsiteX1636" fmla="*/ 20267 w 12191999"/>
                <a:gd name="connsiteY1636" fmla="*/ 724196 h 1490383"/>
                <a:gd name="connsiteX1637" fmla="*/ 20774 w 12191999"/>
                <a:gd name="connsiteY1637" fmla="*/ 723115 h 1490383"/>
                <a:gd name="connsiteX1638" fmla="*/ 24320 w 12191999"/>
                <a:gd name="connsiteY1638" fmla="*/ 715549 h 1490383"/>
                <a:gd name="connsiteX1639" fmla="*/ 26095 w 12191999"/>
                <a:gd name="connsiteY1639" fmla="*/ 715819 h 1490383"/>
                <a:gd name="connsiteX1640" fmla="*/ 38507 w 12191999"/>
                <a:gd name="connsiteY1640" fmla="*/ 717710 h 1490383"/>
                <a:gd name="connsiteX1641" fmla="*/ 39014 w 12191999"/>
                <a:gd name="connsiteY1641" fmla="*/ 719062 h 1490383"/>
                <a:gd name="connsiteX1642" fmla="*/ 42560 w 12191999"/>
                <a:gd name="connsiteY1642" fmla="*/ 728519 h 1490383"/>
                <a:gd name="connsiteX1643" fmla="*/ 68907 w 12191999"/>
                <a:gd name="connsiteY1643" fmla="*/ 730681 h 1490383"/>
                <a:gd name="connsiteX1644" fmla="*/ 68907 w 12191999"/>
                <a:gd name="connsiteY1644" fmla="*/ 607460 h 1490383"/>
                <a:gd name="connsiteX1645" fmla="*/ 70934 w 12191999"/>
                <a:gd name="connsiteY1645" fmla="*/ 607460 h 1490383"/>
                <a:gd name="connsiteX1646" fmla="*/ 85121 w 12191999"/>
                <a:gd name="connsiteY1646" fmla="*/ 607460 h 1490383"/>
                <a:gd name="connsiteX1647" fmla="*/ 85121 w 12191999"/>
                <a:gd name="connsiteY1647" fmla="*/ 471268 h 1490383"/>
                <a:gd name="connsiteX1648" fmla="*/ 86894 w 12191999"/>
                <a:gd name="connsiteY1648" fmla="*/ 471268 h 1490383"/>
                <a:gd name="connsiteX1649" fmla="*/ 99308 w 12191999"/>
                <a:gd name="connsiteY1649" fmla="*/ 471268 h 1490383"/>
                <a:gd name="connsiteX1650" fmla="*/ 99308 w 12191999"/>
                <a:gd name="connsiteY1650" fmla="*/ 356694 h 1490383"/>
                <a:gd name="connsiteX1651" fmla="*/ 103361 w 12191999"/>
                <a:gd name="connsiteY1651" fmla="*/ 328590 h 1490383"/>
                <a:gd name="connsiteX1652" fmla="*/ 105388 w 12191999"/>
                <a:gd name="connsiteY1652" fmla="*/ 328590 h 1490383"/>
                <a:gd name="connsiteX1653" fmla="*/ 119575 w 12191999"/>
                <a:gd name="connsiteY1653" fmla="*/ 328590 h 1490383"/>
                <a:gd name="connsiteX1654" fmla="*/ 156055 w 12191999"/>
                <a:gd name="connsiteY1654" fmla="*/ 246443 h 1490383"/>
                <a:gd name="connsiteX1655" fmla="*/ 160109 w 12191999"/>
                <a:gd name="connsiteY1655" fmla="*/ 0 h 1490383"/>
                <a:gd name="connsiteX0" fmla="*/ 160109 w 12191999"/>
                <a:gd name="connsiteY0" fmla="*/ 0 h 1490383"/>
                <a:gd name="connsiteX1" fmla="*/ 162135 w 12191999"/>
                <a:gd name="connsiteY1" fmla="*/ 246443 h 1490383"/>
                <a:gd name="connsiteX2" fmla="*/ 200643 w 12191999"/>
                <a:gd name="connsiteY2" fmla="*/ 326429 h 1490383"/>
                <a:gd name="connsiteX3" fmla="*/ 202669 w 12191999"/>
                <a:gd name="connsiteY3" fmla="*/ 326429 h 1490383"/>
                <a:gd name="connsiteX4" fmla="*/ 216856 w 12191999"/>
                <a:gd name="connsiteY4" fmla="*/ 326429 h 1490383"/>
                <a:gd name="connsiteX5" fmla="*/ 216856 w 12191999"/>
                <a:gd name="connsiteY5" fmla="*/ 350208 h 1490383"/>
                <a:gd name="connsiteX6" fmla="*/ 217363 w 12191999"/>
                <a:gd name="connsiteY6" fmla="*/ 351019 h 1490383"/>
                <a:gd name="connsiteX7" fmla="*/ 220909 w 12191999"/>
                <a:gd name="connsiteY7" fmla="*/ 356694 h 1490383"/>
                <a:gd name="connsiteX8" fmla="*/ 220909 w 12191999"/>
                <a:gd name="connsiteY8" fmla="*/ 471268 h 1490383"/>
                <a:gd name="connsiteX9" fmla="*/ 223189 w 12191999"/>
                <a:gd name="connsiteY9" fmla="*/ 471268 h 1490383"/>
                <a:gd name="connsiteX10" fmla="*/ 239151 w 12191999"/>
                <a:gd name="connsiteY10" fmla="*/ 471268 h 1490383"/>
                <a:gd name="connsiteX11" fmla="*/ 239151 w 12191999"/>
                <a:gd name="connsiteY11" fmla="*/ 611783 h 1490383"/>
                <a:gd name="connsiteX12" fmla="*/ 240670 w 12191999"/>
                <a:gd name="connsiteY12" fmla="*/ 611513 h 1490383"/>
                <a:gd name="connsiteX13" fmla="*/ 251310 w 12191999"/>
                <a:gd name="connsiteY13" fmla="*/ 609622 h 1490383"/>
                <a:gd name="connsiteX14" fmla="*/ 249283 w 12191999"/>
                <a:gd name="connsiteY14" fmla="*/ 698254 h 1490383"/>
                <a:gd name="connsiteX15" fmla="*/ 250804 w 12191999"/>
                <a:gd name="connsiteY15" fmla="*/ 698525 h 1490383"/>
                <a:gd name="connsiteX16" fmla="*/ 261444 w 12191999"/>
                <a:gd name="connsiteY16" fmla="*/ 700416 h 1490383"/>
                <a:gd name="connsiteX17" fmla="*/ 261696 w 12191999"/>
                <a:gd name="connsiteY17" fmla="*/ 701227 h 1490383"/>
                <a:gd name="connsiteX18" fmla="*/ 263470 w 12191999"/>
                <a:gd name="connsiteY18" fmla="*/ 706902 h 1490383"/>
                <a:gd name="connsiteX19" fmla="*/ 264230 w 12191999"/>
                <a:gd name="connsiteY19" fmla="*/ 704470 h 1490383"/>
                <a:gd name="connsiteX20" fmla="*/ 269550 w 12191999"/>
                <a:gd name="connsiteY20" fmla="*/ 687446 h 1490383"/>
                <a:gd name="connsiteX21" fmla="*/ 271323 w 12191999"/>
                <a:gd name="connsiteY21" fmla="*/ 687446 h 1490383"/>
                <a:gd name="connsiteX22" fmla="*/ 283737 w 12191999"/>
                <a:gd name="connsiteY22" fmla="*/ 687446 h 1490383"/>
                <a:gd name="connsiteX23" fmla="*/ 283737 w 12191999"/>
                <a:gd name="connsiteY23" fmla="*/ 719872 h 1490383"/>
                <a:gd name="connsiteX24" fmla="*/ 284750 w 12191999"/>
                <a:gd name="connsiteY24" fmla="*/ 720413 h 1490383"/>
                <a:gd name="connsiteX25" fmla="*/ 291844 w 12191999"/>
                <a:gd name="connsiteY25" fmla="*/ 724196 h 1490383"/>
                <a:gd name="connsiteX26" fmla="*/ 291844 w 12191999"/>
                <a:gd name="connsiteY26" fmla="*/ 725547 h 1490383"/>
                <a:gd name="connsiteX27" fmla="*/ 291844 w 12191999"/>
                <a:gd name="connsiteY27" fmla="*/ 735005 h 1490383"/>
                <a:gd name="connsiteX28" fmla="*/ 336431 w 12191999"/>
                <a:gd name="connsiteY28" fmla="*/ 735005 h 1490383"/>
                <a:gd name="connsiteX29" fmla="*/ 336431 w 12191999"/>
                <a:gd name="connsiteY29" fmla="*/ 736086 h 1490383"/>
                <a:gd name="connsiteX30" fmla="*/ 336431 w 12191999"/>
                <a:gd name="connsiteY30" fmla="*/ 743652 h 1490383"/>
                <a:gd name="connsiteX31" fmla="*/ 338457 w 12191999"/>
                <a:gd name="connsiteY31" fmla="*/ 743652 h 1490383"/>
                <a:gd name="connsiteX32" fmla="*/ 352644 w 12191999"/>
                <a:gd name="connsiteY32" fmla="*/ 743652 h 1490383"/>
                <a:gd name="connsiteX33" fmla="*/ 352644 w 12191999"/>
                <a:gd name="connsiteY33" fmla="*/ 713387 h 1490383"/>
                <a:gd name="connsiteX34" fmla="*/ 397231 w 12191999"/>
                <a:gd name="connsiteY34" fmla="*/ 713387 h 1490383"/>
                <a:gd name="connsiteX35" fmla="*/ 397231 w 12191999"/>
                <a:gd name="connsiteY35" fmla="*/ 712036 h 1490383"/>
                <a:gd name="connsiteX36" fmla="*/ 397231 w 12191999"/>
                <a:gd name="connsiteY36" fmla="*/ 702578 h 1490383"/>
                <a:gd name="connsiteX37" fmla="*/ 398245 w 12191999"/>
                <a:gd name="connsiteY37" fmla="*/ 702578 h 1490383"/>
                <a:gd name="connsiteX38" fmla="*/ 405338 w 12191999"/>
                <a:gd name="connsiteY38" fmla="*/ 702578 h 1490383"/>
                <a:gd name="connsiteX39" fmla="*/ 405338 w 12191999"/>
                <a:gd name="connsiteY39" fmla="*/ 700687 h 1490383"/>
                <a:gd name="connsiteX40" fmla="*/ 405338 w 12191999"/>
                <a:gd name="connsiteY40" fmla="*/ 687446 h 1490383"/>
                <a:gd name="connsiteX41" fmla="*/ 406099 w 12191999"/>
                <a:gd name="connsiteY41" fmla="*/ 687446 h 1490383"/>
                <a:gd name="connsiteX42" fmla="*/ 411418 w 12191999"/>
                <a:gd name="connsiteY42" fmla="*/ 687446 h 1490383"/>
                <a:gd name="connsiteX43" fmla="*/ 411418 w 12191999"/>
                <a:gd name="connsiteY43" fmla="*/ 686365 h 1490383"/>
                <a:gd name="connsiteX44" fmla="*/ 411418 w 12191999"/>
                <a:gd name="connsiteY44" fmla="*/ 678798 h 1490383"/>
                <a:gd name="connsiteX45" fmla="*/ 413445 w 12191999"/>
                <a:gd name="connsiteY45" fmla="*/ 678798 h 1490383"/>
                <a:gd name="connsiteX46" fmla="*/ 427632 w 12191999"/>
                <a:gd name="connsiteY46" fmla="*/ 678798 h 1490383"/>
                <a:gd name="connsiteX47" fmla="*/ 427632 w 12191999"/>
                <a:gd name="connsiteY47" fmla="*/ 679879 h 1490383"/>
                <a:gd name="connsiteX48" fmla="*/ 427632 w 12191999"/>
                <a:gd name="connsiteY48" fmla="*/ 687446 h 1490383"/>
                <a:gd name="connsiteX49" fmla="*/ 449925 w 12191999"/>
                <a:gd name="connsiteY49" fmla="*/ 687446 h 1490383"/>
                <a:gd name="connsiteX50" fmla="*/ 449925 w 12191999"/>
                <a:gd name="connsiteY50" fmla="*/ 685554 h 1490383"/>
                <a:gd name="connsiteX51" fmla="*/ 449925 w 12191999"/>
                <a:gd name="connsiteY51" fmla="*/ 672313 h 1490383"/>
                <a:gd name="connsiteX52" fmla="*/ 451700 w 12191999"/>
                <a:gd name="connsiteY52" fmla="*/ 672313 h 1490383"/>
                <a:gd name="connsiteX53" fmla="*/ 464112 w 12191999"/>
                <a:gd name="connsiteY53" fmla="*/ 672313 h 1490383"/>
                <a:gd name="connsiteX54" fmla="*/ 464112 w 12191999"/>
                <a:gd name="connsiteY54" fmla="*/ 696093 h 1490383"/>
                <a:gd name="connsiteX55" fmla="*/ 465126 w 12191999"/>
                <a:gd name="connsiteY55" fmla="*/ 696093 h 1490383"/>
                <a:gd name="connsiteX56" fmla="*/ 472219 w 12191999"/>
                <a:gd name="connsiteY56" fmla="*/ 696093 h 1490383"/>
                <a:gd name="connsiteX57" fmla="*/ 472219 w 12191999"/>
                <a:gd name="connsiteY57" fmla="*/ 695012 h 1490383"/>
                <a:gd name="connsiteX58" fmla="*/ 472219 w 12191999"/>
                <a:gd name="connsiteY58" fmla="*/ 687446 h 1490383"/>
                <a:gd name="connsiteX59" fmla="*/ 473992 w 12191999"/>
                <a:gd name="connsiteY59" fmla="*/ 687446 h 1490383"/>
                <a:gd name="connsiteX60" fmla="*/ 486407 w 12191999"/>
                <a:gd name="connsiteY60" fmla="*/ 687446 h 1490383"/>
                <a:gd name="connsiteX61" fmla="*/ 486407 w 12191999"/>
                <a:gd name="connsiteY61" fmla="*/ 713387 h 1490383"/>
                <a:gd name="connsiteX62" fmla="*/ 488433 w 12191999"/>
                <a:gd name="connsiteY62" fmla="*/ 713387 h 1490383"/>
                <a:gd name="connsiteX63" fmla="*/ 502619 w 12191999"/>
                <a:gd name="connsiteY63" fmla="*/ 713387 h 1490383"/>
                <a:gd name="connsiteX64" fmla="*/ 502619 w 12191999"/>
                <a:gd name="connsiteY64" fmla="*/ 715008 h 1490383"/>
                <a:gd name="connsiteX65" fmla="*/ 502619 w 12191999"/>
                <a:gd name="connsiteY65" fmla="*/ 726358 h 1490383"/>
                <a:gd name="connsiteX66" fmla="*/ 503379 w 12191999"/>
                <a:gd name="connsiteY66" fmla="*/ 726358 h 1490383"/>
                <a:gd name="connsiteX67" fmla="*/ 508700 w 12191999"/>
                <a:gd name="connsiteY67" fmla="*/ 726358 h 1490383"/>
                <a:gd name="connsiteX68" fmla="*/ 508700 w 12191999"/>
                <a:gd name="connsiteY68" fmla="*/ 725547 h 1490383"/>
                <a:gd name="connsiteX69" fmla="*/ 508700 w 12191999"/>
                <a:gd name="connsiteY69" fmla="*/ 719872 h 1490383"/>
                <a:gd name="connsiteX70" fmla="*/ 539100 w 12191999"/>
                <a:gd name="connsiteY70" fmla="*/ 719872 h 1490383"/>
                <a:gd name="connsiteX71" fmla="*/ 539100 w 12191999"/>
                <a:gd name="connsiteY71" fmla="*/ 743652 h 1490383"/>
                <a:gd name="connsiteX72" fmla="*/ 540113 w 12191999"/>
                <a:gd name="connsiteY72" fmla="*/ 743652 h 1490383"/>
                <a:gd name="connsiteX73" fmla="*/ 547207 w 12191999"/>
                <a:gd name="connsiteY73" fmla="*/ 743652 h 1490383"/>
                <a:gd name="connsiteX74" fmla="*/ 547207 w 12191999"/>
                <a:gd name="connsiteY74" fmla="*/ 744733 h 1490383"/>
                <a:gd name="connsiteX75" fmla="*/ 547207 w 12191999"/>
                <a:gd name="connsiteY75" fmla="*/ 752299 h 1490383"/>
                <a:gd name="connsiteX76" fmla="*/ 547967 w 12191999"/>
                <a:gd name="connsiteY76" fmla="*/ 752299 h 1490383"/>
                <a:gd name="connsiteX77" fmla="*/ 553287 w 12191999"/>
                <a:gd name="connsiteY77" fmla="*/ 752299 h 1490383"/>
                <a:gd name="connsiteX78" fmla="*/ 553287 w 12191999"/>
                <a:gd name="connsiteY78" fmla="*/ 750137 h 1490383"/>
                <a:gd name="connsiteX79" fmla="*/ 553287 w 12191999"/>
                <a:gd name="connsiteY79" fmla="*/ 735005 h 1490383"/>
                <a:gd name="connsiteX80" fmla="*/ 554300 w 12191999"/>
                <a:gd name="connsiteY80" fmla="*/ 735005 h 1490383"/>
                <a:gd name="connsiteX81" fmla="*/ 561394 w 12191999"/>
                <a:gd name="connsiteY81" fmla="*/ 735005 h 1490383"/>
                <a:gd name="connsiteX82" fmla="*/ 561394 w 12191999"/>
                <a:gd name="connsiteY82" fmla="*/ 736086 h 1490383"/>
                <a:gd name="connsiteX83" fmla="*/ 561394 w 12191999"/>
                <a:gd name="connsiteY83" fmla="*/ 743652 h 1490383"/>
                <a:gd name="connsiteX84" fmla="*/ 566714 w 12191999"/>
                <a:gd name="connsiteY84" fmla="*/ 741659 h 1490383"/>
                <a:gd name="connsiteX85" fmla="*/ 567474 w 12191999"/>
                <a:gd name="connsiteY85" fmla="*/ 740679 h 1490383"/>
                <a:gd name="connsiteX86" fmla="*/ 567474 w 12191999"/>
                <a:gd name="connsiteY86" fmla="*/ 735005 h 1490383"/>
                <a:gd name="connsiteX87" fmla="*/ 605982 w 12191999"/>
                <a:gd name="connsiteY87" fmla="*/ 735005 h 1490383"/>
                <a:gd name="connsiteX88" fmla="*/ 605982 w 12191999"/>
                <a:gd name="connsiteY88" fmla="*/ 758784 h 1490383"/>
                <a:gd name="connsiteX89" fmla="*/ 608008 w 12191999"/>
                <a:gd name="connsiteY89" fmla="*/ 758784 h 1490383"/>
                <a:gd name="connsiteX90" fmla="*/ 622194 w 12191999"/>
                <a:gd name="connsiteY90" fmla="*/ 758784 h 1490383"/>
                <a:gd name="connsiteX91" fmla="*/ 622194 w 12191999"/>
                <a:gd name="connsiteY91" fmla="*/ 759865 h 1490383"/>
                <a:gd name="connsiteX92" fmla="*/ 622194 w 12191999"/>
                <a:gd name="connsiteY92" fmla="*/ 767431 h 1490383"/>
                <a:gd name="connsiteX93" fmla="*/ 623968 w 12191999"/>
                <a:gd name="connsiteY93" fmla="*/ 767431 h 1490383"/>
                <a:gd name="connsiteX94" fmla="*/ 636381 w 12191999"/>
                <a:gd name="connsiteY94" fmla="*/ 767431 h 1490383"/>
                <a:gd name="connsiteX95" fmla="*/ 636381 w 12191999"/>
                <a:gd name="connsiteY95" fmla="*/ 743652 h 1490383"/>
                <a:gd name="connsiteX96" fmla="*/ 637394 w 12191999"/>
                <a:gd name="connsiteY96" fmla="*/ 743652 h 1490383"/>
                <a:gd name="connsiteX97" fmla="*/ 644488 w 12191999"/>
                <a:gd name="connsiteY97" fmla="*/ 743652 h 1490383"/>
                <a:gd name="connsiteX98" fmla="*/ 644488 w 12191999"/>
                <a:gd name="connsiteY98" fmla="*/ 711225 h 1490383"/>
                <a:gd name="connsiteX99" fmla="*/ 645501 w 12191999"/>
                <a:gd name="connsiteY99" fmla="*/ 711225 h 1490383"/>
                <a:gd name="connsiteX100" fmla="*/ 652595 w 12191999"/>
                <a:gd name="connsiteY100" fmla="*/ 711225 h 1490383"/>
                <a:gd name="connsiteX101" fmla="*/ 652595 w 12191999"/>
                <a:gd name="connsiteY101" fmla="*/ 709334 h 1490383"/>
                <a:gd name="connsiteX102" fmla="*/ 652595 w 12191999"/>
                <a:gd name="connsiteY102" fmla="*/ 696093 h 1490383"/>
                <a:gd name="connsiteX103" fmla="*/ 651328 w 12191999"/>
                <a:gd name="connsiteY103" fmla="*/ 694471 h 1490383"/>
                <a:gd name="connsiteX104" fmla="*/ 656648 w 12191999"/>
                <a:gd name="connsiteY104" fmla="*/ 683122 h 1490383"/>
                <a:gd name="connsiteX105" fmla="*/ 664755 w 12191999"/>
                <a:gd name="connsiteY105" fmla="*/ 711225 h 1490383"/>
                <a:gd name="connsiteX106" fmla="*/ 665515 w 12191999"/>
                <a:gd name="connsiteY106" fmla="*/ 711225 h 1490383"/>
                <a:gd name="connsiteX107" fmla="*/ 670835 w 12191999"/>
                <a:gd name="connsiteY107" fmla="*/ 711225 h 1490383"/>
                <a:gd name="connsiteX108" fmla="*/ 670835 w 12191999"/>
                <a:gd name="connsiteY108" fmla="*/ 605298 h 1490383"/>
                <a:gd name="connsiteX109" fmla="*/ 672356 w 12191999"/>
                <a:gd name="connsiteY109" fmla="*/ 605298 h 1490383"/>
                <a:gd name="connsiteX110" fmla="*/ 682996 w 12191999"/>
                <a:gd name="connsiteY110" fmla="*/ 605298 h 1490383"/>
                <a:gd name="connsiteX111" fmla="*/ 682996 w 12191999"/>
                <a:gd name="connsiteY111" fmla="*/ 557739 h 1490383"/>
                <a:gd name="connsiteX112" fmla="*/ 709342 w 12191999"/>
                <a:gd name="connsiteY112" fmla="*/ 557739 h 1490383"/>
                <a:gd name="connsiteX113" fmla="*/ 709342 w 12191999"/>
                <a:gd name="connsiteY113" fmla="*/ 536121 h 1490383"/>
                <a:gd name="connsiteX114" fmla="*/ 743796 w 12191999"/>
                <a:gd name="connsiteY114" fmla="*/ 536121 h 1490383"/>
                <a:gd name="connsiteX115" fmla="*/ 743796 w 12191999"/>
                <a:gd name="connsiteY115" fmla="*/ 538553 h 1490383"/>
                <a:gd name="connsiteX116" fmla="*/ 743796 w 12191999"/>
                <a:gd name="connsiteY116" fmla="*/ 555577 h 1490383"/>
                <a:gd name="connsiteX117" fmla="*/ 746077 w 12191999"/>
                <a:gd name="connsiteY117" fmla="*/ 555577 h 1490383"/>
                <a:gd name="connsiteX118" fmla="*/ 762036 w 12191999"/>
                <a:gd name="connsiteY118" fmla="*/ 555577 h 1490383"/>
                <a:gd name="connsiteX119" fmla="*/ 762036 w 12191999"/>
                <a:gd name="connsiteY119" fmla="*/ 603136 h 1490383"/>
                <a:gd name="connsiteX120" fmla="*/ 763049 w 12191999"/>
                <a:gd name="connsiteY120" fmla="*/ 603136 h 1490383"/>
                <a:gd name="connsiteX121" fmla="*/ 770144 w 12191999"/>
                <a:gd name="connsiteY121" fmla="*/ 603136 h 1490383"/>
                <a:gd name="connsiteX122" fmla="*/ 784330 w 12191999"/>
                <a:gd name="connsiteY122" fmla="*/ 607460 h 1490383"/>
                <a:gd name="connsiteX123" fmla="*/ 784330 w 12191999"/>
                <a:gd name="connsiteY123" fmla="*/ 646372 h 1490383"/>
                <a:gd name="connsiteX124" fmla="*/ 785344 w 12191999"/>
                <a:gd name="connsiteY124" fmla="*/ 646372 h 1490383"/>
                <a:gd name="connsiteX125" fmla="*/ 792436 w 12191999"/>
                <a:gd name="connsiteY125" fmla="*/ 646372 h 1490383"/>
                <a:gd name="connsiteX126" fmla="*/ 792436 w 12191999"/>
                <a:gd name="connsiteY126" fmla="*/ 647993 h 1490383"/>
                <a:gd name="connsiteX127" fmla="*/ 792436 w 12191999"/>
                <a:gd name="connsiteY127" fmla="*/ 659342 h 1490383"/>
                <a:gd name="connsiteX128" fmla="*/ 794463 w 12191999"/>
                <a:gd name="connsiteY128" fmla="*/ 659342 h 1490383"/>
                <a:gd name="connsiteX129" fmla="*/ 808650 w 12191999"/>
                <a:gd name="connsiteY129" fmla="*/ 659342 h 1490383"/>
                <a:gd name="connsiteX130" fmla="*/ 814730 w 12191999"/>
                <a:gd name="connsiteY130" fmla="*/ 665828 h 1490383"/>
                <a:gd name="connsiteX131" fmla="*/ 814730 w 12191999"/>
                <a:gd name="connsiteY131" fmla="*/ 687446 h 1490383"/>
                <a:gd name="connsiteX132" fmla="*/ 817010 w 12191999"/>
                <a:gd name="connsiteY132" fmla="*/ 687446 h 1490383"/>
                <a:gd name="connsiteX133" fmla="*/ 832971 w 12191999"/>
                <a:gd name="connsiteY133" fmla="*/ 687446 h 1490383"/>
                <a:gd name="connsiteX134" fmla="*/ 832971 w 12191999"/>
                <a:gd name="connsiteY134" fmla="*/ 688526 h 1490383"/>
                <a:gd name="connsiteX135" fmla="*/ 832971 w 12191999"/>
                <a:gd name="connsiteY135" fmla="*/ 696093 h 1490383"/>
                <a:gd name="connsiteX136" fmla="*/ 834238 w 12191999"/>
                <a:gd name="connsiteY136" fmla="*/ 696093 h 1490383"/>
                <a:gd name="connsiteX137" fmla="*/ 843105 w 12191999"/>
                <a:gd name="connsiteY137" fmla="*/ 696093 h 1490383"/>
                <a:gd name="connsiteX138" fmla="*/ 843105 w 12191999"/>
                <a:gd name="connsiteY138" fmla="*/ 698254 h 1490383"/>
                <a:gd name="connsiteX139" fmla="*/ 843105 w 12191999"/>
                <a:gd name="connsiteY139" fmla="*/ 713387 h 1490383"/>
                <a:gd name="connsiteX140" fmla="*/ 847158 w 12191999"/>
                <a:gd name="connsiteY140" fmla="*/ 711495 h 1490383"/>
                <a:gd name="connsiteX141" fmla="*/ 847158 w 12191999"/>
                <a:gd name="connsiteY141" fmla="*/ 698254 h 1490383"/>
                <a:gd name="connsiteX142" fmla="*/ 848170 w 12191999"/>
                <a:gd name="connsiteY142" fmla="*/ 698254 h 1490383"/>
                <a:gd name="connsiteX143" fmla="*/ 855264 w 12191999"/>
                <a:gd name="connsiteY143" fmla="*/ 698254 h 1490383"/>
                <a:gd name="connsiteX144" fmla="*/ 855264 w 12191999"/>
                <a:gd name="connsiteY144" fmla="*/ 699876 h 1490383"/>
                <a:gd name="connsiteX145" fmla="*/ 855264 w 12191999"/>
                <a:gd name="connsiteY145" fmla="*/ 711225 h 1490383"/>
                <a:gd name="connsiteX146" fmla="*/ 856025 w 12191999"/>
                <a:gd name="connsiteY146" fmla="*/ 711225 h 1490383"/>
                <a:gd name="connsiteX147" fmla="*/ 861344 w 12191999"/>
                <a:gd name="connsiteY147" fmla="*/ 711225 h 1490383"/>
                <a:gd name="connsiteX148" fmla="*/ 909984 w 12191999"/>
                <a:gd name="connsiteY148" fmla="*/ 706902 h 1490383"/>
                <a:gd name="connsiteX149" fmla="*/ 909984 w 12191999"/>
                <a:gd name="connsiteY149" fmla="*/ 708253 h 1490383"/>
                <a:gd name="connsiteX150" fmla="*/ 909984 w 12191999"/>
                <a:gd name="connsiteY150" fmla="*/ 717710 h 1490383"/>
                <a:gd name="connsiteX151" fmla="*/ 910744 w 12191999"/>
                <a:gd name="connsiteY151" fmla="*/ 717710 h 1490383"/>
                <a:gd name="connsiteX152" fmla="*/ 916065 w 12191999"/>
                <a:gd name="connsiteY152" fmla="*/ 717710 h 1490383"/>
                <a:gd name="connsiteX153" fmla="*/ 916065 w 12191999"/>
                <a:gd name="connsiteY153" fmla="*/ 719872 h 1490383"/>
                <a:gd name="connsiteX154" fmla="*/ 916065 w 12191999"/>
                <a:gd name="connsiteY154" fmla="*/ 735005 h 1490383"/>
                <a:gd name="connsiteX155" fmla="*/ 918091 w 12191999"/>
                <a:gd name="connsiteY155" fmla="*/ 733654 h 1490383"/>
                <a:gd name="connsiteX156" fmla="*/ 932278 w 12191999"/>
                <a:gd name="connsiteY156" fmla="*/ 724196 h 1490383"/>
                <a:gd name="connsiteX157" fmla="*/ 938359 w 12191999"/>
                <a:gd name="connsiteY157" fmla="*/ 683122 h 1490383"/>
                <a:gd name="connsiteX158" fmla="*/ 939118 w 12191999"/>
                <a:gd name="connsiteY158" fmla="*/ 682852 h 1490383"/>
                <a:gd name="connsiteX159" fmla="*/ 944438 w 12191999"/>
                <a:gd name="connsiteY159" fmla="*/ 680960 h 1490383"/>
                <a:gd name="connsiteX160" fmla="*/ 946466 w 12191999"/>
                <a:gd name="connsiteY160" fmla="*/ 611783 h 1490383"/>
                <a:gd name="connsiteX161" fmla="*/ 948492 w 12191999"/>
                <a:gd name="connsiteY161" fmla="*/ 680960 h 1490383"/>
                <a:gd name="connsiteX162" fmla="*/ 949252 w 12191999"/>
                <a:gd name="connsiteY162" fmla="*/ 681230 h 1490383"/>
                <a:gd name="connsiteX163" fmla="*/ 954572 w 12191999"/>
                <a:gd name="connsiteY163" fmla="*/ 683122 h 1490383"/>
                <a:gd name="connsiteX164" fmla="*/ 954572 w 12191999"/>
                <a:gd name="connsiteY164" fmla="*/ 596651 h 1490383"/>
                <a:gd name="connsiteX165" fmla="*/ 958625 w 12191999"/>
                <a:gd name="connsiteY165" fmla="*/ 564224 h 1490383"/>
                <a:gd name="connsiteX166" fmla="*/ 997133 w 12191999"/>
                <a:gd name="connsiteY166" fmla="*/ 564224 h 1490383"/>
                <a:gd name="connsiteX167" fmla="*/ 997133 w 12191999"/>
                <a:gd name="connsiteY167" fmla="*/ 596651 h 1490383"/>
                <a:gd name="connsiteX168" fmla="*/ 997893 w 12191999"/>
                <a:gd name="connsiteY168" fmla="*/ 596651 h 1490383"/>
                <a:gd name="connsiteX169" fmla="*/ 1003212 w 12191999"/>
                <a:gd name="connsiteY169" fmla="*/ 596651 h 1490383"/>
                <a:gd name="connsiteX170" fmla="*/ 1003212 w 12191999"/>
                <a:gd name="connsiteY170" fmla="*/ 514503 h 1490383"/>
                <a:gd name="connsiteX171" fmla="*/ 1004987 w 12191999"/>
                <a:gd name="connsiteY171" fmla="*/ 514503 h 1490383"/>
                <a:gd name="connsiteX172" fmla="*/ 1017399 w 12191999"/>
                <a:gd name="connsiteY172" fmla="*/ 514503 h 1490383"/>
                <a:gd name="connsiteX173" fmla="*/ 1017399 w 12191999"/>
                <a:gd name="connsiteY173" fmla="*/ 512612 h 1490383"/>
                <a:gd name="connsiteX174" fmla="*/ 1017399 w 12191999"/>
                <a:gd name="connsiteY174" fmla="*/ 499371 h 1490383"/>
                <a:gd name="connsiteX175" fmla="*/ 1039693 w 12191999"/>
                <a:gd name="connsiteY175" fmla="*/ 499371 h 1490383"/>
                <a:gd name="connsiteX176" fmla="*/ 1039693 w 12191999"/>
                <a:gd name="connsiteY176" fmla="*/ 498290 h 1490383"/>
                <a:gd name="connsiteX177" fmla="*/ 1039693 w 12191999"/>
                <a:gd name="connsiteY177" fmla="*/ 490724 h 1490383"/>
                <a:gd name="connsiteX178" fmla="*/ 1041467 w 12191999"/>
                <a:gd name="connsiteY178" fmla="*/ 490724 h 1490383"/>
                <a:gd name="connsiteX179" fmla="*/ 1053881 w 12191999"/>
                <a:gd name="connsiteY179" fmla="*/ 490724 h 1490383"/>
                <a:gd name="connsiteX180" fmla="*/ 1053881 w 12191999"/>
                <a:gd name="connsiteY180" fmla="*/ 491805 h 1490383"/>
                <a:gd name="connsiteX181" fmla="*/ 1053881 w 12191999"/>
                <a:gd name="connsiteY181" fmla="*/ 499371 h 1490383"/>
                <a:gd name="connsiteX182" fmla="*/ 1054641 w 12191999"/>
                <a:gd name="connsiteY182" fmla="*/ 499371 h 1490383"/>
                <a:gd name="connsiteX183" fmla="*/ 1059960 w 12191999"/>
                <a:gd name="connsiteY183" fmla="*/ 499371 h 1490383"/>
                <a:gd name="connsiteX184" fmla="*/ 1070093 w 12191999"/>
                <a:gd name="connsiteY184" fmla="*/ 495047 h 1490383"/>
                <a:gd name="connsiteX185" fmla="*/ 1074146 w 12191999"/>
                <a:gd name="connsiteY185" fmla="*/ 498290 h 1490383"/>
                <a:gd name="connsiteX186" fmla="*/ 1074146 w 12191999"/>
                <a:gd name="connsiteY186" fmla="*/ 490724 h 1490383"/>
                <a:gd name="connsiteX187" fmla="*/ 1076426 w 12191999"/>
                <a:gd name="connsiteY187" fmla="*/ 490724 h 1490383"/>
                <a:gd name="connsiteX188" fmla="*/ 1092387 w 12191999"/>
                <a:gd name="connsiteY188" fmla="*/ 490724 h 1490383"/>
                <a:gd name="connsiteX189" fmla="*/ 1092387 w 12191999"/>
                <a:gd name="connsiteY189" fmla="*/ 491805 h 1490383"/>
                <a:gd name="connsiteX190" fmla="*/ 1092387 w 12191999"/>
                <a:gd name="connsiteY190" fmla="*/ 499371 h 1490383"/>
                <a:gd name="connsiteX191" fmla="*/ 1122788 w 12191999"/>
                <a:gd name="connsiteY191" fmla="*/ 499371 h 1490383"/>
                <a:gd name="connsiteX192" fmla="*/ 1122788 w 12191999"/>
                <a:gd name="connsiteY192" fmla="*/ 500992 h 1490383"/>
                <a:gd name="connsiteX193" fmla="*/ 1122788 w 12191999"/>
                <a:gd name="connsiteY193" fmla="*/ 512342 h 1490383"/>
                <a:gd name="connsiteX194" fmla="*/ 1149135 w 12191999"/>
                <a:gd name="connsiteY194" fmla="*/ 512342 h 1490383"/>
                <a:gd name="connsiteX195" fmla="*/ 1149135 w 12191999"/>
                <a:gd name="connsiteY195" fmla="*/ 542606 h 1490383"/>
                <a:gd name="connsiteX196" fmla="*/ 1149895 w 12191999"/>
                <a:gd name="connsiteY196" fmla="*/ 542606 h 1490383"/>
                <a:gd name="connsiteX197" fmla="*/ 1155214 w 12191999"/>
                <a:gd name="connsiteY197" fmla="*/ 542606 h 1490383"/>
                <a:gd name="connsiteX198" fmla="*/ 1155214 w 12191999"/>
                <a:gd name="connsiteY198" fmla="*/ 543687 h 1490383"/>
                <a:gd name="connsiteX199" fmla="*/ 1155214 w 12191999"/>
                <a:gd name="connsiteY199" fmla="*/ 551254 h 1490383"/>
                <a:gd name="connsiteX200" fmla="*/ 1159269 w 12191999"/>
                <a:gd name="connsiteY200" fmla="*/ 581518 h 1490383"/>
                <a:gd name="connsiteX201" fmla="*/ 1160029 w 12191999"/>
                <a:gd name="connsiteY201" fmla="*/ 581518 h 1490383"/>
                <a:gd name="connsiteX202" fmla="*/ 1165349 w 12191999"/>
                <a:gd name="connsiteY202" fmla="*/ 581518 h 1490383"/>
                <a:gd name="connsiteX203" fmla="*/ 1165349 w 12191999"/>
                <a:gd name="connsiteY203" fmla="*/ 582329 h 1490383"/>
                <a:gd name="connsiteX204" fmla="*/ 1165349 w 12191999"/>
                <a:gd name="connsiteY204" fmla="*/ 588004 h 1490383"/>
                <a:gd name="connsiteX205" fmla="*/ 1166362 w 12191999"/>
                <a:gd name="connsiteY205" fmla="*/ 588004 h 1490383"/>
                <a:gd name="connsiteX206" fmla="*/ 1173454 w 12191999"/>
                <a:gd name="connsiteY206" fmla="*/ 588004 h 1490383"/>
                <a:gd name="connsiteX207" fmla="*/ 1173454 w 12191999"/>
                <a:gd name="connsiteY207" fmla="*/ 618269 h 1490383"/>
                <a:gd name="connsiteX208" fmla="*/ 1175481 w 12191999"/>
                <a:gd name="connsiteY208" fmla="*/ 618269 h 1490383"/>
                <a:gd name="connsiteX209" fmla="*/ 1189668 w 12191999"/>
                <a:gd name="connsiteY209" fmla="*/ 618269 h 1490383"/>
                <a:gd name="connsiteX210" fmla="*/ 1189668 w 12191999"/>
                <a:gd name="connsiteY210" fmla="*/ 642048 h 1490383"/>
                <a:gd name="connsiteX211" fmla="*/ 1191695 w 12191999"/>
                <a:gd name="connsiteY211" fmla="*/ 643669 h 1490383"/>
                <a:gd name="connsiteX212" fmla="*/ 1191695 w 12191999"/>
                <a:gd name="connsiteY212" fmla="*/ 655019 h 1490383"/>
                <a:gd name="connsiteX213" fmla="*/ 1192455 w 12191999"/>
                <a:gd name="connsiteY213" fmla="*/ 655019 h 1490383"/>
                <a:gd name="connsiteX214" fmla="*/ 1197775 w 12191999"/>
                <a:gd name="connsiteY214" fmla="*/ 655019 h 1490383"/>
                <a:gd name="connsiteX215" fmla="*/ 1197775 w 12191999"/>
                <a:gd name="connsiteY215" fmla="*/ 678798 h 1490383"/>
                <a:gd name="connsiteX216" fmla="*/ 1199042 w 12191999"/>
                <a:gd name="connsiteY216" fmla="*/ 678798 h 1490383"/>
                <a:gd name="connsiteX217" fmla="*/ 1207908 w 12191999"/>
                <a:gd name="connsiteY217" fmla="*/ 678798 h 1490383"/>
                <a:gd name="connsiteX218" fmla="*/ 1209936 w 12191999"/>
                <a:gd name="connsiteY218" fmla="*/ 682852 h 1490383"/>
                <a:gd name="connsiteX219" fmla="*/ 1209936 w 12191999"/>
                <a:gd name="connsiteY219" fmla="*/ 696093 h 1490383"/>
                <a:gd name="connsiteX220" fmla="*/ 1211455 w 12191999"/>
                <a:gd name="connsiteY220" fmla="*/ 694201 h 1490383"/>
                <a:gd name="connsiteX221" fmla="*/ 1222096 w 12191999"/>
                <a:gd name="connsiteY221" fmla="*/ 680960 h 1490383"/>
                <a:gd name="connsiteX222" fmla="*/ 1250470 w 12191999"/>
                <a:gd name="connsiteY222" fmla="*/ 680960 h 1490383"/>
                <a:gd name="connsiteX223" fmla="*/ 1250470 w 12191999"/>
                <a:gd name="connsiteY223" fmla="*/ 767431 h 1490383"/>
                <a:gd name="connsiteX224" fmla="*/ 1251230 w 12191999"/>
                <a:gd name="connsiteY224" fmla="*/ 767431 h 1490383"/>
                <a:gd name="connsiteX225" fmla="*/ 1256550 w 12191999"/>
                <a:gd name="connsiteY225" fmla="*/ 767431 h 1490383"/>
                <a:gd name="connsiteX226" fmla="*/ 1257309 w 12191999"/>
                <a:gd name="connsiteY226" fmla="*/ 766080 h 1490383"/>
                <a:gd name="connsiteX227" fmla="*/ 1262629 w 12191999"/>
                <a:gd name="connsiteY227" fmla="*/ 756622 h 1490383"/>
                <a:gd name="connsiteX228" fmla="*/ 1262629 w 12191999"/>
                <a:gd name="connsiteY228" fmla="*/ 758514 h 1490383"/>
                <a:gd name="connsiteX229" fmla="*/ 1262629 w 12191999"/>
                <a:gd name="connsiteY229" fmla="*/ 771755 h 1490383"/>
                <a:gd name="connsiteX230" fmla="*/ 1266682 w 12191999"/>
                <a:gd name="connsiteY230" fmla="*/ 726358 h 1490383"/>
                <a:gd name="connsiteX231" fmla="*/ 1267443 w 12191999"/>
                <a:gd name="connsiteY231" fmla="*/ 726358 h 1490383"/>
                <a:gd name="connsiteX232" fmla="*/ 1272763 w 12191999"/>
                <a:gd name="connsiteY232" fmla="*/ 726358 h 1490383"/>
                <a:gd name="connsiteX233" fmla="*/ 1272763 w 12191999"/>
                <a:gd name="connsiteY233" fmla="*/ 661504 h 1490383"/>
                <a:gd name="connsiteX234" fmla="*/ 1273776 w 12191999"/>
                <a:gd name="connsiteY234" fmla="*/ 661504 h 1490383"/>
                <a:gd name="connsiteX235" fmla="*/ 1280869 w 12191999"/>
                <a:gd name="connsiteY235" fmla="*/ 661504 h 1490383"/>
                <a:gd name="connsiteX236" fmla="*/ 1293029 w 12191999"/>
                <a:gd name="connsiteY236" fmla="*/ 618269 h 1490383"/>
                <a:gd name="connsiteX237" fmla="*/ 1294296 w 12191999"/>
                <a:gd name="connsiteY237" fmla="*/ 618269 h 1490383"/>
                <a:gd name="connsiteX238" fmla="*/ 1303163 w 12191999"/>
                <a:gd name="connsiteY238" fmla="*/ 618269 h 1490383"/>
                <a:gd name="connsiteX239" fmla="*/ 1313297 w 12191999"/>
                <a:gd name="connsiteY239" fmla="*/ 661504 h 1490383"/>
                <a:gd name="connsiteX240" fmla="*/ 1314309 w 12191999"/>
                <a:gd name="connsiteY240" fmla="*/ 661504 h 1490383"/>
                <a:gd name="connsiteX241" fmla="*/ 1321404 w 12191999"/>
                <a:gd name="connsiteY241" fmla="*/ 661504 h 1490383"/>
                <a:gd name="connsiteX242" fmla="*/ 1321404 w 12191999"/>
                <a:gd name="connsiteY242" fmla="*/ 700416 h 1490383"/>
                <a:gd name="connsiteX243" fmla="*/ 1323176 w 12191999"/>
                <a:gd name="connsiteY243" fmla="*/ 700416 h 1490383"/>
                <a:gd name="connsiteX244" fmla="*/ 1335590 w 12191999"/>
                <a:gd name="connsiteY244" fmla="*/ 700416 h 1490383"/>
                <a:gd name="connsiteX245" fmla="*/ 1335590 w 12191999"/>
                <a:gd name="connsiteY245" fmla="*/ 702578 h 1490383"/>
                <a:gd name="connsiteX246" fmla="*/ 1335590 w 12191999"/>
                <a:gd name="connsiteY246" fmla="*/ 717710 h 1490383"/>
                <a:gd name="connsiteX247" fmla="*/ 1339643 w 12191999"/>
                <a:gd name="connsiteY247" fmla="*/ 715549 h 1490383"/>
                <a:gd name="connsiteX248" fmla="*/ 1339643 w 12191999"/>
                <a:gd name="connsiteY248" fmla="*/ 700416 h 1490383"/>
                <a:gd name="connsiteX249" fmla="*/ 1341164 w 12191999"/>
                <a:gd name="connsiteY249" fmla="*/ 700416 h 1490383"/>
                <a:gd name="connsiteX250" fmla="*/ 1351803 w 12191999"/>
                <a:gd name="connsiteY250" fmla="*/ 700416 h 1490383"/>
                <a:gd name="connsiteX251" fmla="*/ 1351803 w 12191999"/>
                <a:gd name="connsiteY251" fmla="*/ 702037 h 1490383"/>
                <a:gd name="connsiteX252" fmla="*/ 1351803 w 12191999"/>
                <a:gd name="connsiteY252" fmla="*/ 713387 h 1490383"/>
                <a:gd name="connsiteX253" fmla="*/ 1382204 w 12191999"/>
                <a:gd name="connsiteY253" fmla="*/ 713387 h 1490383"/>
                <a:gd name="connsiteX254" fmla="*/ 1382204 w 12191999"/>
                <a:gd name="connsiteY254" fmla="*/ 676637 h 1490383"/>
                <a:gd name="connsiteX255" fmla="*/ 1383471 w 12191999"/>
                <a:gd name="connsiteY255" fmla="*/ 676637 h 1490383"/>
                <a:gd name="connsiteX256" fmla="*/ 1392338 w 12191999"/>
                <a:gd name="connsiteY256" fmla="*/ 676637 h 1490383"/>
                <a:gd name="connsiteX257" fmla="*/ 1392338 w 12191999"/>
                <a:gd name="connsiteY257" fmla="*/ 698254 h 1490383"/>
                <a:gd name="connsiteX258" fmla="*/ 1394364 w 12191999"/>
                <a:gd name="connsiteY258" fmla="*/ 665828 h 1490383"/>
                <a:gd name="connsiteX259" fmla="*/ 1416657 w 12191999"/>
                <a:gd name="connsiteY259" fmla="*/ 665828 h 1490383"/>
                <a:gd name="connsiteX260" fmla="*/ 1416657 w 12191999"/>
                <a:gd name="connsiteY260" fmla="*/ 664206 h 1490383"/>
                <a:gd name="connsiteX261" fmla="*/ 1416657 w 12191999"/>
                <a:gd name="connsiteY261" fmla="*/ 652857 h 1490383"/>
                <a:gd name="connsiteX262" fmla="*/ 1417418 w 12191999"/>
                <a:gd name="connsiteY262" fmla="*/ 652857 h 1490383"/>
                <a:gd name="connsiteX263" fmla="*/ 1422738 w 12191999"/>
                <a:gd name="connsiteY263" fmla="*/ 652857 h 1490383"/>
                <a:gd name="connsiteX264" fmla="*/ 1422738 w 12191999"/>
                <a:gd name="connsiteY264" fmla="*/ 650966 h 1490383"/>
                <a:gd name="connsiteX265" fmla="*/ 1422738 w 12191999"/>
                <a:gd name="connsiteY265" fmla="*/ 637725 h 1490383"/>
                <a:gd name="connsiteX266" fmla="*/ 1426791 w 12191999"/>
                <a:gd name="connsiteY266" fmla="*/ 644210 h 1490383"/>
                <a:gd name="connsiteX267" fmla="*/ 1429071 w 12191999"/>
                <a:gd name="connsiteY267" fmla="*/ 644210 h 1490383"/>
                <a:gd name="connsiteX268" fmla="*/ 1445032 w 12191999"/>
                <a:gd name="connsiteY268" fmla="*/ 644210 h 1490383"/>
                <a:gd name="connsiteX269" fmla="*/ 1445032 w 12191999"/>
                <a:gd name="connsiteY269" fmla="*/ 643399 h 1490383"/>
                <a:gd name="connsiteX270" fmla="*/ 1445032 w 12191999"/>
                <a:gd name="connsiteY270" fmla="*/ 637725 h 1490383"/>
                <a:gd name="connsiteX271" fmla="*/ 1445792 w 12191999"/>
                <a:gd name="connsiteY271" fmla="*/ 637725 h 1490383"/>
                <a:gd name="connsiteX272" fmla="*/ 1451112 w 12191999"/>
                <a:gd name="connsiteY272" fmla="*/ 637725 h 1490383"/>
                <a:gd name="connsiteX273" fmla="*/ 1451112 w 12191999"/>
                <a:gd name="connsiteY273" fmla="*/ 639076 h 1490383"/>
                <a:gd name="connsiteX274" fmla="*/ 1451112 w 12191999"/>
                <a:gd name="connsiteY274" fmla="*/ 648534 h 1490383"/>
                <a:gd name="connsiteX275" fmla="*/ 1489618 w 12191999"/>
                <a:gd name="connsiteY275" fmla="*/ 648534 h 1490383"/>
                <a:gd name="connsiteX276" fmla="*/ 1489618 w 12191999"/>
                <a:gd name="connsiteY276" fmla="*/ 786887 h 1490383"/>
                <a:gd name="connsiteX277" fmla="*/ 1491139 w 12191999"/>
                <a:gd name="connsiteY277" fmla="*/ 786887 h 1490383"/>
                <a:gd name="connsiteX278" fmla="*/ 1501779 w 12191999"/>
                <a:gd name="connsiteY278" fmla="*/ 786887 h 1490383"/>
                <a:gd name="connsiteX279" fmla="*/ 1501779 w 12191999"/>
                <a:gd name="connsiteY279" fmla="*/ 773917 h 1490383"/>
                <a:gd name="connsiteX280" fmla="*/ 1505832 w 12191999"/>
                <a:gd name="connsiteY280" fmla="*/ 773917 h 1490383"/>
                <a:gd name="connsiteX281" fmla="*/ 1505832 w 12191999"/>
                <a:gd name="connsiteY281" fmla="*/ 786887 h 1490383"/>
                <a:gd name="connsiteX282" fmla="*/ 1536232 w 12191999"/>
                <a:gd name="connsiteY282" fmla="*/ 786887 h 1490383"/>
                <a:gd name="connsiteX283" fmla="*/ 1536232 w 12191999"/>
                <a:gd name="connsiteY283" fmla="*/ 756622 h 1490383"/>
                <a:gd name="connsiteX284" fmla="*/ 1548392 w 12191999"/>
                <a:gd name="connsiteY284" fmla="*/ 756622 h 1490383"/>
                <a:gd name="connsiteX285" fmla="*/ 1560553 w 12191999"/>
                <a:gd name="connsiteY285" fmla="*/ 754461 h 1490383"/>
                <a:gd name="connsiteX286" fmla="*/ 1564606 w 12191999"/>
                <a:gd name="connsiteY286" fmla="*/ 756622 h 1490383"/>
                <a:gd name="connsiteX287" fmla="*/ 1574740 w 12191999"/>
                <a:gd name="connsiteY287" fmla="*/ 756622 h 1490383"/>
                <a:gd name="connsiteX288" fmla="*/ 1574740 w 12191999"/>
                <a:gd name="connsiteY288" fmla="*/ 786887 h 1490383"/>
                <a:gd name="connsiteX289" fmla="*/ 1582846 w 12191999"/>
                <a:gd name="connsiteY289" fmla="*/ 786887 h 1490383"/>
                <a:gd name="connsiteX290" fmla="*/ 1582846 w 12191999"/>
                <a:gd name="connsiteY290" fmla="*/ 804182 h 1490383"/>
                <a:gd name="connsiteX291" fmla="*/ 1592182 w 12191999"/>
                <a:gd name="connsiteY291" fmla="*/ 805087 h 1490383"/>
                <a:gd name="connsiteX292" fmla="*/ 1605140 w 12191999"/>
                <a:gd name="connsiteY292" fmla="*/ 805087 h 1490383"/>
                <a:gd name="connsiteX293" fmla="*/ 1605140 w 12191999"/>
                <a:gd name="connsiteY293" fmla="*/ 789049 h 1490383"/>
                <a:gd name="connsiteX294" fmla="*/ 1673097 w 12191999"/>
                <a:gd name="connsiteY294" fmla="*/ 789049 h 1490383"/>
                <a:gd name="connsiteX295" fmla="*/ 1673097 w 12191999"/>
                <a:gd name="connsiteY295" fmla="*/ 703796 h 1490383"/>
                <a:gd name="connsiteX296" fmla="*/ 1745104 w 12191999"/>
                <a:gd name="connsiteY296" fmla="*/ 703796 h 1490383"/>
                <a:gd name="connsiteX297" fmla="*/ 1745104 w 12191999"/>
                <a:gd name="connsiteY297" fmla="*/ 782564 h 1490383"/>
                <a:gd name="connsiteX298" fmla="*/ 1747008 w 12191999"/>
                <a:gd name="connsiteY298" fmla="*/ 782564 h 1490383"/>
                <a:gd name="connsiteX299" fmla="*/ 1748251 w 12191999"/>
                <a:gd name="connsiteY299" fmla="*/ 805087 h 1490383"/>
                <a:gd name="connsiteX300" fmla="*/ 1757926 w 12191999"/>
                <a:gd name="connsiteY300" fmla="*/ 805087 h 1490383"/>
                <a:gd name="connsiteX301" fmla="*/ 1759168 w 12191999"/>
                <a:gd name="connsiteY301" fmla="*/ 782564 h 1490383"/>
                <a:gd name="connsiteX302" fmla="*/ 1765248 w 12191999"/>
                <a:gd name="connsiteY302" fmla="*/ 782564 h 1490383"/>
                <a:gd name="connsiteX303" fmla="*/ 1766490 w 12191999"/>
                <a:gd name="connsiteY303" fmla="*/ 805087 h 1490383"/>
                <a:gd name="connsiteX304" fmla="*/ 1817112 w 12191999"/>
                <a:gd name="connsiteY304" fmla="*/ 805087 h 1490383"/>
                <a:gd name="connsiteX305" fmla="*/ 1817112 w 12191999"/>
                <a:gd name="connsiteY305" fmla="*/ 642059 h 1490383"/>
                <a:gd name="connsiteX306" fmla="*/ 2014440 w 12191999"/>
                <a:gd name="connsiteY306" fmla="*/ 642059 h 1490383"/>
                <a:gd name="connsiteX307" fmla="*/ 2014440 w 12191999"/>
                <a:gd name="connsiteY307" fmla="*/ 805087 h 1490383"/>
                <a:gd name="connsiteX308" fmla="*/ 2033136 w 12191999"/>
                <a:gd name="connsiteY308" fmla="*/ 805087 h 1490383"/>
                <a:gd name="connsiteX309" fmla="*/ 2033136 w 12191999"/>
                <a:gd name="connsiteY309" fmla="*/ 722394 h 1490383"/>
                <a:gd name="connsiteX310" fmla="*/ 2128257 w 12191999"/>
                <a:gd name="connsiteY310" fmla="*/ 722394 h 1490383"/>
                <a:gd name="connsiteX311" fmla="*/ 2140186 w 12191999"/>
                <a:gd name="connsiteY311" fmla="*/ 404253 h 1490383"/>
                <a:gd name="connsiteX312" fmla="*/ 2128027 w 12191999"/>
                <a:gd name="connsiteY312" fmla="*/ 382635 h 1490383"/>
                <a:gd name="connsiteX313" fmla="*/ 2121946 w 12191999"/>
                <a:gd name="connsiteY313" fmla="*/ 378311 h 1490383"/>
                <a:gd name="connsiteX314" fmla="*/ 2130054 w 12191999"/>
                <a:gd name="connsiteY314" fmla="*/ 354532 h 1490383"/>
                <a:gd name="connsiteX315" fmla="*/ 2130054 w 12191999"/>
                <a:gd name="connsiteY315" fmla="*/ 337238 h 1490383"/>
                <a:gd name="connsiteX316" fmla="*/ 2144240 w 12191999"/>
                <a:gd name="connsiteY316" fmla="*/ 337238 h 1490383"/>
                <a:gd name="connsiteX317" fmla="*/ 2144240 w 12191999"/>
                <a:gd name="connsiteY317" fmla="*/ 315620 h 1490383"/>
                <a:gd name="connsiteX318" fmla="*/ 2146267 w 12191999"/>
                <a:gd name="connsiteY318" fmla="*/ 311296 h 1490383"/>
                <a:gd name="connsiteX319" fmla="*/ 2146267 w 12191999"/>
                <a:gd name="connsiteY319" fmla="*/ 233472 h 1490383"/>
                <a:gd name="connsiteX320" fmla="*/ 2144240 w 12191999"/>
                <a:gd name="connsiteY320" fmla="*/ 226987 h 1490383"/>
                <a:gd name="connsiteX321" fmla="*/ 2150321 w 12191999"/>
                <a:gd name="connsiteY321" fmla="*/ 220501 h 1490383"/>
                <a:gd name="connsiteX322" fmla="*/ 2150321 w 12191999"/>
                <a:gd name="connsiteY322" fmla="*/ 162133 h 1490383"/>
                <a:gd name="connsiteX323" fmla="*/ 2152347 w 12191999"/>
                <a:gd name="connsiteY323" fmla="*/ 157810 h 1490383"/>
                <a:gd name="connsiteX324" fmla="*/ 2152347 w 12191999"/>
                <a:gd name="connsiteY324" fmla="*/ 101604 h 1490383"/>
                <a:gd name="connsiteX325" fmla="*/ 2154373 w 12191999"/>
                <a:gd name="connsiteY325" fmla="*/ 82148 h 1490383"/>
                <a:gd name="connsiteX326" fmla="*/ 2158427 w 12191999"/>
                <a:gd name="connsiteY326" fmla="*/ 99442 h 1490383"/>
                <a:gd name="connsiteX327" fmla="*/ 2160454 w 12191999"/>
                <a:gd name="connsiteY327" fmla="*/ 157810 h 1490383"/>
                <a:gd name="connsiteX328" fmla="*/ 2162481 w 12191999"/>
                <a:gd name="connsiteY328" fmla="*/ 220501 h 1490383"/>
                <a:gd name="connsiteX329" fmla="*/ 2168560 w 12191999"/>
                <a:gd name="connsiteY329" fmla="*/ 226987 h 1490383"/>
                <a:gd name="connsiteX330" fmla="*/ 2166533 w 12191999"/>
                <a:gd name="connsiteY330" fmla="*/ 233472 h 1490383"/>
                <a:gd name="connsiteX331" fmla="*/ 2166533 w 12191999"/>
                <a:gd name="connsiteY331" fmla="*/ 311296 h 1490383"/>
                <a:gd name="connsiteX332" fmla="*/ 2168560 w 12191999"/>
                <a:gd name="connsiteY332" fmla="*/ 315620 h 1490383"/>
                <a:gd name="connsiteX333" fmla="*/ 2168560 w 12191999"/>
                <a:gd name="connsiteY333" fmla="*/ 337238 h 1490383"/>
                <a:gd name="connsiteX334" fmla="*/ 2182747 w 12191999"/>
                <a:gd name="connsiteY334" fmla="*/ 337238 h 1490383"/>
                <a:gd name="connsiteX335" fmla="*/ 2182747 w 12191999"/>
                <a:gd name="connsiteY335" fmla="*/ 354532 h 1490383"/>
                <a:gd name="connsiteX336" fmla="*/ 2190855 w 12191999"/>
                <a:gd name="connsiteY336" fmla="*/ 378311 h 1490383"/>
                <a:gd name="connsiteX337" fmla="*/ 2184775 w 12191999"/>
                <a:gd name="connsiteY337" fmla="*/ 382635 h 1490383"/>
                <a:gd name="connsiteX338" fmla="*/ 2172613 w 12191999"/>
                <a:gd name="connsiteY338" fmla="*/ 404253 h 1490383"/>
                <a:gd name="connsiteX339" fmla="*/ 2180720 w 12191999"/>
                <a:gd name="connsiteY339" fmla="*/ 657181 h 1490383"/>
                <a:gd name="connsiteX340" fmla="*/ 2245574 w 12191999"/>
                <a:gd name="connsiteY340" fmla="*/ 657181 h 1490383"/>
                <a:gd name="connsiteX341" fmla="*/ 2245574 w 12191999"/>
                <a:gd name="connsiteY341" fmla="*/ 732843 h 1490383"/>
                <a:gd name="connsiteX342" fmla="*/ 2253682 w 12191999"/>
                <a:gd name="connsiteY342" fmla="*/ 732843 h 1490383"/>
                <a:gd name="connsiteX343" fmla="*/ 2255708 w 12191999"/>
                <a:gd name="connsiteY343" fmla="*/ 726358 h 1490383"/>
                <a:gd name="connsiteX344" fmla="*/ 2261789 w 12191999"/>
                <a:gd name="connsiteY344" fmla="*/ 726358 h 1490383"/>
                <a:gd name="connsiteX345" fmla="*/ 2263816 w 12191999"/>
                <a:gd name="connsiteY345" fmla="*/ 735005 h 1490383"/>
                <a:gd name="connsiteX346" fmla="*/ 2275976 w 12191999"/>
                <a:gd name="connsiteY346" fmla="*/ 735005 h 1490383"/>
                <a:gd name="connsiteX347" fmla="*/ 2275976 w 12191999"/>
                <a:gd name="connsiteY347" fmla="*/ 728519 h 1490383"/>
                <a:gd name="connsiteX348" fmla="*/ 2298269 w 12191999"/>
                <a:gd name="connsiteY348" fmla="*/ 728519 h 1490383"/>
                <a:gd name="connsiteX349" fmla="*/ 2298269 w 12191999"/>
                <a:gd name="connsiteY349" fmla="*/ 735005 h 1490383"/>
                <a:gd name="connsiteX350" fmla="*/ 2318535 w 12191999"/>
                <a:gd name="connsiteY350" fmla="*/ 735005 h 1490383"/>
                <a:gd name="connsiteX351" fmla="*/ 2318535 w 12191999"/>
                <a:gd name="connsiteY351" fmla="*/ 780402 h 1490383"/>
                <a:gd name="connsiteX352" fmla="*/ 2332723 w 12191999"/>
                <a:gd name="connsiteY352" fmla="*/ 780402 h 1490383"/>
                <a:gd name="connsiteX353" fmla="*/ 2332723 w 12191999"/>
                <a:gd name="connsiteY353" fmla="*/ 767431 h 1490383"/>
                <a:gd name="connsiteX354" fmla="*/ 2348937 w 12191999"/>
                <a:gd name="connsiteY354" fmla="*/ 767431 h 1490383"/>
                <a:gd name="connsiteX355" fmla="*/ 2348937 w 12191999"/>
                <a:gd name="connsiteY355" fmla="*/ 588004 h 1490383"/>
                <a:gd name="connsiteX356" fmla="*/ 2355017 w 12191999"/>
                <a:gd name="connsiteY356" fmla="*/ 581518 h 1490383"/>
                <a:gd name="connsiteX357" fmla="*/ 2427978 w 12191999"/>
                <a:gd name="connsiteY357" fmla="*/ 581518 h 1490383"/>
                <a:gd name="connsiteX358" fmla="*/ 2427978 w 12191999"/>
                <a:gd name="connsiteY358" fmla="*/ 590166 h 1490383"/>
                <a:gd name="connsiteX359" fmla="*/ 2438110 w 12191999"/>
                <a:gd name="connsiteY359" fmla="*/ 590166 h 1490383"/>
                <a:gd name="connsiteX360" fmla="*/ 2438110 w 12191999"/>
                <a:gd name="connsiteY360" fmla="*/ 704740 h 1490383"/>
                <a:gd name="connsiteX361" fmla="*/ 2460405 w 12191999"/>
                <a:gd name="connsiteY361" fmla="*/ 704740 h 1490383"/>
                <a:gd name="connsiteX362" fmla="*/ 2460405 w 12191999"/>
                <a:gd name="connsiteY362" fmla="*/ 637725 h 1490383"/>
                <a:gd name="connsiteX363" fmla="*/ 2486752 w 12191999"/>
                <a:gd name="connsiteY363" fmla="*/ 637725 h 1490383"/>
                <a:gd name="connsiteX364" fmla="*/ 2490804 w 12191999"/>
                <a:gd name="connsiteY364" fmla="*/ 633401 h 1490383"/>
                <a:gd name="connsiteX365" fmla="*/ 2498911 w 12191999"/>
                <a:gd name="connsiteY365" fmla="*/ 633401 h 1490383"/>
                <a:gd name="connsiteX366" fmla="*/ 2502965 w 12191999"/>
                <a:gd name="connsiteY366" fmla="*/ 637725 h 1490383"/>
                <a:gd name="connsiteX367" fmla="*/ 2525259 w 12191999"/>
                <a:gd name="connsiteY367" fmla="*/ 637725 h 1490383"/>
                <a:gd name="connsiteX368" fmla="*/ 2525259 w 12191999"/>
                <a:gd name="connsiteY368" fmla="*/ 520989 h 1490383"/>
                <a:gd name="connsiteX369" fmla="*/ 2582006 w 12191999"/>
                <a:gd name="connsiteY369" fmla="*/ 510180 h 1490383"/>
                <a:gd name="connsiteX370" fmla="*/ 2582006 w 12191999"/>
                <a:gd name="connsiteY370" fmla="*/ 511261 h 1490383"/>
                <a:gd name="connsiteX371" fmla="*/ 2582006 w 12191999"/>
                <a:gd name="connsiteY371" fmla="*/ 518827 h 1490383"/>
                <a:gd name="connsiteX372" fmla="*/ 2608353 w 12191999"/>
                <a:gd name="connsiteY372" fmla="*/ 518827 h 1490383"/>
                <a:gd name="connsiteX373" fmla="*/ 2608353 w 12191999"/>
                <a:gd name="connsiteY373" fmla="*/ 773917 h 1490383"/>
                <a:gd name="connsiteX374" fmla="*/ 2630646 w 12191999"/>
                <a:gd name="connsiteY374" fmla="*/ 773917 h 1490383"/>
                <a:gd name="connsiteX375" fmla="*/ 2630646 w 12191999"/>
                <a:gd name="connsiteY375" fmla="*/ 769593 h 1490383"/>
                <a:gd name="connsiteX376" fmla="*/ 2642806 w 12191999"/>
                <a:gd name="connsiteY376" fmla="*/ 769593 h 1490383"/>
                <a:gd name="connsiteX377" fmla="*/ 2642806 w 12191999"/>
                <a:gd name="connsiteY377" fmla="*/ 773917 h 1490383"/>
                <a:gd name="connsiteX378" fmla="*/ 2667127 w 12191999"/>
                <a:gd name="connsiteY378" fmla="*/ 773917 h 1490383"/>
                <a:gd name="connsiteX379" fmla="*/ 2667127 w 12191999"/>
                <a:gd name="connsiteY379" fmla="*/ 760946 h 1490383"/>
                <a:gd name="connsiteX380" fmla="*/ 2695500 w 12191999"/>
                <a:gd name="connsiteY380" fmla="*/ 760946 h 1490383"/>
                <a:gd name="connsiteX381" fmla="*/ 2707661 w 12191999"/>
                <a:gd name="connsiteY381" fmla="*/ 756622 h 1490383"/>
                <a:gd name="connsiteX382" fmla="*/ 2727927 w 12191999"/>
                <a:gd name="connsiteY382" fmla="*/ 760946 h 1490383"/>
                <a:gd name="connsiteX383" fmla="*/ 2727927 w 12191999"/>
                <a:gd name="connsiteY383" fmla="*/ 743652 h 1490383"/>
                <a:gd name="connsiteX384" fmla="*/ 2736035 w 12191999"/>
                <a:gd name="connsiteY384" fmla="*/ 743652 h 1490383"/>
                <a:gd name="connsiteX385" fmla="*/ 2736035 w 12191999"/>
                <a:gd name="connsiteY385" fmla="*/ 730681 h 1490383"/>
                <a:gd name="connsiteX386" fmla="*/ 2792781 w 12191999"/>
                <a:gd name="connsiteY386" fmla="*/ 730681 h 1490383"/>
                <a:gd name="connsiteX387" fmla="*/ 2792781 w 12191999"/>
                <a:gd name="connsiteY387" fmla="*/ 700416 h 1490383"/>
                <a:gd name="connsiteX388" fmla="*/ 2811022 w 12191999"/>
                <a:gd name="connsiteY388" fmla="*/ 700416 h 1490383"/>
                <a:gd name="connsiteX389" fmla="*/ 2811022 w 12191999"/>
                <a:gd name="connsiteY389" fmla="*/ 693931 h 1490383"/>
                <a:gd name="connsiteX390" fmla="*/ 2823181 w 12191999"/>
                <a:gd name="connsiteY390" fmla="*/ 693931 h 1490383"/>
                <a:gd name="connsiteX391" fmla="*/ 2823181 w 12191999"/>
                <a:gd name="connsiteY391" fmla="*/ 700416 h 1490383"/>
                <a:gd name="connsiteX392" fmla="*/ 2839395 w 12191999"/>
                <a:gd name="connsiteY392" fmla="*/ 700416 h 1490383"/>
                <a:gd name="connsiteX393" fmla="*/ 2839395 w 12191999"/>
                <a:gd name="connsiteY393" fmla="*/ 750137 h 1490383"/>
                <a:gd name="connsiteX394" fmla="*/ 2871823 w 12191999"/>
                <a:gd name="connsiteY394" fmla="*/ 750137 h 1490383"/>
                <a:gd name="connsiteX395" fmla="*/ 2871823 w 12191999"/>
                <a:gd name="connsiteY395" fmla="*/ 724196 h 1490383"/>
                <a:gd name="connsiteX396" fmla="*/ 2910330 w 12191999"/>
                <a:gd name="connsiteY396" fmla="*/ 724196 h 1490383"/>
                <a:gd name="connsiteX397" fmla="*/ 2910330 w 12191999"/>
                <a:gd name="connsiteY397" fmla="*/ 693931 h 1490383"/>
                <a:gd name="connsiteX398" fmla="*/ 2958971 w 12191999"/>
                <a:gd name="connsiteY398" fmla="*/ 693931 h 1490383"/>
                <a:gd name="connsiteX399" fmla="*/ 2958971 w 12191999"/>
                <a:gd name="connsiteY399" fmla="*/ 805087 h 1490383"/>
                <a:gd name="connsiteX400" fmla="*/ 2958971 w 12191999"/>
                <a:gd name="connsiteY400" fmla="*/ 818866 h 1490383"/>
                <a:gd name="connsiteX401" fmla="*/ 3025292 w 12191999"/>
                <a:gd name="connsiteY401" fmla="*/ 818866 h 1490383"/>
                <a:gd name="connsiteX402" fmla="*/ 3024845 w 12191999"/>
                <a:gd name="connsiteY402" fmla="*/ 724196 h 1490383"/>
                <a:gd name="connsiteX403" fmla="*/ 3045111 w 12191999"/>
                <a:gd name="connsiteY403" fmla="*/ 724196 h 1490383"/>
                <a:gd name="connsiteX404" fmla="*/ 3045618 w 12191999"/>
                <a:gd name="connsiteY404" fmla="*/ 723115 h 1490383"/>
                <a:gd name="connsiteX405" fmla="*/ 3049165 w 12191999"/>
                <a:gd name="connsiteY405" fmla="*/ 715549 h 1490383"/>
                <a:gd name="connsiteX406" fmla="*/ 3050938 w 12191999"/>
                <a:gd name="connsiteY406" fmla="*/ 715819 h 1490383"/>
                <a:gd name="connsiteX407" fmla="*/ 3063352 w 12191999"/>
                <a:gd name="connsiteY407" fmla="*/ 717710 h 1490383"/>
                <a:gd name="connsiteX408" fmla="*/ 3063859 w 12191999"/>
                <a:gd name="connsiteY408" fmla="*/ 719062 h 1490383"/>
                <a:gd name="connsiteX409" fmla="*/ 3067404 w 12191999"/>
                <a:gd name="connsiteY409" fmla="*/ 728519 h 1490383"/>
                <a:gd name="connsiteX410" fmla="*/ 3093751 w 12191999"/>
                <a:gd name="connsiteY410" fmla="*/ 730681 h 1490383"/>
                <a:gd name="connsiteX411" fmla="*/ 3093751 w 12191999"/>
                <a:gd name="connsiteY411" fmla="*/ 607460 h 1490383"/>
                <a:gd name="connsiteX412" fmla="*/ 3095778 w 12191999"/>
                <a:gd name="connsiteY412" fmla="*/ 607460 h 1490383"/>
                <a:gd name="connsiteX413" fmla="*/ 3109965 w 12191999"/>
                <a:gd name="connsiteY413" fmla="*/ 607460 h 1490383"/>
                <a:gd name="connsiteX414" fmla="*/ 3109965 w 12191999"/>
                <a:gd name="connsiteY414" fmla="*/ 471268 h 1490383"/>
                <a:gd name="connsiteX415" fmla="*/ 3111739 w 12191999"/>
                <a:gd name="connsiteY415" fmla="*/ 471268 h 1490383"/>
                <a:gd name="connsiteX416" fmla="*/ 3124152 w 12191999"/>
                <a:gd name="connsiteY416" fmla="*/ 471268 h 1490383"/>
                <a:gd name="connsiteX417" fmla="*/ 3245754 w 12191999"/>
                <a:gd name="connsiteY417" fmla="*/ 471268 h 1490383"/>
                <a:gd name="connsiteX418" fmla="*/ 3248034 w 12191999"/>
                <a:gd name="connsiteY418" fmla="*/ 471268 h 1490383"/>
                <a:gd name="connsiteX419" fmla="*/ 3263995 w 12191999"/>
                <a:gd name="connsiteY419" fmla="*/ 471268 h 1490383"/>
                <a:gd name="connsiteX420" fmla="*/ 3263995 w 12191999"/>
                <a:gd name="connsiteY420" fmla="*/ 611783 h 1490383"/>
                <a:gd name="connsiteX421" fmla="*/ 3265514 w 12191999"/>
                <a:gd name="connsiteY421" fmla="*/ 611513 h 1490383"/>
                <a:gd name="connsiteX422" fmla="*/ 3276155 w 12191999"/>
                <a:gd name="connsiteY422" fmla="*/ 609622 h 1490383"/>
                <a:gd name="connsiteX423" fmla="*/ 3274128 w 12191999"/>
                <a:gd name="connsiteY423" fmla="*/ 698254 h 1490383"/>
                <a:gd name="connsiteX424" fmla="*/ 3275648 w 12191999"/>
                <a:gd name="connsiteY424" fmla="*/ 698525 h 1490383"/>
                <a:gd name="connsiteX425" fmla="*/ 3286288 w 12191999"/>
                <a:gd name="connsiteY425" fmla="*/ 700416 h 1490383"/>
                <a:gd name="connsiteX426" fmla="*/ 3286541 w 12191999"/>
                <a:gd name="connsiteY426" fmla="*/ 701227 h 1490383"/>
                <a:gd name="connsiteX427" fmla="*/ 3288315 w 12191999"/>
                <a:gd name="connsiteY427" fmla="*/ 706902 h 1490383"/>
                <a:gd name="connsiteX428" fmla="*/ 3289074 w 12191999"/>
                <a:gd name="connsiteY428" fmla="*/ 704470 h 1490383"/>
                <a:gd name="connsiteX429" fmla="*/ 3294394 w 12191999"/>
                <a:gd name="connsiteY429" fmla="*/ 687446 h 1490383"/>
                <a:gd name="connsiteX430" fmla="*/ 3296167 w 12191999"/>
                <a:gd name="connsiteY430" fmla="*/ 687446 h 1490383"/>
                <a:gd name="connsiteX431" fmla="*/ 3308581 w 12191999"/>
                <a:gd name="connsiteY431" fmla="*/ 687446 h 1490383"/>
                <a:gd name="connsiteX432" fmla="*/ 3308581 w 12191999"/>
                <a:gd name="connsiteY432" fmla="*/ 719872 h 1490383"/>
                <a:gd name="connsiteX433" fmla="*/ 3309594 w 12191999"/>
                <a:gd name="connsiteY433" fmla="*/ 720413 h 1490383"/>
                <a:gd name="connsiteX434" fmla="*/ 3316689 w 12191999"/>
                <a:gd name="connsiteY434" fmla="*/ 724196 h 1490383"/>
                <a:gd name="connsiteX435" fmla="*/ 3316689 w 12191999"/>
                <a:gd name="connsiteY435" fmla="*/ 725547 h 1490383"/>
                <a:gd name="connsiteX436" fmla="*/ 3316689 w 12191999"/>
                <a:gd name="connsiteY436" fmla="*/ 735005 h 1490383"/>
                <a:gd name="connsiteX437" fmla="*/ 3361276 w 12191999"/>
                <a:gd name="connsiteY437" fmla="*/ 735005 h 1490383"/>
                <a:gd name="connsiteX438" fmla="*/ 3361276 w 12191999"/>
                <a:gd name="connsiteY438" fmla="*/ 736086 h 1490383"/>
                <a:gd name="connsiteX439" fmla="*/ 3361276 w 12191999"/>
                <a:gd name="connsiteY439" fmla="*/ 743652 h 1490383"/>
                <a:gd name="connsiteX440" fmla="*/ 3363302 w 12191999"/>
                <a:gd name="connsiteY440" fmla="*/ 743652 h 1490383"/>
                <a:gd name="connsiteX441" fmla="*/ 3377488 w 12191999"/>
                <a:gd name="connsiteY441" fmla="*/ 743652 h 1490383"/>
                <a:gd name="connsiteX442" fmla="*/ 3377488 w 12191999"/>
                <a:gd name="connsiteY442" fmla="*/ 713387 h 1490383"/>
                <a:gd name="connsiteX443" fmla="*/ 3422076 w 12191999"/>
                <a:gd name="connsiteY443" fmla="*/ 713387 h 1490383"/>
                <a:gd name="connsiteX444" fmla="*/ 3422076 w 12191999"/>
                <a:gd name="connsiteY444" fmla="*/ 712036 h 1490383"/>
                <a:gd name="connsiteX445" fmla="*/ 3422076 w 12191999"/>
                <a:gd name="connsiteY445" fmla="*/ 702578 h 1490383"/>
                <a:gd name="connsiteX446" fmla="*/ 3423089 w 12191999"/>
                <a:gd name="connsiteY446" fmla="*/ 702578 h 1490383"/>
                <a:gd name="connsiteX447" fmla="*/ 3430182 w 12191999"/>
                <a:gd name="connsiteY447" fmla="*/ 702578 h 1490383"/>
                <a:gd name="connsiteX448" fmla="*/ 3430182 w 12191999"/>
                <a:gd name="connsiteY448" fmla="*/ 700687 h 1490383"/>
                <a:gd name="connsiteX449" fmla="*/ 3430182 w 12191999"/>
                <a:gd name="connsiteY449" fmla="*/ 687446 h 1490383"/>
                <a:gd name="connsiteX450" fmla="*/ 3430943 w 12191999"/>
                <a:gd name="connsiteY450" fmla="*/ 687446 h 1490383"/>
                <a:gd name="connsiteX451" fmla="*/ 3436263 w 12191999"/>
                <a:gd name="connsiteY451" fmla="*/ 687446 h 1490383"/>
                <a:gd name="connsiteX452" fmla="*/ 3436263 w 12191999"/>
                <a:gd name="connsiteY452" fmla="*/ 686365 h 1490383"/>
                <a:gd name="connsiteX453" fmla="*/ 3436263 w 12191999"/>
                <a:gd name="connsiteY453" fmla="*/ 678798 h 1490383"/>
                <a:gd name="connsiteX454" fmla="*/ 3438290 w 12191999"/>
                <a:gd name="connsiteY454" fmla="*/ 678798 h 1490383"/>
                <a:gd name="connsiteX455" fmla="*/ 3452477 w 12191999"/>
                <a:gd name="connsiteY455" fmla="*/ 678798 h 1490383"/>
                <a:gd name="connsiteX456" fmla="*/ 3452477 w 12191999"/>
                <a:gd name="connsiteY456" fmla="*/ 679879 h 1490383"/>
                <a:gd name="connsiteX457" fmla="*/ 3452477 w 12191999"/>
                <a:gd name="connsiteY457" fmla="*/ 687446 h 1490383"/>
                <a:gd name="connsiteX458" fmla="*/ 3474769 w 12191999"/>
                <a:gd name="connsiteY458" fmla="*/ 687446 h 1490383"/>
                <a:gd name="connsiteX459" fmla="*/ 3474769 w 12191999"/>
                <a:gd name="connsiteY459" fmla="*/ 685554 h 1490383"/>
                <a:gd name="connsiteX460" fmla="*/ 3474769 w 12191999"/>
                <a:gd name="connsiteY460" fmla="*/ 672313 h 1490383"/>
                <a:gd name="connsiteX461" fmla="*/ 3476544 w 12191999"/>
                <a:gd name="connsiteY461" fmla="*/ 672313 h 1490383"/>
                <a:gd name="connsiteX462" fmla="*/ 3488956 w 12191999"/>
                <a:gd name="connsiteY462" fmla="*/ 672313 h 1490383"/>
                <a:gd name="connsiteX463" fmla="*/ 3488956 w 12191999"/>
                <a:gd name="connsiteY463" fmla="*/ 696093 h 1490383"/>
                <a:gd name="connsiteX464" fmla="*/ 3489970 w 12191999"/>
                <a:gd name="connsiteY464" fmla="*/ 696093 h 1490383"/>
                <a:gd name="connsiteX465" fmla="*/ 3497064 w 12191999"/>
                <a:gd name="connsiteY465" fmla="*/ 696093 h 1490383"/>
                <a:gd name="connsiteX466" fmla="*/ 3497064 w 12191999"/>
                <a:gd name="connsiteY466" fmla="*/ 695012 h 1490383"/>
                <a:gd name="connsiteX467" fmla="*/ 3497064 w 12191999"/>
                <a:gd name="connsiteY467" fmla="*/ 687446 h 1490383"/>
                <a:gd name="connsiteX468" fmla="*/ 3498837 w 12191999"/>
                <a:gd name="connsiteY468" fmla="*/ 687446 h 1490383"/>
                <a:gd name="connsiteX469" fmla="*/ 3511251 w 12191999"/>
                <a:gd name="connsiteY469" fmla="*/ 687446 h 1490383"/>
                <a:gd name="connsiteX470" fmla="*/ 3511251 w 12191999"/>
                <a:gd name="connsiteY470" fmla="*/ 713387 h 1490383"/>
                <a:gd name="connsiteX471" fmla="*/ 3513278 w 12191999"/>
                <a:gd name="connsiteY471" fmla="*/ 713387 h 1490383"/>
                <a:gd name="connsiteX472" fmla="*/ 3527463 w 12191999"/>
                <a:gd name="connsiteY472" fmla="*/ 713387 h 1490383"/>
                <a:gd name="connsiteX473" fmla="*/ 3527463 w 12191999"/>
                <a:gd name="connsiteY473" fmla="*/ 715008 h 1490383"/>
                <a:gd name="connsiteX474" fmla="*/ 3527463 w 12191999"/>
                <a:gd name="connsiteY474" fmla="*/ 726358 h 1490383"/>
                <a:gd name="connsiteX475" fmla="*/ 3528224 w 12191999"/>
                <a:gd name="connsiteY475" fmla="*/ 726358 h 1490383"/>
                <a:gd name="connsiteX476" fmla="*/ 3533544 w 12191999"/>
                <a:gd name="connsiteY476" fmla="*/ 726358 h 1490383"/>
                <a:gd name="connsiteX477" fmla="*/ 3533544 w 12191999"/>
                <a:gd name="connsiteY477" fmla="*/ 725547 h 1490383"/>
                <a:gd name="connsiteX478" fmla="*/ 3533544 w 12191999"/>
                <a:gd name="connsiteY478" fmla="*/ 719872 h 1490383"/>
                <a:gd name="connsiteX479" fmla="*/ 3563945 w 12191999"/>
                <a:gd name="connsiteY479" fmla="*/ 719872 h 1490383"/>
                <a:gd name="connsiteX480" fmla="*/ 3563945 w 12191999"/>
                <a:gd name="connsiteY480" fmla="*/ 743652 h 1490383"/>
                <a:gd name="connsiteX481" fmla="*/ 3564957 w 12191999"/>
                <a:gd name="connsiteY481" fmla="*/ 743652 h 1490383"/>
                <a:gd name="connsiteX482" fmla="*/ 3572052 w 12191999"/>
                <a:gd name="connsiteY482" fmla="*/ 743652 h 1490383"/>
                <a:gd name="connsiteX483" fmla="*/ 3572052 w 12191999"/>
                <a:gd name="connsiteY483" fmla="*/ 744733 h 1490383"/>
                <a:gd name="connsiteX484" fmla="*/ 3572052 w 12191999"/>
                <a:gd name="connsiteY484" fmla="*/ 752299 h 1490383"/>
                <a:gd name="connsiteX485" fmla="*/ 3572811 w 12191999"/>
                <a:gd name="connsiteY485" fmla="*/ 752299 h 1490383"/>
                <a:gd name="connsiteX486" fmla="*/ 3578132 w 12191999"/>
                <a:gd name="connsiteY486" fmla="*/ 752299 h 1490383"/>
                <a:gd name="connsiteX487" fmla="*/ 3578132 w 12191999"/>
                <a:gd name="connsiteY487" fmla="*/ 750137 h 1490383"/>
                <a:gd name="connsiteX488" fmla="*/ 3578132 w 12191999"/>
                <a:gd name="connsiteY488" fmla="*/ 735005 h 1490383"/>
                <a:gd name="connsiteX489" fmla="*/ 3579144 w 12191999"/>
                <a:gd name="connsiteY489" fmla="*/ 735005 h 1490383"/>
                <a:gd name="connsiteX490" fmla="*/ 3586239 w 12191999"/>
                <a:gd name="connsiteY490" fmla="*/ 735005 h 1490383"/>
                <a:gd name="connsiteX491" fmla="*/ 3586239 w 12191999"/>
                <a:gd name="connsiteY491" fmla="*/ 736086 h 1490383"/>
                <a:gd name="connsiteX492" fmla="*/ 3586239 w 12191999"/>
                <a:gd name="connsiteY492" fmla="*/ 743652 h 1490383"/>
                <a:gd name="connsiteX493" fmla="*/ 3591559 w 12191999"/>
                <a:gd name="connsiteY493" fmla="*/ 741659 h 1490383"/>
                <a:gd name="connsiteX494" fmla="*/ 3592318 w 12191999"/>
                <a:gd name="connsiteY494" fmla="*/ 740679 h 1490383"/>
                <a:gd name="connsiteX495" fmla="*/ 3592318 w 12191999"/>
                <a:gd name="connsiteY495" fmla="*/ 735005 h 1490383"/>
                <a:gd name="connsiteX496" fmla="*/ 3630825 w 12191999"/>
                <a:gd name="connsiteY496" fmla="*/ 735005 h 1490383"/>
                <a:gd name="connsiteX497" fmla="*/ 3630825 w 12191999"/>
                <a:gd name="connsiteY497" fmla="*/ 758784 h 1490383"/>
                <a:gd name="connsiteX498" fmla="*/ 3632852 w 12191999"/>
                <a:gd name="connsiteY498" fmla="*/ 758784 h 1490383"/>
                <a:gd name="connsiteX499" fmla="*/ 3647039 w 12191999"/>
                <a:gd name="connsiteY499" fmla="*/ 758784 h 1490383"/>
                <a:gd name="connsiteX500" fmla="*/ 3647039 w 12191999"/>
                <a:gd name="connsiteY500" fmla="*/ 759865 h 1490383"/>
                <a:gd name="connsiteX501" fmla="*/ 3647039 w 12191999"/>
                <a:gd name="connsiteY501" fmla="*/ 767431 h 1490383"/>
                <a:gd name="connsiteX502" fmla="*/ 3648813 w 12191999"/>
                <a:gd name="connsiteY502" fmla="*/ 767431 h 1490383"/>
                <a:gd name="connsiteX503" fmla="*/ 3661226 w 12191999"/>
                <a:gd name="connsiteY503" fmla="*/ 767431 h 1490383"/>
                <a:gd name="connsiteX504" fmla="*/ 3661226 w 12191999"/>
                <a:gd name="connsiteY504" fmla="*/ 743652 h 1490383"/>
                <a:gd name="connsiteX505" fmla="*/ 3662239 w 12191999"/>
                <a:gd name="connsiteY505" fmla="*/ 743652 h 1490383"/>
                <a:gd name="connsiteX506" fmla="*/ 3669332 w 12191999"/>
                <a:gd name="connsiteY506" fmla="*/ 743652 h 1490383"/>
                <a:gd name="connsiteX507" fmla="*/ 3669332 w 12191999"/>
                <a:gd name="connsiteY507" fmla="*/ 711225 h 1490383"/>
                <a:gd name="connsiteX508" fmla="*/ 3670345 w 12191999"/>
                <a:gd name="connsiteY508" fmla="*/ 711225 h 1490383"/>
                <a:gd name="connsiteX509" fmla="*/ 3677440 w 12191999"/>
                <a:gd name="connsiteY509" fmla="*/ 711225 h 1490383"/>
                <a:gd name="connsiteX510" fmla="*/ 3677440 w 12191999"/>
                <a:gd name="connsiteY510" fmla="*/ 709334 h 1490383"/>
                <a:gd name="connsiteX511" fmla="*/ 3677440 w 12191999"/>
                <a:gd name="connsiteY511" fmla="*/ 696093 h 1490383"/>
                <a:gd name="connsiteX512" fmla="*/ 3676172 w 12191999"/>
                <a:gd name="connsiteY512" fmla="*/ 694471 h 1490383"/>
                <a:gd name="connsiteX513" fmla="*/ 3681492 w 12191999"/>
                <a:gd name="connsiteY513" fmla="*/ 683122 h 1490383"/>
                <a:gd name="connsiteX514" fmla="*/ 3689600 w 12191999"/>
                <a:gd name="connsiteY514" fmla="*/ 711225 h 1490383"/>
                <a:gd name="connsiteX515" fmla="*/ 3690359 w 12191999"/>
                <a:gd name="connsiteY515" fmla="*/ 711225 h 1490383"/>
                <a:gd name="connsiteX516" fmla="*/ 3695680 w 12191999"/>
                <a:gd name="connsiteY516" fmla="*/ 711225 h 1490383"/>
                <a:gd name="connsiteX517" fmla="*/ 3695680 w 12191999"/>
                <a:gd name="connsiteY517" fmla="*/ 605298 h 1490383"/>
                <a:gd name="connsiteX518" fmla="*/ 3697199 w 12191999"/>
                <a:gd name="connsiteY518" fmla="*/ 605298 h 1490383"/>
                <a:gd name="connsiteX519" fmla="*/ 3707840 w 12191999"/>
                <a:gd name="connsiteY519" fmla="*/ 605298 h 1490383"/>
                <a:gd name="connsiteX520" fmla="*/ 3707840 w 12191999"/>
                <a:gd name="connsiteY520" fmla="*/ 557739 h 1490383"/>
                <a:gd name="connsiteX521" fmla="*/ 3734187 w 12191999"/>
                <a:gd name="connsiteY521" fmla="*/ 557739 h 1490383"/>
                <a:gd name="connsiteX522" fmla="*/ 3734187 w 12191999"/>
                <a:gd name="connsiteY522" fmla="*/ 536121 h 1490383"/>
                <a:gd name="connsiteX523" fmla="*/ 3768640 w 12191999"/>
                <a:gd name="connsiteY523" fmla="*/ 536121 h 1490383"/>
                <a:gd name="connsiteX524" fmla="*/ 3768640 w 12191999"/>
                <a:gd name="connsiteY524" fmla="*/ 538553 h 1490383"/>
                <a:gd name="connsiteX525" fmla="*/ 3768640 w 12191999"/>
                <a:gd name="connsiteY525" fmla="*/ 555577 h 1490383"/>
                <a:gd name="connsiteX526" fmla="*/ 3770921 w 12191999"/>
                <a:gd name="connsiteY526" fmla="*/ 555577 h 1490383"/>
                <a:gd name="connsiteX527" fmla="*/ 3786881 w 12191999"/>
                <a:gd name="connsiteY527" fmla="*/ 555577 h 1490383"/>
                <a:gd name="connsiteX528" fmla="*/ 3786881 w 12191999"/>
                <a:gd name="connsiteY528" fmla="*/ 603136 h 1490383"/>
                <a:gd name="connsiteX529" fmla="*/ 3787894 w 12191999"/>
                <a:gd name="connsiteY529" fmla="*/ 603136 h 1490383"/>
                <a:gd name="connsiteX530" fmla="*/ 3794988 w 12191999"/>
                <a:gd name="connsiteY530" fmla="*/ 603136 h 1490383"/>
                <a:gd name="connsiteX531" fmla="*/ 3809175 w 12191999"/>
                <a:gd name="connsiteY531" fmla="*/ 607460 h 1490383"/>
                <a:gd name="connsiteX532" fmla="*/ 3809175 w 12191999"/>
                <a:gd name="connsiteY532" fmla="*/ 646372 h 1490383"/>
                <a:gd name="connsiteX533" fmla="*/ 3810187 w 12191999"/>
                <a:gd name="connsiteY533" fmla="*/ 646372 h 1490383"/>
                <a:gd name="connsiteX534" fmla="*/ 3817281 w 12191999"/>
                <a:gd name="connsiteY534" fmla="*/ 646372 h 1490383"/>
                <a:gd name="connsiteX535" fmla="*/ 3817281 w 12191999"/>
                <a:gd name="connsiteY535" fmla="*/ 647993 h 1490383"/>
                <a:gd name="connsiteX536" fmla="*/ 3817281 w 12191999"/>
                <a:gd name="connsiteY536" fmla="*/ 659342 h 1490383"/>
                <a:gd name="connsiteX537" fmla="*/ 3819307 w 12191999"/>
                <a:gd name="connsiteY537" fmla="*/ 659342 h 1490383"/>
                <a:gd name="connsiteX538" fmla="*/ 3833494 w 12191999"/>
                <a:gd name="connsiteY538" fmla="*/ 659342 h 1490383"/>
                <a:gd name="connsiteX539" fmla="*/ 3839574 w 12191999"/>
                <a:gd name="connsiteY539" fmla="*/ 665828 h 1490383"/>
                <a:gd name="connsiteX540" fmla="*/ 3839574 w 12191999"/>
                <a:gd name="connsiteY540" fmla="*/ 687446 h 1490383"/>
                <a:gd name="connsiteX541" fmla="*/ 3841855 w 12191999"/>
                <a:gd name="connsiteY541" fmla="*/ 687446 h 1490383"/>
                <a:gd name="connsiteX542" fmla="*/ 3857815 w 12191999"/>
                <a:gd name="connsiteY542" fmla="*/ 687446 h 1490383"/>
                <a:gd name="connsiteX543" fmla="*/ 3857815 w 12191999"/>
                <a:gd name="connsiteY543" fmla="*/ 688526 h 1490383"/>
                <a:gd name="connsiteX544" fmla="*/ 3857815 w 12191999"/>
                <a:gd name="connsiteY544" fmla="*/ 696093 h 1490383"/>
                <a:gd name="connsiteX545" fmla="*/ 3859081 w 12191999"/>
                <a:gd name="connsiteY545" fmla="*/ 696093 h 1490383"/>
                <a:gd name="connsiteX546" fmla="*/ 3867948 w 12191999"/>
                <a:gd name="connsiteY546" fmla="*/ 696093 h 1490383"/>
                <a:gd name="connsiteX547" fmla="*/ 3867948 w 12191999"/>
                <a:gd name="connsiteY547" fmla="*/ 698254 h 1490383"/>
                <a:gd name="connsiteX548" fmla="*/ 3867948 w 12191999"/>
                <a:gd name="connsiteY548" fmla="*/ 713387 h 1490383"/>
                <a:gd name="connsiteX549" fmla="*/ 3872002 w 12191999"/>
                <a:gd name="connsiteY549" fmla="*/ 711495 h 1490383"/>
                <a:gd name="connsiteX550" fmla="*/ 3872002 w 12191999"/>
                <a:gd name="connsiteY550" fmla="*/ 698254 h 1490383"/>
                <a:gd name="connsiteX551" fmla="*/ 3873015 w 12191999"/>
                <a:gd name="connsiteY551" fmla="*/ 698254 h 1490383"/>
                <a:gd name="connsiteX552" fmla="*/ 3880108 w 12191999"/>
                <a:gd name="connsiteY552" fmla="*/ 698254 h 1490383"/>
                <a:gd name="connsiteX553" fmla="*/ 3880108 w 12191999"/>
                <a:gd name="connsiteY553" fmla="*/ 699876 h 1490383"/>
                <a:gd name="connsiteX554" fmla="*/ 3880108 w 12191999"/>
                <a:gd name="connsiteY554" fmla="*/ 711225 h 1490383"/>
                <a:gd name="connsiteX555" fmla="*/ 3880869 w 12191999"/>
                <a:gd name="connsiteY555" fmla="*/ 711225 h 1490383"/>
                <a:gd name="connsiteX556" fmla="*/ 3886189 w 12191999"/>
                <a:gd name="connsiteY556" fmla="*/ 711225 h 1490383"/>
                <a:gd name="connsiteX557" fmla="*/ 3934828 w 12191999"/>
                <a:gd name="connsiteY557" fmla="*/ 706902 h 1490383"/>
                <a:gd name="connsiteX558" fmla="*/ 3934828 w 12191999"/>
                <a:gd name="connsiteY558" fmla="*/ 708253 h 1490383"/>
                <a:gd name="connsiteX559" fmla="*/ 3934828 w 12191999"/>
                <a:gd name="connsiteY559" fmla="*/ 717710 h 1490383"/>
                <a:gd name="connsiteX560" fmla="*/ 3935589 w 12191999"/>
                <a:gd name="connsiteY560" fmla="*/ 717710 h 1490383"/>
                <a:gd name="connsiteX561" fmla="*/ 3940909 w 12191999"/>
                <a:gd name="connsiteY561" fmla="*/ 717710 h 1490383"/>
                <a:gd name="connsiteX562" fmla="*/ 3940909 w 12191999"/>
                <a:gd name="connsiteY562" fmla="*/ 719872 h 1490383"/>
                <a:gd name="connsiteX563" fmla="*/ 3940909 w 12191999"/>
                <a:gd name="connsiteY563" fmla="*/ 735005 h 1490383"/>
                <a:gd name="connsiteX564" fmla="*/ 3942936 w 12191999"/>
                <a:gd name="connsiteY564" fmla="*/ 733654 h 1490383"/>
                <a:gd name="connsiteX565" fmla="*/ 3957123 w 12191999"/>
                <a:gd name="connsiteY565" fmla="*/ 724196 h 1490383"/>
                <a:gd name="connsiteX566" fmla="*/ 3963202 w 12191999"/>
                <a:gd name="connsiteY566" fmla="*/ 683122 h 1490383"/>
                <a:gd name="connsiteX567" fmla="*/ 3963963 w 12191999"/>
                <a:gd name="connsiteY567" fmla="*/ 682852 h 1490383"/>
                <a:gd name="connsiteX568" fmla="*/ 3969283 w 12191999"/>
                <a:gd name="connsiteY568" fmla="*/ 680960 h 1490383"/>
                <a:gd name="connsiteX569" fmla="*/ 3971310 w 12191999"/>
                <a:gd name="connsiteY569" fmla="*/ 611783 h 1490383"/>
                <a:gd name="connsiteX570" fmla="*/ 3973337 w 12191999"/>
                <a:gd name="connsiteY570" fmla="*/ 680960 h 1490383"/>
                <a:gd name="connsiteX571" fmla="*/ 3974096 w 12191999"/>
                <a:gd name="connsiteY571" fmla="*/ 681230 h 1490383"/>
                <a:gd name="connsiteX572" fmla="*/ 3979416 w 12191999"/>
                <a:gd name="connsiteY572" fmla="*/ 683122 h 1490383"/>
                <a:gd name="connsiteX573" fmla="*/ 3979416 w 12191999"/>
                <a:gd name="connsiteY573" fmla="*/ 596651 h 1490383"/>
                <a:gd name="connsiteX574" fmla="*/ 3983470 w 12191999"/>
                <a:gd name="connsiteY574" fmla="*/ 564224 h 1490383"/>
                <a:gd name="connsiteX575" fmla="*/ 4021977 w 12191999"/>
                <a:gd name="connsiteY575" fmla="*/ 564224 h 1490383"/>
                <a:gd name="connsiteX576" fmla="*/ 4021977 w 12191999"/>
                <a:gd name="connsiteY576" fmla="*/ 596651 h 1490383"/>
                <a:gd name="connsiteX577" fmla="*/ 4022736 w 12191999"/>
                <a:gd name="connsiteY577" fmla="*/ 596651 h 1490383"/>
                <a:gd name="connsiteX578" fmla="*/ 4028057 w 12191999"/>
                <a:gd name="connsiteY578" fmla="*/ 596651 h 1490383"/>
                <a:gd name="connsiteX579" fmla="*/ 4028057 w 12191999"/>
                <a:gd name="connsiteY579" fmla="*/ 514503 h 1490383"/>
                <a:gd name="connsiteX580" fmla="*/ 4029830 w 12191999"/>
                <a:gd name="connsiteY580" fmla="*/ 514503 h 1490383"/>
                <a:gd name="connsiteX581" fmla="*/ 4042244 w 12191999"/>
                <a:gd name="connsiteY581" fmla="*/ 514503 h 1490383"/>
                <a:gd name="connsiteX582" fmla="*/ 4042244 w 12191999"/>
                <a:gd name="connsiteY582" fmla="*/ 512612 h 1490383"/>
                <a:gd name="connsiteX583" fmla="*/ 4042244 w 12191999"/>
                <a:gd name="connsiteY583" fmla="*/ 499371 h 1490383"/>
                <a:gd name="connsiteX584" fmla="*/ 4064537 w 12191999"/>
                <a:gd name="connsiteY584" fmla="*/ 499371 h 1490383"/>
                <a:gd name="connsiteX585" fmla="*/ 4064537 w 12191999"/>
                <a:gd name="connsiteY585" fmla="*/ 498290 h 1490383"/>
                <a:gd name="connsiteX586" fmla="*/ 4064537 w 12191999"/>
                <a:gd name="connsiteY586" fmla="*/ 490724 h 1490383"/>
                <a:gd name="connsiteX587" fmla="*/ 4066310 w 12191999"/>
                <a:gd name="connsiteY587" fmla="*/ 490724 h 1490383"/>
                <a:gd name="connsiteX588" fmla="*/ 4078724 w 12191999"/>
                <a:gd name="connsiteY588" fmla="*/ 490724 h 1490383"/>
                <a:gd name="connsiteX589" fmla="*/ 4078724 w 12191999"/>
                <a:gd name="connsiteY589" fmla="*/ 491805 h 1490383"/>
                <a:gd name="connsiteX590" fmla="*/ 4078724 w 12191999"/>
                <a:gd name="connsiteY590" fmla="*/ 499371 h 1490383"/>
                <a:gd name="connsiteX591" fmla="*/ 4079485 w 12191999"/>
                <a:gd name="connsiteY591" fmla="*/ 499371 h 1490383"/>
                <a:gd name="connsiteX592" fmla="*/ 4084805 w 12191999"/>
                <a:gd name="connsiteY592" fmla="*/ 499371 h 1490383"/>
                <a:gd name="connsiteX593" fmla="*/ 4094938 w 12191999"/>
                <a:gd name="connsiteY593" fmla="*/ 495047 h 1490383"/>
                <a:gd name="connsiteX594" fmla="*/ 4098990 w 12191999"/>
                <a:gd name="connsiteY594" fmla="*/ 498290 h 1490383"/>
                <a:gd name="connsiteX595" fmla="*/ 4098990 w 12191999"/>
                <a:gd name="connsiteY595" fmla="*/ 490724 h 1490383"/>
                <a:gd name="connsiteX596" fmla="*/ 4101271 w 12191999"/>
                <a:gd name="connsiteY596" fmla="*/ 490724 h 1490383"/>
                <a:gd name="connsiteX597" fmla="*/ 4117231 w 12191999"/>
                <a:gd name="connsiteY597" fmla="*/ 490724 h 1490383"/>
                <a:gd name="connsiteX598" fmla="*/ 4117231 w 12191999"/>
                <a:gd name="connsiteY598" fmla="*/ 491805 h 1490383"/>
                <a:gd name="connsiteX599" fmla="*/ 4117231 w 12191999"/>
                <a:gd name="connsiteY599" fmla="*/ 499371 h 1490383"/>
                <a:gd name="connsiteX600" fmla="*/ 4147632 w 12191999"/>
                <a:gd name="connsiteY600" fmla="*/ 499371 h 1490383"/>
                <a:gd name="connsiteX601" fmla="*/ 4147632 w 12191999"/>
                <a:gd name="connsiteY601" fmla="*/ 500992 h 1490383"/>
                <a:gd name="connsiteX602" fmla="*/ 4147632 w 12191999"/>
                <a:gd name="connsiteY602" fmla="*/ 512342 h 1490383"/>
                <a:gd name="connsiteX603" fmla="*/ 4173978 w 12191999"/>
                <a:gd name="connsiteY603" fmla="*/ 512342 h 1490383"/>
                <a:gd name="connsiteX604" fmla="*/ 4173978 w 12191999"/>
                <a:gd name="connsiteY604" fmla="*/ 542606 h 1490383"/>
                <a:gd name="connsiteX605" fmla="*/ 4174739 w 12191999"/>
                <a:gd name="connsiteY605" fmla="*/ 542606 h 1490383"/>
                <a:gd name="connsiteX606" fmla="*/ 4180058 w 12191999"/>
                <a:gd name="connsiteY606" fmla="*/ 542606 h 1490383"/>
                <a:gd name="connsiteX607" fmla="*/ 4180058 w 12191999"/>
                <a:gd name="connsiteY607" fmla="*/ 543687 h 1490383"/>
                <a:gd name="connsiteX608" fmla="*/ 4180058 w 12191999"/>
                <a:gd name="connsiteY608" fmla="*/ 551254 h 1490383"/>
                <a:gd name="connsiteX609" fmla="*/ 4184113 w 12191999"/>
                <a:gd name="connsiteY609" fmla="*/ 581518 h 1490383"/>
                <a:gd name="connsiteX610" fmla="*/ 4184872 w 12191999"/>
                <a:gd name="connsiteY610" fmla="*/ 581518 h 1490383"/>
                <a:gd name="connsiteX611" fmla="*/ 4190192 w 12191999"/>
                <a:gd name="connsiteY611" fmla="*/ 581518 h 1490383"/>
                <a:gd name="connsiteX612" fmla="*/ 4190192 w 12191999"/>
                <a:gd name="connsiteY612" fmla="*/ 582329 h 1490383"/>
                <a:gd name="connsiteX613" fmla="*/ 4190192 w 12191999"/>
                <a:gd name="connsiteY613" fmla="*/ 588004 h 1490383"/>
                <a:gd name="connsiteX614" fmla="*/ 4191206 w 12191999"/>
                <a:gd name="connsiteY614" fmla="*/ 588004 h 1490383"/>
                <a:gd name="connsiteX615" fmla="*/ 4198298 w 12191999"/>
                <a:gd name="connsiteY615" fmla="*/ 588004 h 1490383"/>
                <a:gd name="connsiteX616" fmla="*/ 4198298 w 12191999"/>
                <a:gd name="connsiteY616" fmla="*/ 618269 h 1490383"/>
                <a:gd name="connsiteX617" fmla="*/ 4200325 w 12191999"/>
                <a:gd name="connsiteY617" fmla="*/ 618269 h 1490383"/>
                <a:gd name="connsiteX618" fmla="*/ 4214512 w 12191999"/>
                <a:gd name="connsiteY618" fmla="*/ 618269 h 1490383"/>
                <a:gd name="connsiteX619" fmla="*/ 4214512 w 12191999"/>
                <a:gd name="connsiteY619" fmla="*/ 642048 h 1490383"/>
                <a:gd name="connsiteX620" fmla="*/ 4216539 w 12191999"/>
                <a:gd name="connsiteY620" fmla="*/ 643669 h 1490383"/>
                <a:gd name="connsiteX621" fmla="*/ 4216539 w 12191999"/>
                <a:gd name="connsiteY621" fmla="*/ 655019 h 1490383"/>
                <a:gd name="connsiteX622" fmla="*/ 4217299 w 12191999"/>
                <a:gd name="connsiteY622" fmla="*/ 655019 h 1490383"/>
                <a:gd name="connsiteX623" fmla="*/ 4222619 w 12191999"/>
                <a:gd name="connsiteY623" fmla="*/ 655019 h 1490383"/>
                <a:gd name="connsiteX624" fmla="*/ 4222619 w 12191999"/>
                <a:gd name="connsiteY624" fmla="*/ 678798 h 1490383"/>
                <a:gd name="connsiteX625" fmla="*/ 4223886 w 12191999"/>
                <a:gd name="connsiteY625" fmla="*/ 678798 h 1490383"/>
                <a:gd name="connsiteX626" fmla="*/ 4232752 w 12191999"/>
                <a:gd name="connsiteY626" fmla="*/ 678798 h 1490383"/>
                <a:gd name="connsiteX627" fmla="*/ 4234779 w 12191999"/>
                <a:gd name="connsiteY627" fmla="*/ 682852 h 1490383"/>
                <a:gd name="connsiteX628" fmla="*/ 4234779 w 12191999"/>
                <a:gd name="connsiteY628" fmla="*/ 696093 h 1490383"/>
                <a:gd name="connsiteX629" fmla="*/ 4236299 w 12191999"/>
                <a:gd name="connsiteY629" fmla="*/ 694201 h 1490383"/>
                <a:gd name="connsiteX630" fmla="*/ 4246939 w 12191999"/>
                <a:gd name="connsiteY630" fmla="*/ 680960 h 1490383"/>
                <a:gd name="connsiteX631" fmla="*/ 4275314 w 12191999"/>
                <a:gd name="connsiteY631" fmla="*/ 680960 h 1490383"/>
                <a:gd name="connsiteX632" fmla="*/ 4275314 w 12191999"/>
                <a:gd name="connsiteY632" fmla="*/ 767431 h 1490383"/>
                <a:gd name="connsiteX633" fmla="*/ 4276073 w 12191999"/>
                <a:gd name="connsiteY633" fmla="*/ 767431 h 1490383"/>
                <a:gd name="connsiteX634" fmla="*/ 4281393 w 12191999"/>
                <a:gd name="connsiteY634" fmla="*/ 767431 h 1490383"/>
                <a:gd name="connsiteX635" fmla="*/ 4282153 w 12191999"/>
                <a:gd name="connsiteY635" fmla="*/ 766080 h 1490383"/>
                <a:gd name="connsiteX636" fmla="*/ 4287473 w 12191999"/>
                <a:gd name="connsiteY636" fmla="*/ 756622 h 1490383"/>
                <a:gd name="connsiteX637" fmla="*/ 4287473 w 12191999"/>
                <a:gd name="connsiteY637" fmla="*/ 758514 h 1490383"/>
                <a:gd name="connsiteX638" fmla="*/ 4287473 w 12191999"/>
                <a:gd name="connsiteY638" fmla="*/ 771755 h 1490383"/>
                <a:gd name="connsiteX639" fmla="*/ 4291526 w 12191999"/>
                <a:gd name="connsiteY639" fmla="*/ 726358 h 1490383"/>
                <a:gd name="connsiteX640" fmla="*/ 4292286 w 12191999"/>
                <a:gd name="connsiteY640" fmla="*/ 726358 h 1490383"/>
                <a:gd name="connsiteX641" fmla="*/ 4297606 w 12191999"/>
                <a:gd name="connsiteY641" fmla="*/ 726358 h 1490383"/>
                <a:gd name="connsiteX642" fmla="*/ 4297606 w 12191999"/>
                <a:gd name="connsiteY642" fmla="*/ 661504 h 1490383"/>
                <a:gd name="connsiteX643" fmla="*/ 4298620 w 12191999"/>
                <a:gd name="connsiteY643" fmla="*/ 661504 h 1490383"/>
                <a:gd name="connsiteX644" fmla="*/ 4305713 w 12191999"/>
                <a:gd name="connsiteY644" fmla="*/ 661504 h 1490383"/>
                <a:gd name="connsiteX645" fmla="*/ 4317873 w 12191999"/>
                <a:gd name="connsiteY645" fmla="*/ 618269 h 1490383"/>
                <a:gd name="connsiteX646" fmla="*/ 4319140 w 12191999"/>
                <a:gd name="connsiteY646" fmla="*/ 618269 h 1490383"/>
                <a:gd name="connsiteX647" fmla="*/ 4328007 w 12191999"/>
                <a:gd name="connsiteY647" fmla="*/ 618269 h 1490383"/>
                <a:gd name="connsiteX648" fmla="*/ 4338140 w 12191999"/>
                <a:gd name="connsiteY648" fmla="*/ 661504 h 1490383"/>
                <a:gd name="connsiteX649" fmla="*/ 4339153 w 12191999"/>
                <a:gd name="connsiteY649" fmla="*/ 661504 h 1490383"/>
                <a:gd name="connsiteX650" fmla="*/ 4346247 w 12191999"/>
                <a:gd name="connsiteY650" fmla="*/ 661504 h 1490383"/>
                <a:gd name="connsiteX651" fmla="*/ 4346247 w 12191999"/>
                <a:gd name="connsiteY651" fmla="*/ 700416 h 1490383"/>
                <a:gd name="connsiteX652" fmla="*/ 4348020 w 12191999"/>
                <a:gd name="connsiteY652" fmla="*/ 700416 h 1490383"/>
                <a:gd name="connsiteX653" fmla="*/ 4360434 w 12191999"/>
                <a:gd name="connsiteY653" fmla="*/ 700416 h 1490383"/>
                <a:gd name="connsiteX654" fmla="*/ 4360434 w 12191999"/>
                <a:gd name="connsiteY654" fmla="*/ 702578 h 1490383"/>
                <a:gd name="connsiteX655" fmla="*/ 4360434 w 12191999"/>
                <a:gd name="connsiteY655" fmla="*/ 717710 h 1490383"/>
                <a:gd name="connsiteX656" fmla="*/ 4364487 w 12191999"/>
                <a:gd name="connsiteY656" fmla="*/ 715549 h 1490383"/>
                <a:gd name="connsiteX657" fmla="*/ 4364487 w 12191999"/>
                <a:gd name="connsiteY657" fmla="*/ 700416 h 1490383"/>
                <a:gd name="connsiteX658" fmla="*/ 4366007 w 12191999"/>
                <a:gd name="connsiteY658" fmla="*/ 700416 h 1490383"/>
                <a:gd name="connsiteX659" fmla="*/ 4376647 w 12191999"/>
                <a:gd name="connsiteY659" fmla="*/ 700416 h 1490383"/>
                <a:gd name="connsiteX660" fmla="*/ 4376647 w 12191999"/>
                <a:gd name="connsiteY660" fmla="*/ 702037 h 1490383"/>
                <a:gd name="connsiteX661" fmla="*/ 4376647 w 12191999"/>
                <a:gd name="connsiteY661" fmla="*/ 713387 h 1490383"/>
                <a:gd name="connsiteX662" fmla="*/ 4407048 w 12191999"/>
                <a:gd name="connsiteY662" fmla="*/ 713387 h 1490383"/>
                <a:gd name="connsiteX663" fmla="*/ 4407048 w 12191999"/>
                <a:gd name="connsiteY663" fmla="*/ 676637 h 1490383"/>
                <a:gd name="connsiteX664" fmla="*/ 4408314 w 12191999"/>
                <a:gd name="connsiteY664" fmla="*/ 676637 h 1490383"/>
                <a:gd name="connsiteX665" fmla="*/ 4417181 w 12191999"/>
                <a:gd name="connsiteY665" fmla="*/ 676637 h 1490383"/>
                <a:gd name="connsiteX666" fmla="*/ 4417181 w 12191999"/>
                <a:gd name="connsiteY666" fmla="*/ 698254 h 1490383"/>
                <a:gd name="connsiteX667" fmla="*/ 4419208 w 12191999"/>
                <a:gd name="connsiteY667" fmla="*/ 665828 h 1490383"/>
                <a:gd name="connsiteX668" fmla="*/ 4441501 w 12191999"/>
                <a:gd name="connsiteY668" fmla="*/ 665828 h 1490383"/>
                <a:gd name="connsiteX669" fmla="*/ 4441501 w 12191999"/>
                <a:gd name="connsiteY669" fmla="*/ 664206 h 1490383"/>
                <a:gd name="connsiteX670" fmla="*/ 4441501 w 12191999"/>
                <a:gd name="connsiteY670" fmla="*/ 652857 h 1490383"/>
                <a:gd name="connsiteX671" fmla="*/ 4442262 w 12191999"/>
                <a:gd name="connsiteY671" fmla="*/ 652857 h 1490383"/>
                <a:gd name="connsiteX672" fmla="*/ 4447582 w 12191999"/>
                <a:gd name="connsiteY672" fmla="*/ 652857 h 1490383"/>
                <a:gd name="connsiteX673" fmla="*/ 4447582 w 12191999"/>
                <a:gd name="connsiteY673" fmla="*/ 650966 h 1490383"/>
                <a:gd name="connsiteX674" fmla="*/ 4447582 w 12191999"/>
                <a:gd name="connsiteY674" fmla="*/ 637725 h 1490383"/>
                <a:gd name="connsiteX675" fmla="*/ 4451635 w 12191999"/>
                <a:gd name="connsiteY675" fmla="*/ 644210 h 1490383"/>
                <a:gd name="connsiteX676" fmla="*/ 4453915 w 12191999"/>
                <a:gd name="connsiteY676" fmla="*/ 644210 h 1490383"/>
                <a:gd name="connsiteX677" fmla="*/ 4469875 w 12191999"/>
                <a:gd name="connsiteY677" fmla="*/ 644210 h 1490383"/>
                <a:gd name="connsiteX678" fmla="*/ 4469875 w 12191999"/>
                <a:gd name="connsiteY678" fmla="*/ 643399 h 1490383"/>
                <a:gd name="connsiteX679" fmla="*/ 4469875 w 12191999"/>
                <a:gd name="connsiteY679" fmla="*/ 637725 h 1490383"/>
                <a:gd name="connsiteX680" fmla="*/ 4470636 w 12191999"/>
                <a:gd name="connsiteY680" fmla="*/ 637725 h 1490383"/>
                <a:gd name="connsiteX681" fmla="*/ 4475956 w 12191999"/>
                <a:gd name="connsiteY681" fmla="*/ 637725 h 1490383"/>
                <a:gd name="connsiteX682" fmla="*/ 4475956 w 12191999"/>
                <a:gd name="connsiteY682" fmla="*/ 639076 h 1490383"/>
                <a:gd name="connsiteX683" fmla="*/ 4475956 w 12191999"/>
                <a:gd name="connsiteY683" fmla="*/ 648534 h 1490383"/>
                <a:gd name="connsiteX684" fmla="*/ 4514462 w 12191999"/>
                <a:gd name="connsiteY684" fmla="*/ 648534 h 1490383"/>
                <a:gd name="connsiteX685" fmla="*/ 4514462 w 12191999"/>
                <a:gd name="connsiteY685" fmla="*/ 786887 h 1490383"/>
                <a:gd name="connsiteX686" fmla="*/ 4515982 w 12191999"/>
                <a:gd name="connsiteY686" fmla="*/ 786887 h 1490383"/>
                <a:gd name="connsiteX687" fmla="*/ 4526622 w 12191999"/>
                <a:gd name="connsiteY687" fmla="*/ 786887 h 1490383"/>
                <a:gd name="connsiteX688" fmla="*/ 4526622 w 12191999"/>
                <a:gd name="connsiteY688" fmla="*/ 773917 h 1490383"/>
                <a:gd name="connsiteX689" fmla="*/ 4530676 w 12191999"/>
                <a:gd name="connsiteY689" fmla="*/ 773917 h 1490383"/>
                <a:gd name="connsiteX690" fmla="*/ 4530676 w 12191999"/>
                <a:gd name="connsiteY690" fmla="*/ 786887 h 1490383"/>
                <a:gd name="connsiteX691" fmla="*/ 4561076 w 12191999"/>
                <a:gd name="connsiteY691" fmla="*/ 786887 h 1490383"/>
                <a:gd name="connsiteX692" fmla="*/ 4561076 w 12191999"/>
                <a:gd name="connsiteY692" fmla="*/ 756622 h 1490383"/>
                <a:gd name="connsiteX693" fmla="*/ 4573236 w 12191999"/>
                <a:gd name="connsiteY693" fmla="*/ 756622 h 1490383"/>
                <a:gd name="connsiteX694" fmla="*/ 4585396 w 12191999"/>
                <a:gd name="connsiteY694" fmla="*/ 754461 h 1490383"/>
                <a:gd name="connsiteX695" fmla="*/ 4589450 w 12191999"/>
                <a:gd name="connsiteY695" fmla="*/ 756622 h 1490383"/>
                <a:gd name="connsiteX696" fmla="*/ 4599583 w 12191999"/>
                <a:gd name="connsiteY696" fmla="*/ 756622 h 1490383"/>
                <a:gd name="connsiteX697" fmla="*/ 4599583 w 12191999"/>
                <a:gd name="connsiteY697" fmla="*/ 786887 h 1490383"/>
                <a:gd name="connsiteX698" fmla="*/ 4607690 w 12191999"/>
                <a:gd name="connsiteY698" fmla="*/ 786887 h 1490383"/>
                <a:gd name="connsiteX699" fmla="*/ 4607690 w 12191999"/>
                <a:gd name="connsiteY699" fmla="*/ 804182 h 1490383"/>
                <a:gd name="connsiteX700" fmla="*/ 4617026 w 12191999"/>
                <a:gd name="connsiteY700" fmla="*/ 805087 h 1490383"/>
                <a:gd name="connsiteX701" fmla="*/ 4629984 w 12191999"/>
                <a:gd name="connsiteY701" fmla="*/ 805087 h 1490383"/>
                <a:gd name="connsiteX702" fmla="*/ 4629984 w 12191999"/>
                <a:gd name="connsiteY702" fmla="*/ 789049 h 1490383"/>
                <a:gd name="connsiteX703" fmla="*/ 4697940 w 12191999"/>
                <a:gd name="connsiteY703" fmla="*/ 789049 h 1490383"/>
                <a:gd name="connsiteX704" fmla="*/ 4697940 w 12191999"/>
                <a:gd name="connsiteY704" fmla="*/ 703796 h 1490383"/>
                <a:gd name="connsiteX705" fmla="*/ 4769948 w 12191999"/>
                <a:gd name="connsiteY705" fmla="*/ 703796 h 1490383"/>
                <a:gd name="connsiteX706" fmla="*/ 4769948 w 12191999"/>
                <a:gd name="connsiteY706" fmla="*/ 782564 h 1490383"/>
                <a:gd name="connsiteX707" fmla="*/ 4771852 w 12191999"/>
                <a:gd name="connsiteY707" fmla="*/ 782564 h 1490383"/>
                <a:gd name="connsiteX708" fmla="*/ 4773094 w 12191999"/>
                <a:gd name="connsiteY708" fmla="*/ 805087 h 1490383"/>
                <a:gd name="connsiteX709" fmla="*/ 4782770 w 12191999"/>
                <a:gd name="connsiteY709" fmla="*/ 805087 h 1490383"/>
                <a:gd name="connsiteX710" fmla="*/ 4784012 w 12191999"/>
                <a:gd name="connsiteY710" fmla="*/ 782564 h 1490383"/>
                <a:gd name="connsiteX711" fmla="*/ 4790092 w 12191999"/>
                <a:gd name="connsiteY711" fmla="*/ 782564 h 1490383"/>
                <a:gd name="connsiteX712" fmla="*/ 4791334 w 12191999"/>
                <a:gd name="connsiteY712" fmla="*/ 805087 h 1490383"/>
                <a:gd name="connsiteX713" fmla="*/ 4841956 w 12191999"/>
                <a:gd name="connsiteY713" fmla="*/ 805087 h 1490383"/>
                <a:gd name="connsiteX714" fmla="*/ 4841956 w 12191999"/>
                <a:gd name="connsiteY714" fmla="*/ 642059 h 1490383"/>
                <a:gd name="connsiteX715" fmla="*/ 5039284 w 12191999"/>
                <a:gd name="connsiteY715" fmla="*/ 642059 h 1490383"/>
                <a:gd name="connsiteX716" fmla="*/ 5039284 w 12191999"/>
                <a:gd name="connsiteY716" fmla="*/ 805087 h 1490383"/>
                <a:gd name="connsiteX717" fmla="*/ 5057980 w 12191999"/>
                <a:gd name="connsiteY717" fmla="*/ 805087 h 1490383"/>
                <a:gd name="connsiteX718" fmla="*/ 5057980 w 12191999"/>
                <a:gd name="connsiteY718" fmla="*/ 722394 h 1490383"/>
                <a:gd name="connsiteX719" fmla="*/ 5153101 w 12191999"/>
                <a:gd name="connsiteY719" fmla="*/ 722394 h 1490383"/>
                <a:gd name="connsiteX720" fmla="*/ 5205564 w 12191999"/>
                <a:gd name="connsiteY720" fmla="*/ 657181 h 1490383"/>
                <a:gd name="connsiteX721" fmla="*/ 5270418 w 12191999"/>
                <a:gd name="connsiteY721" fmla="*/ 657181 h 1490383"/>
                <a:gd name="connsiteX722" fmla="*/ 5270418 w 12191999"/>
                <a:gd name="connsiteY722" fmla="*/ 732843 h 1490383"/>
                <a:gd name="connsiteX723" fmla="*/ 5278525 w 12191999"/>
                <a:gd name="connsiteY723" fmla="*/ 732843 h 1490383"/>
                <a:gd name="connsiteX724" fmla="*/ 5280552 w 12191999"/>
                <a:gd name="connsiteY724" fmla="*/ 726358 h 1490383"/>
                <a:gd name="connsiteX725" fmla="*/ 5286632 w 12191999"/>
                <a:gd name="connsiteY725" fmla="*/ 726358 h 1490383"/>
                <a:gd name="connsiteX726" fmla="*/ 5288659 w 12191999"/>
                <a:gd name="connsiteY726" fmla="*/ 735005 h 1490383"/>
                <a:gd name="connsiteX727" fmla="*/ 5300819 w 12191999"/>
                <a:gd name="connsiteY727" fmla="*/ 735005 h 1490383"/>
                <a:gd name="connsiteX728" fmla="*/ 5300819 w 12191999"/>
                <a:gd name="connsiteY728" fmla="*/ 728519 h 1490383"/>
                <a:gd name="connsiteX729" fmla="*/ 5323112 w 12191999"/>
                <a:gd name="connsiteY729" fmla="*/ 728519 h 1490383"/>
                <a:gd name="connsiteX730" fmla="*/ 5323112 w 12191999"/>
                <a:gd name="connsiteY730" fmla="*/ 735005 h 1490383"/>
                <a:gd name="connsiteX731" fmla="*/ 5343379 w 12191999"/>
                <a:gd name="connsiteY731" fmla="*/ 735005 h 1490383"/>
                <a:gd name="connsiteX732" fmla="*/ 5343379 w 12191999"/>
                <a:gd name="connsiteY732" fmla="*/ 780402 h 1490383"/>
                <a:gd name="connsiteX733" fmla="*/ 5357566 w 12191999"/>
                <a:gd name="connsiteY733" fmla="*/ 780402 h 1490383"/>
                <a:gd name="connsiteX734" fmla="*/ 5357566 w 12191999"/>
                <a:gd name="connsiteY734" fmla="*/ 767431 h 1490383"/>
                <a:gd name="connsiteX735" fmla="*/ 5373781 w 12191999"/>
                <a:gd name="connsiteY735" fmla="*/ 767431 h 1490383"/>
                <a:gd name="connsiteX736" fmla="*/ 5373781 w 12191999"/>
                <a:gd name="connsiteY736" fmla="*/ 588004 h 1490383"/>
                <a:gd name="connsiteX737" fmla="*/ 5379860 w 12191999"/>
                <a:gd name="connsiteY737" fmla="*/ 581518 h 1490383"/>
                <a:gd name="connsiteX738" fmla="*/ 5452821 w 12191999"/>
                <a:gd name="connsiteY738" fmla="*/ 581518 h 1490383"/>
                <a:gd name="connsiteX739" fmla="*/ 5452821 w 12191999"/>
                <a:gd name="connsiteY739" fmla="*/ 590166 h 1490383"/>
                <a:gd name="connsiteX740" fmla="*/ 5462954 w 12191999"/>
                <a:gd name="connsiteY740" fmla="*/ 590166 h 1490383"/>
                <a:gd name="connsiteX741" fmla="*/ 5462954 w 12191999"/>
                <a:gd name="connsiteY741" fmla="*/ 704740 h 1490383"/>
                <a:gd name="connsiteX742" fmla="*/ 5485248 w 12191999"/>
                <a:gd name="connsiteY742" fmla="*/ 704740 h 1490383"/>
                <a:gd name="connsiteX743" fmla="*/ 5485248 w 12191999"/>
                <a:gd name="connsiteY743" fmla="*/ 637725 h 1490383"/>
                <a:gd name="connsiteX744" fmla="*/ 5511595 w 12191999"/>
                <a:gd name="connsiteY744" fmla="*/ 637725 h 1490383"/>
                <a:gd name="connsiteX745" fmla="*/ 5515648 w 12191999"/>
                <a:gd name="connsiteY745" fmla="*/ 633401 h 1490383"/>
                <a:gd name="connsiteX746" fmla="*/ 5523755 w 12191999"/>
                <a:gd name="connsiteY746" fmla="*/ 633401 h 1490383"/>
                <a:gd name="connsiteX747" fmla="*/ 5527809 w 12191999"/>
                <a:gd name="connsiteY747" fmla="*/ 637725 h 1490383"/>
                <a:gd name="connsiteX748" fmla="*/ 5550102 w 12191999"/>
                <a:gd name="connsiteY748" fmla="*/ 637725 h 1490383"/>
                <a:gd name="connsiteX749" fmla="*/ 5550102 w 12191999"/>
                <a:gd name="connsiteY749" fmla="*/ 520989 h 1490383"/>
                <a:gd name="connsiteX750" fmla="*/ 5606849 w 12191999"/>
                <a:gd name="connsiteY750" fmla="*/ 510180 h 1490383"/>
                <a:gd name="connsiteX751" fmla="*/ 5606849 w 12191999"/>
                <a:gd name="connsiteY751" fmla="*/ 511261 h 1490383"/>
                <a:gd name="connsiteX752" fmla="*/ 5606849 w 12191999"/>
                <a:gd name="connsiteY752" fmla="*/ 518827 h 1490383"/>
                <a:gd name="connsiteX753" fmla="*/ 5633197 w 12191999"/>
                <a:gd name="connsiteY753" fmla="*/ 518827 h 1490383"/>
                <a:gd name="connsiteX754" fmla="*/ 5633197 w 12191999"/>
                <a:gd name="connsiteY754" fmla="*/ 773917 h 1490383"/>
                <a:gd name="connsiteX755" fmla="*/ 5655490 w 12191999"/>
                <a:gd name="connsiteY755" fmla="*/ 773917 h 1490383"/>
                <a:gd name="connsiteX756" fmla="*/ 5655490 w 12191999"/>
                <a:gd name="connsiteY756" fmla="*/ 769593 h 1490383"/>
                <a:gd name="connsiteX757" fmla="*/ 5667650 w 12191999"/>
                <a:gd name="connsiteY757" fmla="*/ 769593 h 1490383"/>
                <a:gd name="connsiteX758" fmla="*/ 5667650 w 12191999"/>
                <a:gd name="connsiteY758" fmla="*/ 773917 h 1490383"/>
                <a:gd name="connsiteX759" fmla="*/ 5691970 w 12191999"/>
                <a:gd name="connsiteY759" fmla="*/ 773917 h 1490383"/>
                <a:gd name="connsiteX760" fmla="*/ 5691970 w 12191999"/>
                <a:gd name="connsiteY760" fmla="*/ 760946 h 1490383"/>
                <a:gd name="connsiteX761" fmla="*/ 5720344 w 12191999"/>
                <a:gd name="connsiteY761" fmla="*/ 760946 h 1490383"/>
                <a:gd name="connsiteX762" fmla="*/ 5732504 w 12191999"/>
                <a:gd name="connsiteY762" fmla="*/ 756622 h 1490383"/>
                <a:gd name="connsiteX763" fmla="*/ 5752772 w 12191999"/>
                <a:gd name="connsiteY763" fmla="*/ 760946 h 1490383"/>
                <a:gd name="connsiteX764" fmla="*/ 5752772 w 12191999"/>
                <a:gd name="connsiteY764" fmla="*/ 743652 h 1490383"/>
                <a:gd name="connsiteX765" fmla="*/ 5760878 w 12191999"/>
                <a:gd name="connsiteY765" fmla="*/ 743652 h 1490383"/>
                <a:gd name="connsiteX766" fmla="*/ 5760878 w 12191999"/>
                <a:gd name="connsiteY766" fmla="*/ 730681 h 1490383"/>
                <a:gd name="connsiteX767" fmla="*/ 5817625 w 12191999"/>
                <a:gd name="connsiteY767" fmla="*/ 730681 h 1490383"/>
                <a:gd name="connsiteX768" fmla="*/ 5817625 w 12191999"/>
                <a:gd name="connsiteY768" fmla="*/ 700416 h 1490383"/>
                <a:gd name="connsiteX769" fmla="*/ 5835865 w 12191999"/>
                <a:gd name="connsiteY769" fmla="*/ 700416 h 1490383"/>
                <a:gd name="connsiteX770" fmla="*/ 5835865 w 12191999"/>
                <a:gd name="connsiteY770" fmla="*/ 693931 h 1490383"/>
                <a:gd name="connsiteX771" fmla="*/ 5848025 w 12191999"/>
                <a:gd name="connsiteY771" fmla="*/ 693931 h 1490383"/>
                <a:gd name="connsiteX772" fmla="*/ 5848025 w 12191999"/>
                <a:gd name="connsiteY772" fmla="*/ 700416 h 1490383"/>
                <a:gd name="connsiteX773" fmla="*/ 5864239 w 12191999"/>
                <a:gd name="connsiteY773" fmla="*/ 700416 h 1490383"/>
                <a:gd name="connsiteX774" fmla="*/ 5864239 w 12191999"/>
                <a:gd name="connsiteY774" fmla="*/ 750137 h 1490383"/>
                <a:gd name="connsiteX775" fmla="*/ 5896666 w 12191999"/>
                <a:gd name="connsiteY775" fmla="*/ 750137 h 1490383"/>
                <a:gd name="connsiteX776" fmla="*/ 5896666 w 12191999"/>
                <a:gd name="connsiteY776" fmla="*/ 724196 h 1490383"/>
                <a:gd name="connsiteX777" fmla="*/ 5935174 w 12191999"/>
                <a:gd name="connsiteY777" fmla="*/ 724196 h 1490383"/>
                <a:gd name="connsiteX778" fmla="*/ 5935174 w 12191999"/>
                <a:gd name="connsiteY778" fmla="*/ 693931 h 1490383"/>
                <a:gd name="connsiteX779" fmla="*/ 5983814 w 12191999"/>
                <a:gd name="connsiteY779" fmla="*/ 693931 h 1490383"/>
                <a:gd name="connsiteX780" fmla="*/ 5983814 w 12191999"/>
                <a:gd name="connsiteY780" fmla="*/ 805087 h 1490383"/>
                <a:gd name="connsiteX781" fmla="*/ 5983814 w 12191999"/>
                <a:gd name="connsiteY781" fmla="*/ 818866 h 1490383"/>
                <a:gd name="connsiteX782" fmla="*/ 6047612 w 12191999"/>
                <a:gd name="connsiteY782" fmla="*/ 818866 h 1490383"/>
                <a:gd name="connsiteX783" fmla="*/ 6047164 w 12191999"/>
                <a:gd name="connsiteY783" fmla="*/ 724196 h 1490383"/>
                <a:gd name="connsiteX784" fmla="*/ 6067431 w 12191999"/>
                <a:gd name="connsiteY784" fmla="*/ 724196 h 1490383"/>
                <a:gd name="connsiteX785" fmla="*/ 6067938 w 12191999"/>
                <a:gd name="connsiteY785" fmla="*/ 723115 h 1490383"/>
                <a:gd name="connsiteX786" fmla="*/ 6071484 w 12191999"/>
                <a:gd name="connsiteY786" fmla="*/ 715549 h 1490383"/>
                <a:gd name="connsiteX787" fmla="*/ 6073258 w 12191999"/>
                <a:gd name="connsiteY787" fmla="*/ 715819 h 1490383"/>
                <a:gd name="connsiteX788" fmla="*/ 6085671 w 12191999"/>
                <a:gd name="connsiteY788" fmla="*/ 717710 h 1490383"/>
                <a:gd name="connsiteX789" fmla="*/ 6086178 w 12191999"/>
                <a:gd name="connsiteY789" fmla="*/ 719062 h 1490383"/>
                <a:gd name="connsiteX790" fmla="*/ 6089724 w 12191999"/>
                <a:gd name="connsiteY790" fmla="*/ 728519 h 1490383"/>
                <a:gd name="connsiteX791" fmla="*/ 6116071 w 12191999"/>
                <a:gd name="connsiteY791" fmla="*/ 730681 h 1490383"/>
                <a:gd name="connsiteX792" fmla="*/ 6116071 w 12191999"/>
                <a:gd name="connsiteY792" fmla="*/ 607460 h 1490383"/>
                <a:gd name="connsiteX793" fmla="*/ 6118098 w 12191999"/>
                <a:gd name="connsiteY793" fmla="*/ 607460 h 1490383"/>
                <a:gd name="connsiteX794" fmla="*/ 6132285 w 12191999"/>
                <a:gd name="connsiteY794" fmla="*/ 607460 h 1490383"/>
                <a:gd name="connsiteX795" fmla="*/ 6132285 w 12191999"/>
                <a:gd name="connsiteY795" fmla="*/ 471268 h 1490383"/>
                <a:gd name="connsiteX796" fmla="*/ 6134058 w 12191999"/>
                <a:gd name="connsiteY796" fmla="*/ 471268 h 1490383"/>
                <a:gd name="connsiteX797" fmla="*/ 6146472 w 12191999"/>
                <a:gd name="connsiteY797" fmla="*/ 471268 h 1490383"/>
                <a:gd name="connsiteX798" fmla="*/ 6268073 w 12191999"/>
                <a:gd name="connsiteY798" fmla="*/ 471268 h 1490383"/>
                <a:gd name="connsiteX799" fmla="*/ 6270353 w 12191999"/>
                <a:gd name="connsiteY799" fmla="*/ 471268 h 1490383"/>
                <a:gd name="connsiteX800" fmla="*/ 6286314 w 12191999"/>
                <a:gd name="connsiteY800" fmla="*/ 471268 h 1490383"/>
                <a:gd name="connsiteX801" fmla="*/ 6286314 w 12191999"/>
                <a:gd name="connsiteY801" fmla="*/ 611783 h 1490383"/>
                <a:gd name="connsiteX802" fmla="*/ 6287834 w 12191999"/>
                <a:gd name="connsiteY802" fmla="*/ 611513 h 1490383"/>
                <a:gd name="connsiteX803" fmla="*/ 6298474 w 12191999"/>
                <a:gd name="connsiteY803" fmla="*/ 609622 h 1490383"/>
                <a:gd name="connsiteX804" fmla="*/ 6296447 w 12191999"/>
                <a:gd name="connsiteY804" fmla="*/ 698254 h 1490383"/>
                <a:gd name="connsiteX805" fmla="*/ 6297967 w 12191999"/>
                <a:gd name="connsiteY805" fmla="*/ 698525 h 1490383"/>
                <a:gd name="connsiteX806" fmla="*/ 6308607 w 12191999"/>
                <a:gd name="connsiteY806" fmla="*/ 700416 h 1490383"/>
                <a:gd name="connsiteX807" fmla="*/ 6308860 w 12191999"/>
                <a:gd name="connsiteY807" fmla="*/ 701227 h 1490383"/>
                <a:gd name="connsiteX808" fmla="*/ 6310634 w 12191999"/>
                <a:gd name="connsiteY808" fmla="*/ 706902 h 1490383"/>
                <a:gd name="connsiteX809" fmla="*/ 6311394 w 12191999"/>
                <a:gd name="connsiteY809" fmla="*/ 704470 h 1490383"/>
                <a:gd name="connsiteX810" fmla="*/ 6316714 w 12191999"/>
                <a:gd name="connsiteY810" fmla="*/ 687446 h 1490383"/>
                <a:gd name="connsiteX811" fmla="*/ 6318487 w 12191999"/>
                <a:gd name="connsiteY811" fmla="*/ 687446 h 1490383"/>
                <a:gd name="connsiteX812" fmla="*/ 6330901 w 12191999"/>
                <a:gd name="connsiteY812" fmla="*/ 687446 h 1490383"/>
                <a:gd name="connsiteX813" fmla="*/ 6330901 w 12191999"/>
                <a:gd name="connsiteY813" fmla="*/ 719872 h 1490383"/>
                <a:gd name="connsiteX814" fmla="*/ 6331914 w 12191999"/>
                <a:gd name="connsiteY814" fmla="*/ 720413 h 1490383"/>
                <a:gd name="connsiteX815" fmla="*/ 6339008 w 12191999"/>
                <a:gd name="connsiteY815" fmla="*/ 724196 h 1490383"/>
                <a:gd name="connsiteX816" fmla="*/ 6339008 w 12191999"/>
                <a:gd name="connsiteY816" fmla="*/ 725547 h 1490383"/>
                <a:gd name="connsiteX817" fmla="*/ 6339008 w 12191999"/>
                <a:gd name="connsiteY817" fmla="*/ 735005 h 1490383"/>
                <a:gd name="connsiteX818" fmla="*/ 6383595 w 12191999"/>
                <a:gd name="connsiteY818" fmla="*/ 735005 h 1490383"/>
                <a:gd name="connsiteX819" fmla="*/ 6383595 w 12191999"/>
                <a:gd name="connsiteY819" fmla="*/ 736086 h 1490383"/>
                <a:gd name="connsiteX820" fmla="*/ 6383595 w 12191999"/>
                <a:gd name="connsiteY820" fmla="*/ 743652 h 1490383"/>
                <a:gd name="connsiteX821" fmla="*/ 6385621 w 12191999"/>
                <a:gd name="connsiteY821" fmla="*/ 743652 h 1490383"/>
                <a:gd name="connsiteX822" fmla="*/ 6399808 w 12191999"/>
                <a:gd name="connsiteY822" fmla="*/ 743652 h 1490383"/>
                <a:gd name="connsiteX823" fmla="*/ 6399808 w 12191999"/>
                <a:gd name="connsiteY823" fmla="*/ 713387 h 1490383"/>
                <a:gd name="connsiteX824" fmla="*/ 6444395 w 12191999"/>
                <a:gd name="connsiteY824" fmla="*/ 713387 h 1490383"/>
                <a:gd name="connsiteX825" fmla="*/ 6444395 w 12191999"/>
                <a:gd name="connsiteY825" fmla="*/ 712036 h 1490383"/>
                <a:gd name="connsiteX826" fmla="*/ 6444395 w 12191999"/>
                <a:gd name="connsiteY826" fmla="*/ 702578 h 1490383"/>
                <a:gd name="connsiteX827" fmla="*/ 6445409 w 12191999"/>
                <a:gd name="connsiteY827" fmla="*/ 702578 h 1490383"/>
                <a:gd name="connsiteX828" fmla="*/ 6452502 w 12191999"/>
                <a:gd name="connsiteY828" fmla="*/ 702578 h 1490383"/>
                <a:gd name="connsiteX829" fmla="*/ 6452502 w 12191999"/>
                <a:gd name="connsiteY829" fmla="*/ 700687 h 1490383"/>
                <a:gd name="connsiteX830" fmla="*/ 6452502 w 12191999"/>
                <a:gd name="connsiteY830" fmla="*/ 687446 h 1490383"/>
                <a:gd name="connsiteX831" fmla="*/ 6453262 w 12191999"/>
                <a:gd name="connsiteY831" fmla="*/ 687446 h 1490383"/>
                <a:gd name="connsiteX832" fmla="*/ 6458582 w 12191999"/>
                <a:gd name="connsiteY832" fmla="*/ 687446 h 1490383"/>
                <a:gd name="connsiteX833" fmla="*/ 6458582 w 12191999"/>
                <a:gd name="connsiteY833" fmla="*/ 686365 h 1490383"/>
                <a:gd name="connsiteX834" fmla="*/ 6458582 w 12191999"/>
                <a:gd name="connsiteY834" fmla="*/ 678798 h 1490383"/>
                <a:gd name="connsiteX835" fmla="*/ 6460609 w 12191999"/>
                <a:gd name="connsiteY835" fmla="*/ 678798 h 1490383"/>
                <a:gd name="connsiteX836" fmla="*/ 6474796 w 12191999"/>
                <a:gd name="connsiteY836" fmla="*/ 678798 h 1490383"/>
                <a:gd name="connsiteX837" fmla="*/ 6474796 w 12191999"/>
                <a:gd name="connsiteY837" fmla="*/ 679879 h 1490383"/>
                <a:gd name="connsiteX838" fmla="*/ 6474796 w 12191999"/>
                <a:gd name="connsiteY838" fmla="*/ 687446 h 1490383"/>
                <a:gd name="connsiteX839" fmla="*/ 6497089 w 12191999"/>
                <a:gd name="connsiteY839" fmla="*/ 687446 h 1490383"/>
                <a:gd name="connsiteX840" fmla="*/ 6497089 w 12191999"/>
                <a:gd name="connsiteY840" fmla="*/ 685554 h 1490383"/>
                <a:gd name="connsiteX841" fmla="*/ 6497089 w 12191999"/>
                <a:gd name="connsiteY841" fmla="*/ 672313 h 1490383"/>
                <a:gd name="connsiteX842" fmla="*/ 6498863 w 12191999"/>
                <a:gd name="connsiteY842" fmla="*/ 672313 h 1490383"/>
                <a:gd name="connsiteX843" fmla="*/ 6511276 w 12191999"/>
                <a:gd name="connsiteY843" fmla="*/ 672313 h 1490383"/>
                <a:gd name="connsiteX844" fmla="*/ 6511276 w 12191999"/>
                <a:gd name="connsiteY844" fmla="*/ 696093 h 1490383"/>
                <a:gd name="connsiteX845" fmla="*/ 6512290 w 12191999"/>
                <a:gd name="connsiteY845" fmla="*/ 696093 h 1490383"/>
                <a:gd name="connsiteX846" fmla="*/ 6519383 w 12191999"/>
                <a:gd name="connsiteY846" fmla="*/ 696093 h 1490383"/>
                <a:gd name="connsiteX847" fmla="*/ 6519383 w 12191999"/>
                <a:gd name="connsiteY847" fmla="*/ 695012 h 1490383"/>
                <a:gd name="connsiteX848" fmla="*/ 6519383 w 12191999"/>
                <a:gd name="connsiteY848" fmla="*/ 687446 h 1490383"/>
                <a:gd name="connsiteX849" fmla="*/ 6521156 w 12191999"/>
                <a:gd name="connsiteY849" fmla="*/ 687446 h 1490383"/>
                <a:gd name="connsiteX850" fmla="*/ 6533570 w 12191999"/>
                <a:gd name="connsiteY850" fmla="*/ 687446 h 1490383"/>
                <a:gd name="connsiteX851" fmla="*/ 6533570 w 12191999"/>
                <a:gd name="connsiteY851" fmla="*/ 713387 h 1490383"/>
                <a:gd name="connsiteX852" fmla="*/ 6535597 w 12191999"/>
                <a:gd name="connsiteY852" fmla="*/ 713387 h 1490383"/>
                <a:gd name="connsiteX853" fmla="*/ 6549783 w 12191999"/>
                <a:gd name="connsiteY853" fmla="*/ 713387 h 1490383"/>
                <a:gd name="connsiteX854" fmla="*/ 6549783 w 12191999"/>
                <a:gd name="connsiteY854" fmla="*/ 715008 h 1490383"/>
                <a:gd name="connsiteX855" fmla="*/ 6549783 w 12191999"/>
                <a:gd name="connsiteY855" fmla="*/ 726358 h 1490383"/>
                <a:gd name="connsiteX856" fmla="*/ 6550543 w 12191999"/>
                <a:gd name="connsiteY856" fmla="*/ 726358 h 1490383"/>
                <a:gd name="connsiteX857" fmla="*/ 6555864 w 12191999"/>
                <a:gd name="connsiteY857" fmla="*/ 726358 h 1490383"/>
                <a:gd name="connsiteX858" fmla="*/ 6555864 w 12191999"/>
                <a:gd name="connsiteY858" fmla="*/ 725547 h 1490383"/>
                <a:gd name="connsiteX859" fmla="*/ 6555864 w 12191999"/>
                <a:gd name="connsiteY859" fmla="*/ 719872 h 1490383"/>
                <a:gd name="connsiteX860" fmla="*/ 6586264 w 12191999"/>
                <a:gd name="connsiteY860" fmla="*/ 719872 h 1490383"/>
                <a:gd name="connsiteX861" fmla="*/ 6586264 w 12191999"/>
                <a:gd name="connsiteY861" fmla="*/ 743652 h 1490383"/>
                <a:gd name="connsiteX862" fmla="*/ 6587277 w 12191999"/>
                <a:gd name="connsiteY862" fmla="*/ 743652 h 1490383"/>
                <a:gd name="connsiteX863" fmla="*/ 6594371 w 12191999"/>
                <a:gd name="connsiteY863" fmla="*/ 743652 h 1490383"/>
                <a:gd name="connsiteX864" fmla="*/ 6594371 w 12191999"/>
                <a:gd name="connsiteY864" fmla="*/ 744733 h 1490383"/>
                <a:gd name="connsiteX865" fmla="*/ 6594371 w 12191999"/>
                <a:gd name="connsiteY865" fmla="*/ 752299 h 1490383"/>
                <a:gd name="connsiteX866" fmla="*/ 6595131 w 12191999"/>
                <a:gd name="connsiteY866" fmla="*/ 752299 h 1490383"/>
                <a:gd name="connsiteX867" fmla="*/ 6600451 w 12191999"/>
                <a:gd name="connsiteY867" fmla="*/ 752299 h 1490383"/>
                <a:gd name="connsiteX868" fmla="*/ 6600451 w 12191999"/>
                <a:gd name="connsiteY868" fmla="*/ 750137 h 1490383"/>
                <a:gd name="connsiteX869" fmla="*/ 6600451 w 12191999"/>
                <a:gd name="connsiteY869" fmla="*/ 735005 h 1490383"/>
                <a:gd name="connsiteX870" fmla="*/ 6601464 w 12191999"/>
                <a:gd name="connsiteY870" fmla="*/ 735005 h 1490383"/>
                <a:gd name="connsiteX871" fmla="*/ 6608558 w 12191999"/>
                <a:gd name="connsiteY871" fmla="*/ 735005 h 1490383"/>
                <a:gd name="connsiteX872" fmla="*/ 6608558 w 12191999"/>
                <a:gd name="connsiteY872" fmla="*/ 736086 h 1490383"/>
                <a:gd name="connsiteX873" fmla="*/ 6608558 w 12191999"/>
                <a:gd name="connsiteY873" fmla="*/ 743652 h 1490383"/>
                <a:gd name="connsiteX874" fmla="*/ 6613878 w 12191999"/>
                <a:gd name="connsiteY874" fmla="*/ 741659 h 1490383"/>
                <a:gd name="connsiteX875" fmla="*/ 6614638 w 12191999"/>
                <a:gd name="connsiteY875" fmla="*/ 740679 h 1490383"/>
                <a:gd name="connsiteX876" fmla="*/ 6614638 w 12191999"/>
                <a:gd name="connsiteY876" fmla="*/ 735005 h 1490383"/>
                <a:gd name="connsiteX877" fmla="*/ 6653145 w 12191999"/>
                <a:gd name="connsiteY877" fmla="*/ 735005 h 1490383"/>
                <a:gd name="connsiteX878" fmla="*/ 6653145 w 12191999"/>
                <a:gd name="connsiteY878" fmla="*/ 758784 h 1490383"/>
                <a:gd name="connsiteX879" fmla="*/ 6655171 w 12191999"/>
                <a:gd name="connsiteY879" fmla="*/ 758784 h 1490383"/>
                <a:gd name="connsiteX880" fmla="*/ 6669358 w 12191999"/>
                <a:gd name="connsiteY880" fmla="*/ 758784 h 1490383"/>
                <a:gd name="connsiteX881" fmla="*/ 6669358 w 12191999"/>
                <a:gd name="connsiteY881" fmla="*/ 759865 h 1490383"/>
                <a:gd name="connsiteX882" fmla="*/ 6669358 w 12191999"/>
                <a:gd name="connsiteY882" fmla="*/ 767431 h 1490383"/>
                <a:gd name="connsiteX883" fmla="*/ 6671132 w 12191999"/>
                <a:gd name="connsiteY883" fmla="*/ 767431 h 1490383"/>
                <a:gd name="connsiteX884" fmla="*/ 6683545 w 12191999"/>
                <a:gd name="connsiteY884" fmla="*/ 767431 h 1490383"/>
                <a:gd name="connsiteX885" fmla="*/ 6683545 w 12191999"/>
                <a:gd name="connsiteY885" fmla="*/ 743652 h 1490383"/>
                <a:gd name="connsiteX886" fmla="*/ 6684558 w 12191999"/>
                <a:gd name="connsiteY886" fmla="*/ 743652 h 1490383"/>
                <a:gd name="connsiteX887" fmla="*/ 6691652 w 12191999"/>
                <a:gd name="connsiteY887" fmla="*/ 743652 h 1490383"/>
                <a:gd name="connsiteX888" fmla="*/ 6691652 w 12191999"/>
                <a:gd name="connsiteY888" fmla="*/ 711225 h 1490383"/>
                <a:gd name="connsiteX889" fmla="*/ 6692665 w 12191999"/>
                <a:gd name="connsiteY889" fmla="*/ 711225 h 1490383"/>
                <a:gd name="connsiteX890" fmla="*/ 6699759 w 12191999"/>
                <a:gd name="connsiteY890" fmla="*/ 711225 h 1490383"/>
                <a:gd name="connsiteX891" fmla="*/ 6699759 w 12191999"/>
                <a:gd name="connsiteY891" fmla="*/ 709334 h 1490383"/>
                <a:gd name="connsiteX892" fmla="*/ 6699759 w 12191999"/>
                <a:gd name="connsiteY892" fmla="*/ 696093 h 1490383"/>
                <a:gd name="connsiteX893" fmla="*/ 6698492 w 12191999"/>
                <a:gd name="connsiteY893" fmla="*/ 694471 h 1490383"/>
                <a:gd name="connsiteX894" fmla="*/ 6703812 w 12191999"/>
                <a:gd name="connsiteY894" fmla="*/ 683122 h 1490383"/>
                <a:gd name="connsiteX895" fmla="*/ 6711919 w 12191999"/>
                <a:gd name="connsiteY895" fmla="*/ 711225 h 1490383"/>
                <a:gd name="connsiteX896" fmla="*/ 6712679 w 12191999"/>
                <a:gd name="connsiteY896" fmla="*/ 711225 h 1490383"/>
                <a:gd name="connsiteX897" fmla="*/ 6717999 w 12191999"/>
                <a:gd name="connsiteY897" fmla="*/ 711225 h 1490383"/>
                <a:gd name="connsiteX898" fmla="*/ 6717999 w 12191999"/>
                <a:gd name="connsiteY898" fmla="*/ 605298 h 1490383"/>
                <a:gd name="connsiteX899" fmla="*/ 6719519 w 12191999"/>
                <a:gd name="connsiteY899" fmla="*/ 605298 h 1490383"/>
                <a:gd name="connsiteX900" fmla="*/ 6730159 w 12191999"/>
                <a:gd name="connsiteY900" fmla="*/ 605298 h 1490383"/>
                <a:gd name="connsiteX901" fmla="*/ 6730159 w 12191999"/>
                <a:gd name="connsiteY901" fmla="*/ 557739 h 1490383"/>
                <a:gd name="connsiteX902" fmla="*/ 6756506 w 12191999"/>
                <a:gd name="connsiteY902" fmla="*/ 557739 h 1490383"/>
                <a:gd name="connsiteX903" fmla="*/ 6756506 w 12191999"/>
                <a:gd name="connsiteY903" fmla="*/ 536121 h 1490383"/>
                <a:gd name="connsiteX904" fmla="*/ 6790960 w 12191999"/>
                <a:gd name="connsiteY904" fmla="*/ 536121 h 1490383"/>
                <a:gd name="connsiteX905" fmla="*/ 6790960 w 12191999"/>
                <a:gd name="connsiteY905" fmla="*/ 538553 h 1490383"/>
                <a:gd name="connsiteX906" fmla="*/ 6790960 w 12191999"/>
                <a:gd name="connsiteY906" fmla="*/ 555577 h 1490383"/>
                <a:gd name="connsiteX907" fmla="*/ 6793240 w 12191999"/>
                <a:gd name="connsiteY907" fmla="*/ 555577 h 1490383"/>
                <a:gd name="connsiteX908" fmla="*/ 6809200 w 12191999"/>
                <a:gd name="connsiteY908" fmla="*/ 555577 h 1490383"/>
                <a:gd name="connsiteX909" fmla="*/ 6809200 w 12191999"/>
                <a:gd name="connsiteY909" fmla="*/ 603136 h 1490383"/>
                <a:gd name="connsiteX910" fmla="*/ 6810213 w 12191999"/>
                <a:gd name="connsiteY910" fmla="*/ 603136 h 1490383"/>
                <a:gd name="connsiteX911" fmla="*/ 6817307 w 12191999"/>
                <a:gd name="connsiteY911" fmla="*/ 603136 h 1490383"/>
                <a:gd name="connsiteX912" fmla="*/ 6831494 w 12191999"/>
                <a:gd name="connsiteY912" fmla="*/ 607460 h 1490383"/>
                <a:gd name="connsiteX913" fmla="*/ 6831494 w 12191999"/>
                <a:gd name="connsiteY913" fmla="*/ 646372 h 1490383"/>
                <a:gd name="connsiteX914" fmla="*/ 6832507 w 12191999"/>
                <a:gd name="connsiteY914" fmla="*/ 646372 h 1490383"/>
                <a:gd name="connsiteX915" fmla="*/ 6839600 w 12191999"/>
                <a:gd name="connsiteY915" fmla="*/ 646372 h 1490383"/>
                <a:gd name="connsiteX916" fmla="*/ 6839600 w 12191999"/>
                <a:gd name="connsiteY916" fmla="*/ 647993 h 1490383"/>
                <a:gd name="connsiteX917" fmla="*/ 6839600 w 12191999"/>
                <a:gd name="connsiteY917" fmla="*/ 659342 h 1490383"/>
                <a:gd name="connsiteX918" fmla="*/ 6841627 w 12191999"/>
                <a:gd name="connsiteY918" fmla="*/ 659342 h 1490383"/>
                <a:gd name="connsiteX919" fmla="*/ 6855814 w 12191999"/>
                <a:gd name="connsiteY919" fmla="*/ 659342 h 1490383"/>
                <a:gd name="connsiteX920" fmla="*/ 6861894 w 12191999"/>
                <a:gd name="connsiteY920" fmla="*/ 665828 h 1490383"/>
                <a:gd name="connsiteX921" fmla="*/ 6861894 w 12191999"/>
                <a:gd name="connsiteY921" fmla="*/ 687446 h 1490383"/>
                <a:gd name="connsiteX922" fmla="*/ 6864174 w 12191999"/>
                <a:gd name="connsiteY922" fmla="*/ 687446 h 1490383"/>
                <a:gd name="connsiteX923" fmla="*/ 6880134 w 12191999"/>
                <a:gd name="connsiteY923" fmla="*/ 687446 h 1490383"/>
                <a:gd name="connsiteX924" fmla="*/ 6880134 w 12191999"/>
                <a:gd name="connsiteY924" fmla="*/ 688526 h 1490383"/>
                <a:gd name="connsiteX925" fmla="*/ 6880134 w 12191999"/>
                <a:gd name="connsiteY925" fmla="*/ 696093 h 1490383"/>
                <a:gd name="connsiteX926" fmla="*/ 6881401 w 12191999"/>
                <a:gd name="connsiteY926" fmla="*/ 696093 h 1490383"/>
                <a:gd name="connsiteX927" fmla="*/ 6890268 w 12191999"/>
                <a:gd name="connsiteY927" fmla="*/ 696093 h 1490383"/>
                <a:gd name="connsiteX928" fmla="*/ 6890268 w 12191999"/>
                <a:gd name="connsiteY928" fmla="*/ 698254 h 1490383"/>
                <a:gd name="connsiteX929" fmla="*/ 6890268 w 12191999"/>
                <a:gd name="connsiteY929" fmla="*/ 713387 h 1490383"/>
                <a:gd name="connsiteX930" fmla="*/ 6894321 w 12191999"/>
                <a:gd name="connsiteY930" fmla="*/ 711495 h 1490383"/>
                <a:gd name="connsiteX931" fmla="*/ 6894321 w 12191999"/>
                <a:gd name="connsiteY931" fmla="*/ 698254 h 1490383"/>
                <a:gd name="connsiteX932" fmla="*/ 6895334 w 12191999"/>
                <a:gd name="connsiteY932" fmla="*/ 698254 h 1490383"/>
                <a:gd name="connsiteX933" fmla="*/ 6902428 w 12191999"/>
                <a:gd name="connsiteY933" fmla="*/ 698254 h 1490383"/>
                <a:gd name="connsiteX934" fmla="*/ 6902428 w 12191999"/>
                <a:gd name="connsiteY934" fmla="*/ 699876 h 1490383"/>
                <a:gd name="connsiteX935" fmla="*/ 6902428 w 12191999"/>
                <a:gd name="connsiteY935" fmla="*/ 711225 h 1490383"/>
                <a:gd name="connsiteX936" fmla="*/ 6903188 w 12191999"/>
                <a:gd name="connsiteY936" fmla="*/ 711225 h 1490383"/>
                <a:gd name="connsiteX937" fmla="*/ 6908508 w 12191999"/>
                <a:gd name="connsiteY937" fmla="*/ 711225 h 1490383"/>
                <a:gd name="connsiteX938" fmla="*/ 6957148 w 12191999"/>
                <a:gd name="connsiteY938" fmla="*/ 706902 h 1490383"/>
                <a:gd name="connsiteX939" fmla="*/ 6957148 w 12191999"/>
                <a:gd name="connsiteY939" fmla="*/ 708253 h 1490383"/>
                <a:gd name="connsiteX940" fmla="*/ 6957148 w 12191999"/>
                <a:gd name="connsiteY940" fmla="*/ 717710 h 1490383"/>
                <a:gd name="connsiteX941" fmla="*/ 6957908 w 12191999"/>
                <a:gd name="connsiteY941" fmla="*/ 717710 h 1490383"/>
                <a:gd name="connsiteX942" fmla="*/ 6963229 w 12191999"/>
                <a:gd name="connsiteY942" fmla="*/ 717710 h 1490383"/>
                <a:gd name="connsiteX943" fmla="*/ 6963229 w 12191999"/>
                <a:gd name="connsiteY943" fmla="*/ 719872 h 1490383"/>
                <a:gd name="connsiteX944" fmla="*/ 6963229 w 12191999"/>
                <a:gd name="connsiteY944" fmla="*/ 735005 h 1490383"/>
                <a:gd name="connsiteX945" fmla="*/ 6965255 w 12191999"/>
                <a:gd name="connsiteY945" fmla="*/ 733654 h 1490383"/>
                <a:gd name="connsiteX946" fmla="*/ 6979442 w 12191999"/>
                <a:gd name="connsiteY946" fmla="*/ 724196 h 1490383"/>
                <a:gd name="connsiteX947" fmla="*/ 6985522 w 12191999"/>
                <a:gd name="connsiteY947" fmla="*/ 683122 h 1490383"/>
                <a:gd name="connsiteX948" fmla="*/ 6986282 w 12191999"/>
                <a:gd name="connsiteY948" fmla="*/ 682852 h 1490383"/>
                <a:gd name="connsiteX949" fmla="*/ 6991602 w 12191999"/>
                <a:gd name="connsiteY949" fmla="*/ 680960 h 1490383"/>
                <a:gd name="connsiteX950" fmla="*/ 6993629 w 12191999"/>
                <a:gd name="connsiteY950" fmla="*/ 611783 h 1490383"/>
                <a:gd name="connsiteX951" fmla="*/ 6995656 w 12191999"/>
                <a:gd name="connsiteY951" fmla="*/ 680960 h 1490383"/>
                <a:gd name="connsiteX952" fmla="*/ 6996416 w 12191999"/>
                <a:gd name="connsiteY952" fmla="*/ 681230 h 1490383"/>
                <a:gd name="connsiteX953" fmla="*/ 7001736 w 12191999"/>
                <a:gd name="connsiteY953" fmla="*/ 683122 h 1490383"/>
                <a:gd name="connsiteX954" fmla="*/ 7001736 w 12191999"/>
                <a:gd name="connsiteY954" fmla="*/ 596651 h 1490383"/>
                <a:gd name="connsiteX955" fmla="*/ 7005789 w 12191999"/>
                <a:gd name="connsiteY955" fmla="*/ 564224 h 1490383"/>
                <a:gd name="connsiteX956" fmla="*/ 7044296 w 12191999"/>
                <a:gd name="connsiteY956" fmla="*/ 564224 h 1490383"/>
                <a:gd name="connsiteX957" fmla="*/ 7044296 w 12191999"/>
                <a:gd name="connsiteY957" fmla="*/ 596651 h 1490383"/>
                <a:gd name="connsiteX958" fmla="*/ 7045056 w 12191999"/>
                <a:gd name="connsiteY958" fmla="*/ 596651 h 1490383"/>
                <a:gd name="connsiteX959" fmla="*/ 7050376 w 12191999"/>
                <a:gd name="connsiteY959" fmla="*/ 596651 h 1490383"/>
                <a:gd name="connsiteX960" fmla="*/ 7050376 w 12191999"/>
                <a:gd name="connsiteY960" fmla="*/ 514503 h 1490383"/>
                <a:gd name="connsiteX961" fmla="*/ 7052150 w 12191999"/>
                <a:gd name="connsiteY961" fmla="*/ 514503 h 1490383"/>
                <a:gd name="connsiteX962" fmla="*/ 7064563 w 12191999"/>
                <a:gd name="connsiteY962" fmla="*/ 514503 h 1490383"/>
                <a:gd name="connsiteX963" fmla="*/ 7064563 w 12191999"/>
                <a:gd name="connsiteY963" fmla="*/ 512612 h 1490383"/>
                <a:gd name="connsiteX964" fmla="*/ 7064563 w 12191999"/>
                <a:gd name="connsiteY964" fmla="*/ 499371 h 1490383"/>
                <a:gd name="connsiteX965" fmla="*/ 7086857 w 12191999"/>
                <a:gd name="connsiteY965" fmla="*/ 499371 h 1490383"/>
                <a:gd name="connsiteX966" fmla="*/ 7086857 w 12191999"/>
                <a:gd name="connsiteY966" fmla="*/ 498290 h 1490383"/>
                <a:gd name="connsiteX967" fmla="*/ 7086857 w 12191999"/>
                <a:gd name="connsiteY967" fmla="*/ 490724 h 1490383"/>
                <a:gd name="connsiteX968" fmla="*/ 7088630 w 12191999"/>
                <a:gd name="connsiteY968" fmla="*/ 490724 h 1490383"/>
                <a:gd name="connsiteX969" fmla="*/ 7101044 w 12191999"/>
                <a:gd name="connsiteY969" fmla="*/ 490724 h 1490383"/>
                <a:gd name="connsiteX970" fmla="*/ 7101044 w 12191999"/>
                <a:gd name="connsiteY970" fmla="*/ 491805 h 1490383"/>
                <a:gd name="connsiteX971" fmla="*/ 7101044 w 12191999"/>
                <a:gd name="connsiteY971" fmla="*/ 499371 h 1490383"/>
                <a:gd name="connsiteX972" fmla="*/ 7101804 w 12191999"/>
                <a:gd name="connsiteY972" fmla="*/ 499371 h 1490383"/>
                <a:gd name="connsiteX973" fmla="*/ 7107124 w 12191999"/>
                <a:gd name="connsiteY973" fmla="*/ 499371 h 1490383"/>
                <a:gd name="connsiteX974" fmla="*/ 7117257 w 12191999"/>
                <a:gd name="connsiteY974" fmla="*/ 495047 h 1490383"/>
                <a:gd name="connsiteX975" fmla="*/ 7121310 w 12191999"/>
                <a:gd name="connsiteY975" fmla="*/ 498290 h 1490383"/>
                <a:gd name="connsiteX976" fmla="*/ 7121310 w 12191999"/>
                <a:gd name="connsiteY976" fmla="*/ 490724 h 1490383"/>
                <a:gd name="connsiteX977" fmla="*/ 7123590 w 12191999"/>
                <a:gd name="connsiteY977" fmla="*/ 490724 h 1490383"/>
                <a:gd name="connsiteX978" fmla="*/ 7139551 w 12191999"/>
                <a:gd name="connsiteY978" fmla="*/ 490724 h 1490383"/>
                <a:gd name="connsiteX979" fmla="*/ 7139551 w 12191999"/>
                <a:gd name="connsiteY979" fmla="*/ 491805 h 1490383"/>
                <a:gd name="connsiteX980" fmla="*/ 7139551 w 12191999"/>
                <a:gd name="connsiteY980" fmla="*/ 499371 h 1490383"/>
                <a:gd name="connsiteX981" fmla="*/ 7169951 w 12191999"/>
                <a:gd name="connsiteY981" fmla="*/ 499371 h 1490383"/>
                <a:gd name="connsiteX982" fmla="*/ 7169951 w 12191999"/>
                <a:gd name="connsiteY982" fmla="*/ 500992 h 1490383"/>
                <a:gd name="connsiteX983" fmla="*/ 7169951 w 12191999"/>
                <a:gd name="connsiteY983" fmla="*/ 512342 h 1490383"/>
                <a:gd name="connsiteX984" fmla="*/ 7196298 w 12191999"/>
                <a:gd name="connsiteY984" fmla="*/ 512342 h 1490383"/>
                <a:gd name="connsiteX985" fmla="*/ 7196298 w 12191999"/>
                <a:gd name="connsiteY985" fmla="*/ 542606 h 1490383"/>
                <a:gd name="connsiteX986" fmla="*/ 7197058 w 12191999"/>
                <a:gd name="connsiteY986" fmla="*/ 542606 h 1490383"/>
                <a:gd name="connsiteX987" fmla="*/ 7202378 w 12191999"/>
                <a:gd name="connsiteY987" fmla="*/ 542606 h 1490383"/>
                <a:gd name="connsiteX988" fmla="*/ 7202378 w 12191999"/>
                <a:gd name="connsiteY988" fmla="*/ 543687 h 1490383"/>
                <a:gd name="connsiteX989" fmla="*/ 7202378 w 12191999"/>
                <a:gd name="connsiteY989" fmla="*/ 551254 h 1490383"/>
                <a:gd name="connsiteX990" fmla="*/ 7206432 w 12191999"/>
                <a:gd name="connsiteY990" fmla="*/ 581518 h 1490383"/>
                <a:gd name="connsiteX991" fmla="*/ 7207192 w 12191999"/>
                <a:gd name="connsiteY991" fmla="*/ 581518 h 1490383"/>
                <a:gd name="connsiteX992" fmla="*/ 7212512 w 12191999"/>
                <a:gd name="connsiteY992" fmla="*/ 581518 h 1490383"/>
                <a:gd name="connsiteX993" fmla="*/ 7212512 w 12191999"/>
                <a:gd name="connsiteY993" fmla="*/ 582329 h 1490383"/>
                <a:gd name="connsiteX994" fmla="*/ 7212512 w 12191999"/>
                <a:gd name="connsiteY994" fmla="*/ 588004 h 1490383"/>
                <a:gd name="connsiteX995" fmla="*/ 7213525 w 12191999"/>
                <a:gd name="connsiteY995" fmla="*/ 588004 h 1490383"/>
                <a:gd name="connsiteX996" fmla="*/ 7220618 w 12191999"/>
                <a:gd name="connsiteY996" fmla="*/ 588004 h 1490383"/>
                <a:gd name="connsiteX997" fmla="*/ 7220618 w 12191999"/>
                <a:gd name="connsiteY997" fmla="*/ 618269 h 1490383"/>
                <a:gd name="connsiteX998" fmla="*/ 7222645 w 12191999"/>
                <a:gd name="connsiteY998" fmla="*/ 618269 h 1490383"/>
                <a:gd name="connsiteX999" fmla="*/ 7236832 w 12191999"/>
                <a:gd name="connsiteY999" fmla="*/ 618269 h 1490383"/>
                <a:gd name="connsiteX1000" fmla="*/ 7236832 w 12191999"/>
                <a:gd name="connsiteY1000" fmla="*/ 642048 h 1490383"/>
                <a:gd name="connsiteX1001" fmla="*/ 7238859 w 12191999"/>
                <a:gd name="connsiteY1001" fmla="*/ 643669 h 1490383"/>
                <a:gd name="connsiteX1002" fmla="*/ 7238859 w 12191999"/>
                <a:gd name="connsiteY1002" fmla="*/ 655019 h 1490383"/>
                <a:gd name="connsiteX1003" fmla="*/ 7239619 w 12191999"/>
                <a:gd name="connsiteY1003" fmla="*/ 655019 h 1490383"/>
                <a:gd name="connsiteX1004" fmla="*/ 7244939 w 12191999"/>
                <a:gd name="connsiteY1004" fmla="*/ 655019 h 1490383"/>
                <a:gd name="connsiteX1005" fmla="*/ 7244939 w 12191999"/>
                <a:gd name="connsiteY1005" fmla="*/ 678798 h 1490383"/>
                <a:gd name="connsiteX1006" fmla="*/ 7246205 w 12191999"/>
                <a:gd name="connsiteY1006" fmla="*/ 678798 h 1490383"/>
                <a:gd name="connsiteX1007" fmla="*/ 7255072 w 12191999"/>
                <a:gd name="connsiteY1007" fmla="*/ 678798 h 1490383"/>
                <a:gd name="connsiteX1008" fmla="*/ 7257099 w 12191999"/>
                <a:gd name="connsiteY1008" fmla="*/ 682852 h 1490383"/>
                <a:gd name="connsiteX1009" fmla="*/ 7257099 w 12191999"/>
                <a:gd name="connsiteY1009" fmla="*/ 696093 h 1490383"/>
                <a:gd name="connsiteX1010" fmla="*/ 7258619 w 12191999"/>
                <a:gd name="connsiteY1010" fmla="*/ 694201 h 1490383"/>
                <a:gd name="connsiteX1011" fmla="*/ 7269259 w 12191999"/>
                <a:gd name="connsiteY1011" fmla="*/ 680960 h 1490383"/>
                <a:gd name="connsiteX1012" fmla="*/ 7297633 w 12191999"/>
                <a:gd name="connsiteY1012" fmla="*/ 680960 h 1490383"/>
                <a:gd name="connsiteX1013" fmla="*/ 7297633 w 12191999"/>
                <a:gd name="connsiteY1013" fmla="*/ 767431 h 1490383"/>
                <a:gd name="connsiteX1014" fmla="*/ 7298393 w 12191999"/>
                <a:gd name="connsiteY1014" fmla="*/ 767431 h 1490383"/>
                <a:gd name="connsiteX1015" fmla="*/ 7303713 w 12191999"/>
                <a:gd name="connsiteY1015" fmla="*/ 767431 h 1490383"/>
                <a:gd name="connsiteX1016" fmla="*/ 7304473 w 12191999"/>
                <a:gd name="connsiteY1016" fmla="*/ 766080 h 1490383"/>
                <a:gd name="connsiteX1017" fmla="*/ 7309793 w 12191999"/>
                <a:gd name="connsiteY1017" fmla="*/ 756622 h 1490383"/>
                <a:gd name="connsiteX1018" fmla="*/ 7309793 w 12191999"/>
                <a:gd name="connsiteY1018" fmla="*/ 758514 h 1490383"/>
                <a:gd name="connsiteX1019" fmla="*/ 7309793 w 12191999"/>
                <a:gd name="connsiteY1019" fmla="*/ 771755 h 1490383"/>
                <a:gd name="connsiteX1020" fmla="*/ 7313846 w 12191999"/>
                <a:gd name="connsiteY1020" fmla="*/ 726358 h 1490383"/>
                <a:gd name="connsiteX1021" fmla="*/ 7314606 w 12191999"/>
                <a:gd name="connsiteY1021" fmla="*/ 726358 h 1490383"/>
                <a:gd name="connsiteX1022" fmla="*/ 7319926 w 12191999"/>
                <a:gd name="connsiteY1022" fmla="*/ 726358 h 1490383"/>
                <a:gd name="connsiteX1023" fmla="*/ 7319926 w 12191999"/>
                <a:gd name="connsiteY1023" fmla="*/ 661504 h 1490383"/>
                <a:gd name="connsiteX1024" fmla="*/ 7320940 w 12191999"/>
                <a:gd name="connsiteY1024" fmla="*/ 661504 h 1490383"/>
                <a:gd name="connsiteX1025" fmla="*/ 7328033 w 12191999"/>
                <a:gd name="connsiteY1025" fmla="*/ 661504 h 1490383"/>
                <a:gd name="connsiteX1026" fmla="*/ 7340193 w 12191999"/>
                <a:gd name="connsiteY1026" fmla="*/ 618269 h 1490383"/>
                <a:gd name="connsiteX1027" fmla="*/ 7341460 w 12191999"/>
                <a:gd name="connsiteY1027" fmla="*/ 618269 h 1490383"/>
                <a:gd name="connsiteX1028" fmla="*/ 7350327 w 12191999"/>
                <a:gd name="connsiteY1028" fmla="*/ 618269 h 1490383"/>
                <a:gd name="connsiteX1029" fmla="*/ 7360460 w 12191999"/>
                <a:gd name="connsiteY1029" fmla="*/ 661504 h 1490383"/>
                <a:gd name="connsiteX1030" fmla="*/ 7361473 w 12191999"/>
                <a:gd name="connsiteY1030" fmla="*/ 661504 h 1490383"/>
                <a:gd name="connsiteX1031" fmla="*/ 7368567 w 12191999"/>
                <a:gd name="connsiteY1031" fmla="*/ 661504 h 1490383"/>
                <a:gd name="connsiteX1032" fmla="*/ 7368567 w 12191999"/>
                <a:gd name="connsiteY1032" fmla="*/ 700416 h 1490383"/>
                <a:gd name="connsiteX1033" fmla="*/ 7370340 w 12191999"/>
                <a:gd name="connsiteY1033" fmla="*/ 700416 h 1490383"/>
                <a:gd name="connsiteX1034" fmla="*/ 7382754 w 12191999"/>
                <a:gd name="connsiteY1034" fmla="*/ 700416 h 1490383"/>
                <a:gd name="connsiteX1035" fmla="*/ 7382754 w 12191999"/>
                <a:gd name="connsiteY1035" fmla="*/ 702578 h 1490383"/>
                <a:gd name="connsiteX1036" fmla="*/ 7382754 w 12191999"/>
                <a:gd name="connsiteY1036" fmla="*/ 717710 h 1490383"/>
                <a:gd name="connsiteX1037" fmla="*/ 7386807 w 12191999"/>
                <a:gd name="connsiteY1037" fmla="*/ 715549 h 1490383"/>
                <a:gd name="connsiteX1038" fmla="*/ 7386807 w 12191999"/>
                <a:gd name="connsiteY1038" fmla="*/ 700416 h 1490383"/>
                <a:gd name="connsiteX1039" fmla="*/ 7388327 w 12191999"/>
                <a:gd name="connsiteY1039" fmla="*/ 700416 h 1490383"/>
                <a:gd name="connsiteX1040" fmla="*/ 7398967 w 12191999"/>
                <a:gd name="connsiteY1040" fmla="*/ 700416 h 1490383"/>
                <a:gd name="connsiteX1041" fmla="*/ 7398967 w 12191999"/>
                <a:gd name="connsiteY1041" fmla="*/ 702037 h 1490383"/>
                <a:gd name="connsiteX1042" fmla="*/ 7398967 w 12191999"/>
                <a:gd name="connsiteY1042" fmla="*/ 713387 h 1490383"/>
                <a:gd name="connsiteX1043" fmla="*/ 7429368 w 12191999"/>
                <a:gd name="connsiteY1043" fmla="*/ 713387 h 1490383"/>
                <a:gd name="connsiteX1044" fmla="*/ 7429368 w 12191999"/>
                <a:gd name="connsiteY1044" fmla="*/ 676637 h 1490383"/>
                <a:gd name="connsiteX1045" fmla="*/ 7430634 w 12191999"/>
                <a:gd name="connsiteY1045" fmla="*/ 676637 h 1490383"/>
                <a:gd name="connsiteX1046" fmla="*/ 7439501 w 12191999"/>
                <a:gd name="connsiteY1046" fmla="*/ 676637 h 1490383"/>
                <a:gd name="connsiteX1047" fmla="*/ 7439501 w 12191999"/>
                <a:gd name="connsiteY1047" fmla="*/ 698254 h 1490383"/>
                <a:gd name="connsiteX1048" fmla="*/ 7441528 w 12191999"/>
                <a:gd name="connsiteY1048" fmla="*/ 665828 h 1490383"/>
                <a:gd name="connsiteX1049" fmla="*/ 7463821 w 12191999"/>
                <a:gd name="connsiteY1049" fmla="*/ 665828 h 1490383"/>
                <a:gd name="connsiteX1050" fmla="*/ 7463821 w 12191999"/>
                <a:gd name="connsiteY1050" fmla="*/ 664206 h 1490383"/>
                <a:gd name="connsiteX1051" fmla="*/ 7463821 w 12191999"/>
                <a:gd name="connsiteY1051" fmla="*/ 652857 h 1490383"/>
                <a:gd name="connsiteX1052" fmla="*/ 7464581 w 12191999"/>
                <a:gd name="connsiteY1052" fmla="*/ 652857 h 1490383"/>
                <a:gd name="connsiteX1053" fmla="*/ 7469901 w 12191999"/>
                <a:gd name="connsiteY1053" fmla="*/ 652857 h 1490383"/>
                <a:gd name="connsiteX1054" fmla="*/ 7469901 w 12191999"/>
                <a:gd name="connsiteY1054" fmla="*/ 650966 h 1490383"/>
                <a:gd name="connsiteX1055" fmla="*/ 7469901 w 12191999"/>
                <a:gd name="connsiteY1055" fmla="*/ 637725 h 1490383"/>
                <a:gd name="connsiteX1056" fmla="*/ 7473955 w 12191999"/>
                <a:gd name="connsiteY1056" fmla="*/ 644210 h 1490383"/>
                <a:gd name="connsiteX1057" fmla="*/ 7476235 w 12191999"/>
                <a:gd name="connsiteY1057" fmla="*/ 644210 h 1490383"/>
                <a:gd name="connsiteX1058" fmla="*/ 7492195 w 12191999"/>
                <a:gd name="connsiteY1058" fmla="*/ 644210 h 1490383"/>
                <a:gd name="connsiteX1059" fmla="*/ 7492195 w 12191999"/>
                <a:gd name="connsiteY1059" fmla="*/ 643399 h 1490383"/>
                <a:gd name="connsiteX1060" fmla="*/ 7492195 w 12191999"/>
                <a:gd name="connsiteY1060" fmla="*/ 637725 h 1490383"/>
                <a:gd name="connsiteX1061" fmla="*/ 7492955 w 12191999"/>
                <a:gd name="connsiteY1061" fmla="*/ 637725 h 1490383"/>
                <a:gd name="connsiteX1062" fmla="*/ 7498275 w 12191999"/>
                <a:gd name="connsiteY1062" fmla="*/ 637725 h 1490383"/>
                <a:gd name="connsiteX1063" fmla="*/ 7498275 w 12191999"/>
                <a:gd name="connsiteY1063" fmla="*/ 639076 h 1490383"/>
                <a:gd name="connsiteX1064" fmla="*/ 7498275 w 12191999"/>
                <a:gd name="connsiteY1064" fmla="*/ 648534 h 1490383"/>
                <a:gd name="connsiteX1065" fmla="*/ 7536782 w 12191999"/>
                <a:gd name="connsiteY1065" fmla="*/ 648534 h 1490383"/>
                <a:gd name="connsiteX1066" fmla="*/ 7536782 w 12191999"/>
                <a:gd name="connsiteY1066" fmla="*/ 786887 h 1490383"/>
                <a:gd name="connsiteX1067" fmla="*/ 7538302 w 12191999"/>
                <a:gd name="connsiteY1067" fmla="*/ 786887 h 1490383"/>
                <a:gd name="connsiteX1068" fmla="*/ 7548942 w 12191999"/>
                <a:gd name="connsiteY1068" fmla="*/ 786887 h 1490383"/>
                <a:gd name="connsiteX1069" fmla="*/ 7548942 w 12191999"/>
                <a:gd name="connsiteY1069" fmla="*/ 773917 h 1490383"/>
                <a:gd name="connsiteX1070" fmla="*/ 7552996 w 12191999"/>
                <a:gd name="connsiteY1070" fmla="*/ 773917 h 1490383"/>
                <a:gd name="connsiteX1071" fmla="*/ 7552996 w 12191999"/>
                <a:gd name="connsiteY1071" fmla="*/ 786887 h 1490383"/>
                <a:gd name="connsiteX1072" fmla="*/ 7583396 w 12191999"/>
                <a:gd name="connsiteY1072" fmla="*/ 786887 h 1490383"/>
                <a:gd name="connsiteX1073" fmla="*/ 7583396 w 12191999"/>
                <a:gd name="connsiteY1073" fmla="*/ 756622 h 1490383"/>
                <a:gd name="connsiteX1074" fmla="*/ 7595556 w 12191999"/>
                <a:gd name="connsiteY1074" fmla="*/ 756622 h 1490383"/>
                <a:gd name="connsiteX1075" fmla="*/ 7607716 w 12191999"/>
                <a:gd name="connsiteY1075" fmla="*/ 754461 h 1490383"/>
                <a:gd name="connsiteX1076" fmla="*/ 7611770 w 12191999"/>
                <a:gd name="connsiteY1076" fmla="*/ 756622 h 1490383"/>
                <a:gd name="connsiteX1077" fmla="*/ 7621903 w 12191999"/>
                <a:gd name="connsiteY1077" fmla="*/ 756622 h 1490383"/>
                <a:gd name="connsiteX1078" fmla="*/ 7621903 w 12191999"/>
                <a:gd name="connsiteY1078" fmla="*/ 786887 h 1490383"/>
                <a:gd name="connsiteX1079" fmla="*/ 7630010 w 12191999"/>
                <a:gd name="connsiteY1079" fmla="*/ 786887 h 1490383"/>
                <a:gd name="connsiteX1080" fmla="*/ 7630010 w 12191999"/>
                <a:gd name="connsiteY1080" fmla="*/ 804182 h 1490383"/>
                <a:gd name="connsiteX1081" fmla="*/ 7639346 w 12191999"/>
                <a:gd name="connsiteY1081" fmla="*/ 805087 h 1490383"/>
                <a:gd name="connsiteX1082" fmla="*/ 7652304 w 12191999"/>
                <a:gd name="connsiteY1082" fmla="*/ 805087 h 1490383"/>
                <a:gd name="connsiteX1083" fmla="*/ 7652304 w 12191999"/>
                <a:gd name="connsiteY1083" fmla="*/ 789049 h 1490383"/>
                <a:gd name="connsiteX1084" fmla="*/ 7720260 w 12191999"/>
                <a:gd name="connsiteY1084" fmla="*/ 789049 h 1490383"/>
                <a:gd name="connsiteX1085" fmla="*/ 7720260 w 12191999"/>
                <a:gd name="connsiteY1085" fmla="*/ 703796 h 1490383"/>
                <a:gd name="connsiteX1086" fmla="*/ 7792268 w 12191999"/>
                <a:gd name="connsiteY1086" fmla="*/ 703796 h 1490383"/>
                <a:gd name="connsiteX1087" fmla="*/ 7792268 w 12191999"/>
                <a:gd name="connsiteY1087" fmla="*/ 782564 h 1490383"/>
                <a:gd name="connsiteX1088" fmla="*/ 7794172 w 12191999"/>
                <a:gd name="connsiteY1088" fmla="*/ 782564 h 1490383"/>
                <a:gd name="connsiteX1089" fmla="*/ 7795414 w 12191999"/>
                <a:gd name="connsiteY1089" fmla="*/ 805087 h 1490383"/>
                <a:gd name="connsiteX1090" fmla="*/ 7805090 w 12191999"/>
                <a:gd name="connsiteY1090" fmla="*/ 805087 h 1490383"/>
                <a:gd name="connsiteX1091" fmla="*/ 7806332 w 12191999"/>
                <a:gd name="connsiteY1091" fmla="*/ 782564 h 1490383"/>
                <a:gd name="connsiteX1092" fmla="*/ 7812412 w 12191999"/>
                <a:gd name="connsiteY1092" fmla="*/ 782564 h 1490383"/>
                <a:gd name="connsiteX1093" fmla="*/ 7813654 w 12191999"/>
                <a:gd name="connsiteY1093" fmla="*/ 805087 h 1490383"/>
                <a:gd name="connsiteX1094" fmla="*/ 7864276 w 12191999"/>
                <a:gd name="connsiteY1094" fmla="*/ 805087 h 1490383"/>
                <a:gd name="connsiteX1095" fmla="*/ 7864276 w 12191999"/>
                <a:gd name="connsiteY1095" fmla="*/ 642059 h 1490383"/>
                <a:gd name="connsiteX1096" fmla="*/ 8061603 w 12191999"/>
                <a:gd name="connsiteY1096" fmla="*/ 642059 h 1490383"/>
                <a:gd name="connsiteX1097" fmla="*/ 8061603 w 12191999"/>
                <a:gd name="connsiteY1097" fmla="*/ 805087 h 1490383"/>
                <a:gd name="connsiteX1098" fmla="*/ 8080300 w 12191999"/>
                <a:gd name="connsiteY1098" fmla="*/ 805087 h 1490383"/>
                <a:gd name="connsiteX1099" fmla="*/ 8080300 w 12191999"/>
                <a:gd name="connsiteY1099" fmla="*/ 722394 h 1490383"/>
                <a:gd name="connsiteX1100" fmla="*/ 8175420 w 12191999"/>
                <a:gd name="connsiteY1100" fmla="*/ 722394 h 1490383"/>
                <a:gd name="connsiteX1101" fmla="*/ 8227884 w 12191999"/>
                <a:gd name="connsiteY1101" fmla="*/ 657181 h 1490383"/>
                <a:gd name="connsiteX1102" fmla="*/ 8292738 w 12191999"/>
                <a:gd name="connsiteY1102" fmla="*/ 657181 h 1490383"/>
                <a:gd name="connsiteX1103" fmla="*/ 8292738 w 12191999"/>
                <a:gd name="connsiteY1103" fmla="*/ 732843 h 1490383"/>
                <a:gd name="connsiteX1104" fmla="*/ 8300845 w 12191999"/>
                <a:gd name="connsiteY1104" fmla="*/ 732843 h 1490383"/>
                <a:gd name="connsiteX1105" fmla="*/ 8302872 w 12191999"/>
                <a:gd name="connsiteY1105" fmla="*/ 726358 h 1490383"/>
                <a:gd name="connsiteX1106" fmla="*/ 8308952 w 12191999"/>
                <a:gd name="connsiteY1106" fmla="*/ 726358 h 1490383"/>
                <a:gd name="connsiteX1107" fmla="*/ 8310979 w 12191999"/>
                <a:gd name="connsiteY1107" fmla="*/ 735005 h 1490383"/>
                <a:gd name="connsiteX1108" fmla="*/ 8323139 w 12191999"/>
                <a:gd name="connsiteY1108" fmla="*/ 735005 h 1490383"/>
                <a:gd name="connsiteX1109" fmla="*/ 8323139 w 12191999"/>
                <a:gd name="connsiteY1109" fmla="*/ 728519 h 1490383"/>
                <a:gd name="connsiteX1110" fmla="*/ 8345432 w 12191999"/>
                <a:gd name="connsiteY1110" fmla="*/ 728519 h 1490383"/>
                <a:gd name="connsiteX1111" fmla="*/ 8345432 w 12191999"/>
                <a:gd name="connsiteY1111" fmla="*/ 735005 h 1490383"/>
                <a:gd name="connsiteX1112" fmla="*/ 8365699 w 12191999"/>
                <a:gd name="connsiteY1112" fmla="*/ 735005 h 1490383"/>
                <a:gd name="connsiteX1113" fmla="*/ 8365699 w 12191999"/>
                <a:gd name="connsiteY1113" fmla="*/ 780402 h 1490383"/>
                <a:gd name="connsiteX1114" fmla="*/ 8379886 w 12191999"/>
                <a:gd name="connsiteY1114" fmla="*/ 780402 h 1490383"/>
                <a:gd name="connsiteX1115" fmla="*/ 8379886 w 12191999"/>
                <a:gd name="connsiteY1115" fmla="*/ 767431 h 1490383"/>
                <a:gd name="connsiteX1116" fmla="*/ 8396100 w 12191999"/>
                <a:gd name="connsiteY1116" fmla="*/ 767431 h 1490383"/>
                <a:gd name="connsiteX1117" fmla="*/ 8396100 w 12191999"/>
                <a:gd name="connsiteY1117" fmla="*/ 588004 h 1490383"/>
                <a:gd name="connsiteX1118" fmla="*/ 8402180 w 12191999"/>
                <a:gd name="connsiteY1118" fmla="*/ 581518 h 1490383"/>
                <a:gd name="connsiteX1119" fmla="*/ 8475141 w 12191999"/>
                <a:gd name="connsiteY1119" fmla="*/ 581518 h 1490383"/>
                <a:gd name="connsiteX1120" fmla="*/ 8475141 w 12191999"/>
                <a:gd name="connsiteY1120" fmla="*/ 590166 h 1490383"/>
                <a:gd name="connsiteX1121" fmla="*/ 8485274 w 12191999"/>
                <a:gd name="connsiteY1121" fmla="*/ 590166 h 1490383"/>
                <a:gd name="connsiteX1122" fmla="*/ 8485274 w 12191999"/>
                <a:gd name="connsiteY1122" fmla="*/ 704740 h 1490383"/>
                <a:gd name="connsiteX1123" fmla="*/ 8507568 w 12191999"/>
                <a:gd name="connsiteY1123" fmla="*/ 704740 h 1490383"/>
                <a:gd name="connsiteX1124" fmla="*/ 8507568 w 12191999"/>
                <a:gd name="connsiteY1124" fmla="*/ 637725 h 1490383"/>
                <a:gd name="connsiteX1125" fmla="*/ 8533915 w 12191999"/>
                <a:gd name="connsiteY1125" fmla="*/ 637725 h 1490383"/>
                <a:gd name="connsiteX1126" fmla="*/ 8537968 w 12191999"/>
                <a:gd name="connsiteY1126" fmla="*/ 633401 h 1490383"/>
                <a:gd name="connsiteX1127" fmla="*/ 8546075 w 12191999"/>
                <a:gd name="connsiteY1127" fmla="*/ 633401 h 1490383"/>
                <a:gd name="connsiteX1128" fmla="*/ 8550128 w 12191999"/>
                <a:gd name="connsiteY1128" fmla="*/ 637725 h 1490383"/>
                <a:gd name="connsiteX1129" fmla="*/ 8572422 w 12191999"/>
                <a:gd name="connsiteY1129" fmla="*/ 637725 h 1490383"/>
                <a:gd name="connsiteX1130" fmla="*/ 8572422 w 12191999"/>
                <a:gd name="connsiteY1130" fmla="*/ 520989 h 1490383"/>
                <a:gd name="connsiteX1131" fmla="*/ 8629169 w 12191999"/>
                <a:gd name="connsiteY1131" fmla="*/ 510180 h 1490383"/>
                <a:gd name="connsiteX1132" fmla="*/ 8629169 w 12191999"/>
                <a:gd name="connsiteY1132" fmla="*/ 511261 h 1490383"/>
                <a:gd name="connsiteX1133" fmla="*/ 8629169 w 12191999"/>
                <a:gd name="connsiteY1133" fmla="*/ 518827 h 1490383"/>
                <a:gd name="connsiteX1134" fmla="*/ 8655516 w 12191999"/>
                <a:gd name="connsiteY1134" fmla="*/ 518827 h 1490383"/>
                <a:gd name="connsiteX1135" fmla="*/ 8655516 w 12191999"/>
                <a:gd name="connsiteY1135" fmla="*/ 773917 h 1490383"/>
                <a:gd name="connsiteX1136" fmla="*/ 8677810 w 12191999"/>
                <a:gd name="connsiteY1136" fmla="*/ 773917 h 1490383"/>
                <a:gd name="connsiteX1137" fmla="*/ 8677810 w 12191999"/>
                <a:gd name="connsiteY1137" fmla="*/ 769593 h 1490383"/>
                <a:gd name="connsiteX1138" fmla="*/ 8689970 w 12191999"/>
                <a:gd name="connsiteY1138" fmla="*/ 769593 h 1490383"/>
                <a:gd name="connsiteX1139" fmla="*/ 8689970 w 12191999"/>
                <a:gd name="connsiteY1139" fmla="*/ 773917 h 1490383"/>
                <a:gd name="connsiteX1140" fmla="*/ 8714290 w 12191999"/>
                <a:gd name="connsiteY1140" fmla="*/ 773917 h 1490383"/>
                <a:gd name="connsiteX1141" fmla="*/ 8714290 w 12191999"/>
                <a:gd name="connsiteY1141" fmla="*/ 760946 h 1490383"/>
                <a:gd name="connsiteX1142" fmla="*/ 8742664 w 12191999"/>
                <a:gd name="connsiteY1142" fmla="*/ 760946 h 1490383"/>
                <a:gd name="connsiteX1143" fmla="*/ 8754824 w 12191999"/>
                <a:gd name="connsiteY1143" fmla="*/ 756622 h 1490383"/>
                <a:gd name="connsiteX1144" fmla="*/ 8775091 w 12191999"/>
                <a:gd name="connsiteY1144" fmla="*/ 760946 h 1490383"/>
                <a:gd name="connsiteX1145" fmla="*/ 8775091 w 12191999"/>
                <a:gd name="connsiteY1145" fmla="*/ 743652 h 1490383"/>
                <a:gd name="connsiteX1146" fmla="*/ 8783198 w 12191999"/>
                <a:gd name="connsiteY1146" fmla="*/ 743652 h 1490383"/>
                <a:gd name="connsiteX1147" fmla="*/ 8783198 w 12191999"/>
                <a:gd name="connsiteY1147" fmla="*/ 730681 h 1490383"/>
                <a:gd name="connsiteX1148" fmla="*/ 8839945 w 12191999"/>
                <a:gd name="connsiteY1148" fmla="*/ 730681 h 1490383"/>
                <a:gd name="connsiteX1149" fmla="*/ 8839945 w 12191999"/>
                <a:gd name="connsiteY1149" fmla="*/ 700416 h 1490383"/>
                <a:gd name="connsiteX1150" fmla="*/ 8858185 w 12191999"/>
                <a:gd name="connsiteY1150" fmla="*/ 700416 h 1490383"/>
                <a:gd name="connsiteX1151" fmla="*/ 8858185 w 12191999"/>
                <a:gd name="connsiteY1151" fmla="*/ 693931 h 1490383"/>
                <a:gd name="connsiteX1152" fmla="*/ 8870345 w 12191999"/>
                <a:gd name="connsiteY1152" fmla="*/ 693931 h 1490383"/>
                <a:gd name="connsiteX1153" fmla="*/ 8870345 w 12191999"/>
                <a:gd name="connsiteY1153" fmla="*/ 700416 h 1490383"/>
                <a:gd name="connsiteX1154" fmla="*/ 8886559 w 12191999"/>
                <a:gd name="connsiteY1154" fmla="*/ 700416 h 1490383"/>
                <a:gd name="connsiteX1155" fmla="*/ 8886559 w 12191999"/>
                <a:gd name="connsiteY1155" fmla="*/ 750137 h 1490383"/>
                <a:gd name="connsiteX1156" fmla="*/ 8918986 w 12191999"/>
                <a:gd name="connsiteY1156" fmla="*/ 750137 h 1490383"/>
                <a:gd name="connsiteX1157" fmla="*/ 8918986 w 12191999"/>
                <a:gd name="connsiteY1157" fmla="*/ 724196 h 1490383"/>
                <a:gd name="connsiteX1158" fmla="*/ 8957493 w 12191999"/>
                <a:gd name="connsiteY1158" fmla="*/ 724196 h 1490383"/>
                <a:gd name="connsiteX1159" fmla="*/ 8957493 w 12191999"/>
                <a:gd name="connsiteY1159" fmla="*/ 693931 h 1490383"/>
                <a:gd name="connsiteX1160" fmla="*/ 9006134 w 12191999"/>
                <a:gd name="connsiteY1160" fmla="*/ 693931 h 1490383"/>
                <a:gd name="connsiteX1161" fmla="*/ 9006294 w 12191999"/>
                <a:gd name="connsiteY1161" fmla="*/ 724196 h 1490383"/>
                <a:gd name="connsiteX1162" fmla="*/ 9016478 w 12191999"/>
                <a:gd name="connsiteY1162" fmla="*/ 724196 h 1490383"/>
                <a:gd name="connsiteX1163" fmla="*/ 9016985 w 12191999"/>
                <a:gd name="connsiteY1163" fmla="*/ 723115 h 1490383"/>
                <a:gd name="connsiteX1164" fmla="*/ 9020531 w 12191999"/>
                <a:gd name="connsiteY1164" fmla="*/ 715549 h 1490383"/>
                <a:gd name="connsiteX1165" fmla="*/ 9022305 w 12191999"/>
                <a:gd name="connsiteY1165" fmla="*/ 715819 h 1490383"/>
                <a:gd name="connsiteX1166" fmla="*/ 9034718 w 12191999"/>
                <a:gd name="connsiteY1166" fmla="*/ 717710 h 1490383"/>
                <a:gd name="connsiteX1167" fmla="*/ 9035225 w 12191999"/>
                <a:gd name="connsiteY1167" fmla="*/ 719062 h 1490383"/>
                <a:gd name="connsiteX1168" fmla="*/ 9038771 w 12191999"/>
                <a:gd name="connsiteY1168" fmla="*/ 728519 h 1490383"/>
                <a:gd name="connsiteX1169" fmla="*/ 9065118 w 12191999"/>
                <a:gd name="connsiteY1169" fmla="*/ 730681 h 1490383"/>
                <a:gd name="connsiteX1170" fmla="*/ 9065118 w 12191999"/>
                <a:gd name="connsiteY1170" fmla="*/ 607460 h 1490383"/>
                <a:gd name="connsiteX1171" fmla="*/ 9067145 w 12191999"/>
                <a:gd name="connsiteY1171" fmla="*/ 607460 h 1490383"/>
                <a:gd name="connsiteX1172" fmla="*/ 9081332 w 12191999"/>
                <a:gd name="connsiteY1172" fmla="*/ 607460 h 1490383"/>
                <a:gd name="connsiteX1173" fmla="*/ 9081332 w 12191999"/>
                <a:gd name="connsiteY1173" fmla="*/ 471268 h 1490383"/>
                <a:gd name="connsiteX1174" fmla="*/ 9083105 w 12191999"/>
                <a:gd name="connsiteY1174" fmla="*/ 471268 h 1490383"/>
                <a:gd name="connsiteX1175" fmla="*/ 9095519 w 12191999"/>
                <a:gd name="connsiteY1175" fmla="*/ 471268 h 1490383"/>
                <a:gd name="connsiteX1176" fmla="*/ 9095519 w 12191999"/>
                <a:gd name="connsiteY1176" fmla="*/ 356694 h 1490383"/>
                <a:gd name="connsiteX1177" fmla="*/ 9099572 w 12191999"/>
                <a:gd name="connsiteY1177" fmla="*/ 328590 h 1490383"/>
                <a:gd name="connsiteX1178" fmla="*/ 9101599 w 12191999"/>
                <a:gd name="connsiteY1178" fmla="*/ 328590 h 1490383"/>
                <a:gd name="connsiteX1179" fmla="*/ 9115786 w 12191999"/>
                <a:gd name="connsiteY1179" fmla="*/ 328590 h 1490383"/>
                <a:gd name="connsiteX1180" fmla="*/ 9152266 w 12191999"/>
                <a:gd name="connsiteY1180" fmla="*/ 246443 h 1490383"/>
                <a:gd name="connsiteX1181" fmla="*/ 9156320 w 12191999"/>
                <a:gd name="connsiteY1181" fmla="*/ 0 h 1490383"/>
                <a:gd name="connsiteX1182" fmla="*/ 9158346 w 12191999"/>
                <a:gd name="connsiteY1182" fmla="*/ 246443 h 1490383"/>
                <a:gd name="connsiteX1183" fmla="*/ 9196853 w 12191999"/>
                <a:gd name="connsiteY1183" fmla="*/ 326429 h 1490383"/>
                <a:gd name="connsiteX1184" fmla="*/ 9198880 w 12191999"/>
                <a:gd name="connsiteY1184" fmla="*/ 326429 h 1490383"/>
                <a:gd name="connsiteX1185" fmla="*/ 9213067 w 12191999"/>
                <a:gd name="connsiteY1185" fmla="*/ 326429 h 1490383"/>
                <a:gd name="connsiteX1186" fmla="*/ 9213067 w 12191999"/>
                <a:gd name="connsiteY1186" fmla="*/ 350208 h 1490383"/>
                <a:gd name="connsiteX1187" fmla="*/ 9213574 w 12191999"/>
                <a:gd name="connsiteY1187" fmla="*/ 351019 h 1490383"/>
                <a:gd name="connsiteX1188" fmla="*/ 9217120 w 12191999"/>
                <a:gd name="connsiteY1188" fmla="*/ 356694 h 1490383"/>
                <a:gd name="connsiteX1189" fmla="*/ 9217120 w 12191999"/>
                <a:gd name="connsiteY1189" fmla="*/ 471268 h 1490383"/>
                <a:gd name="connsiteX1190" fmla="*/ 9219400 w 12191999"/>
                <a:gd name="connsiteY1190" fmla="*/ 471268 h 1490383"/>
                <a:gd name="connsiteX1191" fmla="*/ 9235361 w 12191999"/>
                <a:gd name="connsiteY1191" fmla="*/ 471268 h 1490383"/>
                <a:gd name="connsiteX1192" fmla="*/ 9235361 w 12191999"/>
                <a:gd name="connsiteY1192" fmla="*/ 611783 h 1490383"/>
                <a:gd name="connsiteX1193" fmla="*/ 9236881 w 12191999"/>
                <a:gd name="connsiteY1193" fmla="*/ 611513 h 1490383"/>
                <a:gd name="connsiteX1194" fmla="*/ 9247521 w 12191999"/>
                <a:gd name="connsiteY1194" fmla="*/ 609622 h 1490383"/>
                <a:gd name="connsiteX1195" fmla="*/ 9245494 w 12191999"/>
                <a:gd name="connsiteY1195" fmla="*/ 698254 h 1490383"/>
                <a:gd name="connsiteX1196" fmla="*/ 9247014 w 12191999"/>
                <a:gd name="connsiteY1196" fmla="*/ 698525 h 1490383"/>
                <a:gd name="connsiteX1197" fmla="*/ 9257654 w 12191999"/>
                <a:gd name="connsiteY1197" fmla="*/ 700416 h 1490383"/>
                <a:gd name="connsiteX1198" fmla="*/ 9257907 w 12191999"/>
                <a:gd name="connsiteY1198" fmla="*/ 701227 h 1490383"/>
                <a:gd name="connsiteX1199" fmla="*/ 9259681 w 12191999"/>
                <a:gd name="connsiteY1199" fmla="*/ 706902 h 1490383"/>
                <a:gd name="connsiteX1200" fmla="*/ 9260441 w 12191999"/>
                <a:gd name="connsiteY1200" fmla="*/ 704470 h 1490383"/>
                <a:gd name="connsiteX1201" fmla="*/ 9265761 w 12191999"/>
                <a:gd name="connsiteY1201" fmla="*/ 687446 h 1490383"/>
                <a:gd name="connsiteX1202" fmla="*/ 9267534 w 12191999"/>
                <a:gd name="connsiteY1202" fmla="*/ 687446 h 1490383"/>
                <a:gd name="connsiteX1203" fmla="*/ 9279948 w 12191999"/>
                <a:gd name="connsiteY1203" fmla="*/ 687446 h 1490383"/>
                <a:gd name="connsiteX1204" fmla="*/ 9279948 w 12191999"/>
                <a:gd name="connsiteY1204" fmla="*/ 719872 h 1490383"/>
                <a:gd name="connsiteX1205" fmla="*/ 9280961 w 12191999"/>
                <a:gd name="connsiteY1205" fmla="*/ 720413 h 1490383"/>
                <a:gd name="connsiteX1206" fmla="*/ 9288055 w 12191999"/>
                <a:gd name="connsiteY1206" fmla="*/ 724196 h 1490383"/>
                <a:gd name="connsiteX1207" fmla="*/ 9288055 w 12191999"/>
                <a:gd name="connsiteY1207" fmla="*/ 725547 h 1490383"/>
                <a:gd name="connsiteX1208" fmla="*/ 9288055 w 12191999"/>
                <a:gd name="connsiteY1208" fmla="*/ 735005 h 1490383"/>
                <a:gd name="connsiteX1209" fmla="*/ 9332642 w 12191999"/>
                <a:gd name="connsiteY1209" fmla="*/ 735005 h 1490383"/>
                <a:gd name="connsiteX1210" fmla="*/ 9332642 w 12191999"/>
                <a:gd name="connsiteY1210" fmla="*/ 736086 h 1490383"/>
                <a:gd name="connsiteX1211" fmla="*/ 9332642 w 12191999"/>
                <a:gd name="connsiteY1211" fmla="*/ 743652 h 1490383"/>
                <a:gd name="connsiteX1212" fmla="*/ 9334668 w 12191999"/>
                <a:gd name="connsiteY1212" fmla="*/ 743652 h 1490383"/>
                <a:gd name="connsiteX1213" fmla="*/ 9348855 w 12191999"/>
                <a:gd name="connsiteY1213" fmla="*/ 743652 h 1490383"/>
                <a:gd name="connsiteX1214" fmla="*/ 9348855 w 12191999"/>
                <a:gd name="connsiteY1214" fmla="*/ 713387 h 1490383"/>
                <a:gd name="connsiteX1215" fmla="*/ 9393442 w 12191999"/>
                <a:gd name="connsiteY1215" fmla="*/ 713387 h 1490383"/>
                <a:gd name="connsiteX1216" fmla="*/ 9393442 w 12191999"/>
                <a:gd name="connsiteY1216" fmla="*/ 712036 h 1490383"/>
                <a:gd name="connsiteX1217" fmla="*/ 9393442 w 12191999"/>
                <a:gd name="connsiteY1217" fmla="*/ 702578 h 1490383"/>
                <a:gd name="connsiteX1218" fmla="*/ 9394456 w 12191999"/>
                <a:gd name="connsiteY1218" fmla="*/ 702578 h 1490383"/>
                <a:gd name="connsiteX1219" fmla="*/ 9401549 w 12191999"/>
                <a:gd name="connsiteY1219" fmla="*/ 702578 h 1490383"/>
                <a:gd name="connsiteX1220" fmla="*/ 9401549 w 12191999"/>
                <a:gd name="connsiteY1220" fmla="*/ 700687 h 1490383"/>
                <a:gd name="connsiteX1221" fmla="*/ 9401549 w 12191999"/>
                <a:gd name="connsiteY1221" fmla="*/ 687446 h 1490383"/>
                <a:gd name="connsiteX1222" fmla="*/ 9402309 w 12191999"/>
                <a:gd name="connsiteY1222" fmla="*/ 687446 h 1490383"/>
                <a:gd name="connsiteX1223" fmla="*/ 9407629 w 12191999"/>
                <a:gd name="connsiteY1223" fmla="*/ 687446 h 1490383"/>
                <a:gd name="connsiteX1224" fmla="*/ 9407629 w 12191999"/>
                <a:gd name="connsiteY1224" fmla="*/ 686365 h 1490383"/>
                <a:gd name="connsiteX1225" fmla="*/ 9407629 w 12191999"/>
                <a:gd name="connsiteY1225" fmla="*/ 678798 h 1490383"/>
                <a:gd name="connsiteX1226" fmla="*/ 9409656 w 12191999"/>
                <a:gd name="connsiteY1226" fmla="*/ 678798 h 1490383"/>
                <a:gd name="connsiteX1227" fmla="*/ 9423843 w 12191999"/>
                <a:gd name="connsiteY1227" fmla="*/ 678798 h 1490383"/>
                <a:gd name="connsiteX1228" fmla="*/ 9423843 w 12191999"/>
                <a:gd name="connsiteY1228" fmla="*/ 679879 h 1490383"/>
                <a:gd name="connsiteX1229" fmla="*/ 9423843 w 12191999"/>
                <a:gd name="connsiteY1229" fmla="*/ 687446 h 1490383"/>
                <a:gd name="connsiteX1230" fmla="*/ 9446136 w 12191999"/>
                <a:gd name="connsiteY1230" fmla="*/ 687446 h 1490383"/>
                <a:gd name="connsiteX1231" fmla="*/ 9446136 w 12191999"/>
                <a:gd name="connsiteY1231" fmla="*/ 685554 h 1490383"/>
                <a:gd name="connsiteX1232" fmla="*/ 9446136 w 12191999"/>
                <a:gd name="connsiteY1232" fmla="*/ 672313 h 1490383"/>
                <a:gd name="connsiteX1233" fmla="*/ 9447910 w 12191999"/>
                <a:gd name="connsiteY1233" fmla="*/ 672313 h 1490383"/>
                <a:gd name="connsiteX1234" fmla="*/ 9460323 w 12191999"/>
                <a:gd name="connsiteY1234" fmla="*/ 672313 h 1490383"/>
                <a:gd name="connsiteX1235" fmla="*/ 9460323 w 12191999"/>
                <a:gd name="connsiteY1235" fmla="*/ 696093 h 1490383"/>
                <a:gd name="connsiteX1236" fmla="*/ 9461337 w 12191999"/>
                <a:gd name="connsiteY1236" fmla="*/ 696093 h 1490383"/>
                <a:gd name="connsiteX1237" fmla="*/ 9468430 w 12191999"/>
                <a:gd name="connsiteY1237" fmla="*/ 696093 h 1490383"/>
                <a:gd name="connsiteX1238" fmla="*/ 9468430 w 12191999"/>
                <a:gd name="connsiteY1238" fmla="*/ 695012 h 1490383"/>
                <a:gd name="connsiteX1239" fmla="*/ 9468430 w 12191999"/>
                <a:gd name="connsiteY1239" fmla="*/ 687446 h 1490383"/>
                <a:gd name="connsiteX1240" fmla="*/ 9470203 w 12191999"/>
                <a:gd name="connsiteY1240" fmla="*/ 687446 h 1490383"/>
                <a:gd name="connsiteX1241" fmla="*/ 9482617 w 12191999"/>
                <a:gd name="connsiteY1241" fmla="*/ 687446 h 1490383"/>
                <a:gd name="connsiteX1242" fmla="*/ 9482617 w 12191999"/>
                <a:gd name="connsiteY1242" fmla="*/ 713387 h 1490383"/>
                <a:gd name="connsiteX1243" fmla="*/ 9484644 w 12191999"/>
                <a:gd name="connsiteY1243" fmla="*/ 713387 h 1490383"/>
                <a:gd name="connsiteX1244" fmla="*/ 9498830 w 12191999"/>
                <a:gd name="connsiteY1244" fmla="*/ 713387 h 1490383"/>
                <a:gd name="connsiteX1245" fmla="*/ 9498830 w 12191999"/>
                <a:gd name="connsiteY1245" fmla="*/ 715008 h 1490383"/>
                <a:gd name="connsiteX1246" fmla="*/ 9498830 w 12191999"/>
                <a:gd name="connsiteY1246" fmla="*/ 726358 h 1490383"/>
                <a:gd name="connsiteX1247" fmla="*/ 9499590 w 12191999"/>
                <a:gd name="connsiteY1247" fmla="*/ 726358 h 1490383"/>
                <a:gd name="connsiteX1248" fmla="*/ 9504911 w 12191999"/>
                <a:gd name="connsiteY1248" fmla="*/ 726358 h 1490383"/>
                <a:gd name="connsiteX1249" fmla="*/ 9504911 w 12191999"/>
                <a:gd name="connsiteY1249" fmla="*/ 725547 h 1490383"/>
                <a:gd name="connsiteX1250" fmla="*/ 9504911 w 12191999"/>
                <a:gd name="connsiteY1250" fmla="*/ 719872 h 1490383"/>
                <a:gd name="connsiteX1251" fmla="*/ 9535311 w 12191999"/>
                <a:gd name="connsiteY1251" fmla="*/ 719872 h 1490383"/>
                <a:gd name="connsiteX1252" fmla="*/ 9535311 w 12191999"/>
                <a:gd name="connsiteY1252" fmla="*/ 743652 h 1490383"/>
                <a:gd name="connsiteX1253" fmla="*/ 9536324 w 12191999"/>
                <a:gd name="connsiteY1253" fmla="*/ 743652 h 1490383"/>
                <a:gd name="connsiteX1254" fmla="*/ 9543418 w 12191999"/>
                <a:gd name="connsiteY1254" fmla="*/ 743652 h 1490383"/>
                <a:gd name="connsiteX1255" fmla="*/ 9543418 w 12191999"/>
                <a:gd name="connsiteY1255" fmla="*/ 744733 h 1490383"/>
                <a:gd name="connsiteX1256" fmla="*/ 9543418 w 12191999"/>
                <a:gd name="connsiteY1256" fmla="*/ 752299 h 1490383"/>
                <a:gd name="connsiteX1257" fmla="*/ 9544178 w 12191999"/>
                <a:gd name="connsiteY1257" fmla="*/ 752299 h 1490383"/>
                <a:gd name="connsiteX1258" fmla="*/ 9549498 w 12191999"/>
                <a:gd name="connsiteY1258" fmla="*/ 752299 h 1490383"/>
                <a:gd name="connsiteX1259" fmla="*/ 9549498 w 12191999"/>
                <a:gd name="connsiteY1259" fmla="*/ 750137 h 1490383"/>
                <a:gd name="connsiteX1260" fmla="*/ 9549498 w 12191999"/>
                <a:gd name="connsiteY1260" fmla="*/ 735005 h 1490383"/>
                <a:gd name="connsiteX1261" fmla="*/ 9550511 w 12191999"/>
                <a:gd name="connsiteY1261" fmla="*/ 735005 h 1490383"/>
                <a:gd name="connsiteX1262" fmla="*/ 9557605 w 12191999"/>
                <a:gd name="connsiteY1262" fmla="*/ 735005 h 1490383"/>
                <a:gd name="connsiteX1263" fmla="*/ 9557605 w 12191999"/>
                <a:gd name="connsiteY1263" fmla="*/ 736086 h 1490383"/>
                <a:gd name="connsiteX1264" fmla="*/ 9557605 w 12191999"/>
                <a:gd name="connsiteY1264" fmla="*/ 743652 h 1490383"/>
                <a:gd name="connsiteX1265" fmla="*/ 9562925 w 12191999"/>
                <a:gd name="connsiteY1265" fmla="*/ 741659 h 1490383"/>
                <a:gd name="connsiteX1266" fmla="*/ 9563685 w 12191999"/>
                <a:gd name="connsiteY1266" fmla="*/ 740679 h 1490383"/>
                <a:gd name="connsiteX1267" fmla="*/ 9563685 w 12191999"/>
                <a:gd name="connsiteY1267" fmla="*/ 735005 h 1490383"/>
                <a:gd name="connsiteX1268" fmla="*/ 9602192 w 12191999"/>
                <a:gd name="connsiteY1268" fmla="*/ 735005 h 1490383"/>
                <a:gd name="connsiteX1269" fmla="*/ 9602192 w 12191999"/>
                <a:gd name="connsiteY1269" fmla="*/ 758784 h 1490383"/>
                <a:gd name="connsiteX1270" fmla="*/ 9604218 w 12191999"/>
                <a:gd name="connsiteY1270" fmla="*/ 758784 h 1490383"/>
                <a:gd name="connsiteX1271" fmla="*/ 9618405 w 12191999"/>
                <a:gd name="connsiteY1271" fmla="*/ 758784 h 1490383"/>
                <a:gd name="connsiteX1272" fmla="*/ 9618405 w 12191999"/>
                <a:gd name="connsiteY1272" fmla="*/ 759865 h 1490383"/>
                <a:gd name="connsiteX1273" fmla="*/ 9618405 w 12191999"/>
                <a:gd name="connsiteY1273" fmla="*/ 767431 h 1490383"/>
                <a:gd name="connsiteX1274" fmla="*/ 9620179 w 12191999"/>
                <a:gd name="connsiteY1274" fmla="*/ 767431 h 1490383"/>
                <a:gd name="connsiteX1275" fmla="*/ 9632592 w 12191999"/>
                <a:gd name="connsiteY1275" fmla="*/ 767431 h 1490383"/>
                <a:gd name="connsiteX1276" fmla="*/ 9632592 w 12191999"/>
                <a:gd name="connsiteY1276" fmla="*/ 743652 h 1490383"/>
                <a:gd name="connsiteX1277" fmla="*/ 9633605 w 12191999"/>
                <a:gd name="connsiteY1277" fmla="*/ 743652 h 1490383"/>
                <a:gd name="connsiteX1278" fmla="*/ 9640699 w 12191999"/>
                <a:gd name="connsiteY1278" fmla="*/ 743652 h 1490383"/>
                <a:gd name="connsiteX1279" fmla="*/ 9640699 w 12191999"/>
                <a:gd name="connsiteY1279" fmla="*/ 711225 h 1490383"/>
                <a:gd name="connsiteX1280" fmla="*/ 9641712 w 12191999"/>
                <a:gd name="connsiteY1280" fmla="*/ 711225 h 1490383"/>
                <a:gd name="connsiteX1281" fmla="*/ 9648806 w 12191999"/>
                <a:gd name="connsiteY1281" fmla="*/ 711225 h 1490383"/>
                <a:gd name="connsiteX1282" fmla="*/ 9648806 w 12191999"/>
                <a:gd name="connsiteY1282" fmla="*/ 709334 h 1490383"/>
                <a:gd name="connsiteX1283" fmla="*/ 9648806 w 12191999"/>
                <a:gd name="connsiteY1283" fmla="*/ 696093 h 1490383"/>
                <a:gd name="connsiteX1284" fmla="*/ 9647539 w 12191999"/>
                <a:gd name="connsiteY1284" fmla="*/ 694471 h 1490383"/>
                <a:gd name="connsiteX1285" fmla="*/ 9652859 w 12191999"/>
                <a:gd name="connsiteY1285" fmla="*/ 683122 h 1490383"/>
                <a:gd name="connsiteX1286" fmla="*/ 9660966 w 12191999"/>
                <a:gd name="connsiteY1286" fmla="*/ 711225 h 1490383"/>
                <a:gd name="connsiteX1287" fmla="*/ 9661726 w 12191999"/>
                <a:gd name="connsiteY1287" fmla="*/ 711225 h 1490383"/>
                <a:gd name="connsiteX1288" fmla="*/ 9667046 w 12191999"/>
                <a:gd name="connsiteY1288" fmla="*/ 711225 h 1490383"/>
                <a:gd name="connsiteX1289" fmla="*/ 9667046 w 12191999"/>
                <a:gd name="connsiteY1289" fmla="*/ 605298 h 1490383"/>
                <a:gd name="connsiteX1290" fmla="*/ 9668566 w 12191999"/>
                <a:gd name="connsiteY1290" fmla="*/ 605298 h 1490383"/>
                <a:gd name="connsiteX1291" fmla="*/ 9679206 w 12191999"/>
                <a:gd name="connsiteY1291" fmla="*/ 605298 h 1490383"/>
                <a:gd name="connsiteX1292" fmla="*/ 9679206 w 12191999"/>
                <a:gd name="connsiteY1292" fmla="*/ 557739 h 1490383"/>
                <a:gd name="connsiteX1293" fmla="*/ 9705553 w 12191999"/>
                <a:gd name="connsiteY1293" fmla="*/ 557739 h 1490383"/>
                <a:gd name="connsiteX1294" fmla="*/ 9705553 w 12191999"/>
                <a:gd name="connsiteY1294" fmla="*/ 536121 h 1490383"/>
                <a:gd name="connsiteX1295" fmla="*/ 9740007 w 12191999"/>
                <a:gd name="connsiteY1295" fmla="*/ 536121 h 1490383"/>
                <a:gd name="connsiteX1296" fmla="*/ 9740007 w 12191999"/>
                <a:gd name="connsiteY1296" fmla="*/ 538553 h 1490383"/>
                <a:gd name="connsiteX1297" fmla="*/ 9740007 w 12191999"/>
                <a:gd name="connsiteY1297" fmla="*/ 555577 h 1490383"/>
                <a:gd name="connsiteX1298" fmla="*/ 9742287 w 12191999"/>
                <a:gd name="connsiteY1298" fmla="*/ 555577 h 1490383"/>
                <a:gd name="connsiteX1299" fmla="*/ 9758247 w 12191999"/>
                <a:gd name="connsiteY1299" fmla="*/ 555577 h 1490383"/>
                <a:gd name="connsiteX1300" fmla="*/ 9758247 w 12191999"/>
                <a:gd name="connsiteY1300" fmla="*/ 603136 h 1490383"/>
                <a:gd name="connsiteX1301" fmla="*/ 9759260 w 12191999"/>
                <a:gd name="connsiteY1301" fmla="*/ 603136 h 1490383"/>
                <a:gd name="connsiteX1302" fmla="*/ 9766354 w 12191999"/>
                <a:gd name="connsiteY1302" fmla="*/ 603136 h 1490383"/>
                <a:gd name="connsiteX1303" fmla="*/ 9780541 w 12191999"/>
                <a:gd name="connsiteY1303" fmla="*/ 607460 h 1490383"/>
                <a:gd name="connsiteX1304" fmla="*/ 9780541 w 12191999"/>
                <a:gd name="connsiteY1304" fmla="*/ 646372 h 1490383"/>
                <a:gd name="connsiteX1305" fmla="*/ 9781554 w 12191999"/>
                <a:gd name="connsiteY1305" fmla="*/ 646372 h 1490383"/>
                <a:gd name="connsiteX1306" fmla="*/ 9788647 w 12191999"/>
                <a:gd name="connsiteY1306" fmla="*/ 646372 h 1490383"/>
                <a:gd name="connsiteX1307" fmla="*/ 9788647 w 12191999"/>
                <a:gd name="connsiteY1307" fmla="*/ 647993 h 1490383"/>
                <a:gd name="connsiteX1308" fmla="*/ 9788647 w 12191999"/>
                <a:gd name="connsiteY1308" fmla="*/ 659342 h 1490383"/>
                <a:gd name="connsiteX1309" fmla="*/ 9790674 w 12191999"/>
                <a:gd name="connsiteY1309" fmla="*/ 659342 h 1490383"/>
                <a:gd name="connsiteX1310" fmla="*/ 9804861 w 12191999"/>
                <a:gd name="connsiteY1310" fmla="*/ 659342 h 1490383"/>
                <a:gd name="connsiteX1311" fmla="*/ 9810941 w 12191999"/>
                <a:gd name="connsiteY1311" fmla="*/ 665828 h 1490383"/>
                <a:gd name="connsiteX1312" fmla="*/ 9810941 w 12191999"/>
                <a:gd name="connsiteY1312" fmla="*/ 687446 h 1490383"/>
                <a:gd name="connsiteX1313" fmla="*/ 9813221 w 12191999"/>
                <a:gd name="connsiteY1313" fmla="*/ 687446 h 1490383"/>
                <a:gd name="connsiteX1314" fmla="*/ 9829181 w 12191999"/>
                <a:gd name="connsiteY1314" fmla="*/ 687446 h 1490383"/>
                <a:gd name="connsiteX1315" fmla="*/ 9829181 w 12191999"/>
                <a:gd name="connsiteY1315" fmla="*/ 688526 h 1490383"/>
                <a:gd name="connsiteX1316" fmla="*/ 9829181 w 12191999"/>
                <a:gd name="connsiteY1316" fmla="*/ 696093 h 1490383"/>
                <a:gd name="connsiteX1317" fmla="*/ 9830448 w 12191999"/>
                <a:gd name="connsiteY1317" fmla="*/ 696093 h 1490383"/>
                <a:gd name="connsiteX1318" fmla="*/ 9839315 w 12191999"/>
                <a:gd name="connsiteY1318" fmla="*/ 696093 h 1490383"/>
                <a:gd name="connsiteX1319" fmla="*/ 9839315 w 12191999"/>
                <a:gd name="connsiteY1319" fmla="*/ 698254 h 1490383"/>
                <a:gd name="connsiteX1320" fmla="*/ 9839315 w 12191999"/>
                <a:gd name="connsiteY1320" fmla="*/ 713387 h 1490383"/>
                <a:gd name="connsiteX1321" fmla="*/ 9843368 w 12191999"/>
                <a:gd name="connsiteY1321" fmla="*/ 711495 h 1490383"/>
                <a:gd name="connsiteX1322" fmla="*/ 9843368 w 12191999"/>
                <a:gd name="connsiteY1322" fmla="*/ 698254 h 1490383"/>
                <a:gd name="connsiteX1323" fmla="*/ 9844381 w 12191999"/>
                <a:gd name="connsiteY1323" fmla="*/ 698254 h 1490383"/>
                <a:gd name="connsiteX1324" fmla="*/ 9851475 w 12191999"/>
                <a:gd name="connsiteY1324" fmla="*/ 698254 h 1490383"/>
                <a:gd name="connsiteX1325" fmla="*/ 9851475 w 12191999"/>
                <a:gd name="connsiteY1325" fmla="*/ 699876 h 1490383"/>
                <a:gd name="connsiteX1326" fmla="*/ 9851475 w 12191999"/>
                <a:gd name="connsiteY1326" fmla="*/ 711225 h 1490383"/>
                <a:gd name="connsiteX1327" fmla="*/ 9852235 w 12191999"/>
                <a:gd name="connsiteY1327" fmla="*/ 711225 h 1490383"/>
                <a:gd name="connsiteX1328" fmla="*/ 9857555 w 12191999"/>
                <a:gd name="connsiteY1328" fmla="*/ 711225 h 1490383"/>
                <a:gd name="connsiteX1329" fmla="*/ 9906195 w 12191999"/>
                <a:gd name="connsiteY1329" fmla="*/ 706902 h 1490383"/>
                <a:gd name="connsiteX1330" fmla="*/ 9906195 w 12191999"/>
                <a:gd name="connsiteY1330" fmla="*/ 708253 h 1490383"/>
                <a:gd name="connsiteX1331" fmla="*/ 9906195 w 12191999"/>
                <a:gd name="connsiteY1331" fmla="*/ 717710 h 1490383"/>
                <a:gd name="connsiteX1332" fmla="*/ 9906955 w 12191999"/>
                <a:gd name="connsiteY1332" fmla="*/ 717710 h 1490383"/>
                <a:gd name="connsiteX1333" fmla="*/ 9912276 w 12191999"/>
                <a:gd name="connsiteY1333" fmla="*/ 717710 h 1490383"/>
                <a:gd name="connsiteX1334" fmla="*/ 9912276 w 12191999"/>
                <a:gd name="connsiteY1334" fmla="*/ 719872 h 1490383"/>
                <a:gd name="connsiteX1335" fmla="*/ 9912276 w 12191999"/>
                <a:gd name="connsiteY1335" fmla="*/ 735005 h 1490383"/>
                <a:gd name="connsiteX1336" fmla="*/ 9914302 w 12191999"/>
                <a:gd name="connsiteY1336" fmla="*/ 733654 h 1490383"/>
                <a:gd name="connsiteX1337" fmla="*/ 9928489 w 12191999"/>
                <a:gd name="connsiteY1337" fmla="*/ 724196 h 1490383"/>
                <a:gd name="connsiteX1338" fmla="*/ 9934569 w 12191999"/>
                <a:gd name="connsiteY1338" fmla="*/ 683122 h 1490383"/>
                <a:gd name="connsiteX1339" fmla="*/ 9935329 w 12191999"/>
                <a:gd name="connsiteY1339" fmla="*/ 682852 h 1490383"/>
                <a:gd name="connsiteX1340" fmla="*/ 9940649 w 12191999"/>
                <a:gd name="connsiteY1340" fmla="*/ 680960 h 1490383"/>
                <a:gd name="connsiteX1341" fmla="*/ 9942676 w 12191999"/>
                <a:gd name="connsiteY1341" fmla="*/ 611783 h 1490383"/>
                <a:gd name="connsiteX1342" fmla="*/ 9944703 w 12191999"/>
                <a:gd name="connsiteY1342" fmla="*/ 680960 h 1490383"/>
                <a:gd name="connsiteX1343" fmla="*/ 9945463 w 12191999"/>
                <a:gd name="connsiteY1343" fmla="*/ 681230 h 1490383"/>
                <a:gd name="connsiteX1344" fmla="*/ 9950783 w 12191999"/>
                <a:gd name="connsiteY1344" fmla="*/ 683122 h 1490383"/>
                <a:gd name="connsiteX1345" fmla="*/ 9950783 w 12191999"/>
                <a:gd name="connsiteY1345" fmla="*/ 596651 h 1490383"/>
                <a:gd name="connsiteX1346" fmla="*/ 9954836 w 12191999"/>
                <a:gd name="connsiteY1346" fmla="*/ 564224 h 1490383"/>
                <a:gd name="connsiteX1347" fmla="*/ 9993343 w 12191999"/>
                <a:gd name="connsiteY1347" fmla="*/ 564224 h 1490383"/>
                <a:gd name="connsiteX1348" fmla="*/ 9993343 w 12191999"/>
                <a:gd name="connsiteY1348" fmla="*/ 596651 h 1490383"/>
                <a:gd name="connsiteX1349" fmla="*/ 9994103 w 12191999"/>
                <a:gd name="connsiteY1349" fmla="*/ 596651 h 1490383"/>
                <a:gd name="connsiteX1350" fmla="*/ 9999423 w 12191999"/>
                <a:gd name="connsiteY1350" fmla="*/ 596651 h 1490383"/>
                <a:gd name="connsiteX1351" fmla="*/ 9999423 w 12191999"/>
                <a:gd name="connsiteY1351" fmla="*/ 514503 h 1490383"/>
                <a:gd name="connsiteX1352" fmla="*/ 10001197 w 12191999"/>
                <a:gd name="connsiteY1352" fmla="*/ 514503 h 1490383"/>
                <a:gd name="connsiteX1353" fmla="*/ 10013610 w 12191999"/>
                <a:gd name="connsiteY1353" fmla="*/ 514503 h 1490383"/>
                <a:gd name="connsiteX1354" fmla="*/ 10013610 w 12191999"/>
                <a:gd name="connsiteY1354" fmla="*/ 512612 h 1490383"/>
                <a:gd name="connsiteX1355" fmla="*/ 10013610 w 12191999"/>
                <a:gd name="connsiteY1355" fmla="*/ 499371 h 1490383"/>
                <a:gd name="connsiteX1356" fmla="*/ 10035904 w 12191999"/>
                <a:gd name="connsiteY1356" fmla="*/ 499371 h 1490383"/>
                <a:gd name="connsiteX1357" fmla="*/ 10035904 w 12191999"/>
                <a:gd name="connsiteY1357" fmla="*/ 498290 h 1490383"/>
                <a:gd name="connsiteX1358" fmla="*/ 10035904 w 12191999"/>
                <a:gd name="connsiteY1358" fmla="*/ 490724 h 1490383"/>
                <a:gd name="connsiteX1359" fmla="*/ 10037677 w 12191999"/>
                <a:gd name="connsiteY1359" fmla="*/ 490724 h 1490383"/>
                <a:gd name="connsiteX1360" fmla="*/ 10050091 w 12191999"/>
                <a:gd name="connsiteY1360" fmla="*/ 490724 h 1490383"/>
                <a:gd name="connsiteX1361" fmla="*/ 10050091 w 12191999"/>
                <a:gd name="connsiteY1361" fmla="*/ 491805 h 1490383"/>
                <a:gd name="connsiteX1362" fmla="*/ 10050091 w 12191999"/>
                <a:gd name="connsiteY1362" fmla="*/ 499371 h 1490383"/>
                <a:gd name="connsiteX1363" fmla="*/ 10050851 w 12191999"/>
                <a:gd name="connsiteY1363" fmla="*/ 499371 h 1490383"/>
                <a:gd name="connsiteX1364" fmla="*/ 10056171 w 12191999"/>
                <a:gd name="connsiteY1364" fmla="*/ 499371 h 1490383"/>
                <a:gd name="connsiteX1365" fmla="*/ 10066304 w 12191999"/>
                <a:gd name="connsiteY1365" fmla="*/ 495047 h 1490383"/>
                <a:gd name="connsiteX1366" fmla="*/ 10070357 w 12191999"/>
                <a:gd name="connsiteY1366" fmla="*/ 498290 h 1490383"/>
                <a:gd name="connsiteX1367" fmla="*/ 10070357 w 12191999"/>
                <a:gd name="connsiteY1367" fmla="*/ 490724 h 1490383"/>
                <a:gd name="connsiteX1368" fmla="*/ 10072637 w 12191999"/>
                <a:gd name="connsiteY1368" fmla="*/ 490724 h 1490383"/>
                <a:gd name="connsiteX1369" fmla="*/ 10088598 w 12191999"/>
                <a:gd name="connsiteY1369" fmla="*/ 490724 h 1490383"/>
                <a:gd name="connsiteX1370" fmla="*/ 10088598 w 12191999"/>
                <a:gd name="connsiteY1370" fmla="*/ 491805 h 1490383"/>
                <a:gd name="connsiteX1371" fmla="*/ 10088598 w 12191999"/>
                <a:gd name="connsiteY1371" fmla="*/ 499371 h 1490383"/>
                <a:gd name="connsiteX1372" fmla="*/ 10118998 w 12191999"/>
                <a:gd name="connsiteY1372" fmla="*/ 499371 h 1490383"/>
                <a:gd name="connsiteX1373" fmla="*/ 10118998 w 12191999"/>
                <a:gd name="connsiteY1373" fmla="*/ 500992 h 1490383"/>
                <a:gd name="connsiteX1374" fmla="*/ 10118998 w 12191999"/>
                <a:gd name="connsiteY1374" fmla="*/ 512342 h 1490383"/>
                <a:gd name="connsiteX1375" fmla="*/ 10145345 w 12191999"/>
                <a:gd name="connsiteY1375" fmla="*/ 512342 h 1490383"/>
                <a:gd name="connsiteX1376" fmla="*/ 10145345 w 12191999"/>
                <a:gd name="connsiteY1376" fmla="*/ 542606 h 1490383"/>
                <a:gd name="connsiteX1377" fmla="*/ 10146105 w 12191999"/>
                <a:gd name="connsiteY1377" fmla="*/ 542606 h 1490383"/>
                <a:gd name="connsiteX1378" fmla="*/ 10151425 w 12191999"/>
                <a:gd name="connsiteY1378" fmla="*/ 542606 h 1490383"/>
                <a:gd name="connsiteX1379" fmla="*/ 10151425 w 12191999"/>
                <a:gd name="connsiteY1379" fmla="*/ 543687 h 1490383"/>
                <a:gd name="connsiteX1380" fmla="*/ 10151425 w 12191999"/>
                <a:gd name="connsiteY1380" fmla="*/ 551254 h 1490383"/>
                <a:gd name="connsiteX1381" fmla="*/ 10155479 w 12191999"/>
                <a:gd name="connsiteY1381" fmla="*/ 581518 h 1490383"/>
                <a:gd name="connsiteX1382" fmla="*/ 10156239 w 12191999"/>
                <a:gd name="connsiteY1382" fmla="*/ 581518 h 1490383"/>
                <a:gd name="connsiteX1383" fmla="*/ 10161559 w 12191999"/>
                <a:gd name="connsiteY1383" fmla="*/ 581518 h 1490383"/>
                <a:gd name="connsiteX1384" fmla="*/ 10161559 w 12191999"/>
                <a:gd name="connsiteY1384" fmla="*/ 582329 h 1490383"/>
                <a:gd name="connsiteX1385" fmla="*/ 10161559 w 12191999"/>
                <a:gd name="connsiteY1385" fmla="*/ 588004 h 1490383"/>
                <a:gd name="connsiteX1386" fmla="*/ 10162572 w 12191999"/>
                <a:gd name="connsiteY1386" fmla="*/ 588004 h 1490383"/>
                <a:gd name="connsiteX1387" fmla="*/ 10169665 w 12191999"/>
                <a:gd name="connsiteY1387" fmla="*/ 588004 h 1490383"/>
                <a:gd name="connsiteX1388" fmla="*/ 10169665 w 12191999"/>
                <a:gd name="connsiteY1388" fmla="*/ 618269 h 1490383"/>
                <a:gd name="connsiteX1389" fmla="*/ 10171692 w 12191999"/>
                <a:gd name="connsiteY1389" fmla="*/ 618269 h 1490383"/>
                <a:gd name="connsiteX1390" fmla="*/ 10185879 w 12191999"/>
                <a:gd name="connsiteY1390" fmla="*/ 618269 h 1490383"/>
                <a:gd name="connsiteX1391" fmla="*/ 10185879 w 12191999"/>
                <a:gd name="connsiteY1391" fmla="*/ 642048 h 1490383"/>
                <a:gd name="connsiteX1392" fmla="*/ 10187906 w 12191999"/>
                <a:gd name="connsiteY1392" fmla="*/ 643669 h 1490383"/>
                <a:gd name="connsiteX1393" fmla="*/ 10187906 w 12191999"/>
                <a:gd name="connsiteY1393" fmla="*/ 655019 h 1490383"/>
                <a:gd name="connsiteX1394" fmla="*/ 10188666 w 12191999"/>
                <a:gd name="connsiteY1394" fmla="*/ 655019 h 1490383"/>
                <a:gd name="connsiteX1395" fmla="*/ 10193986 w 12191999"/>
                <a:gd name="connsiteY1395" fmla="*/ 655019 h 1490383"/>
                <a:gd name="connsiteX1396" fmla="*/ 10193986 w 12191999"/>
                <a:gd name="connsiteY1396" fmla="*/ 678798 h 1490383"/>
                <a:gd name="connsiteX1397" fmla="*/ 10195252 w 12191999"/>
                <a:gd name="connsiteY1397" fmla="*/ 678798 h 1490383"/>
                <a:gd name="connsiteX1398" fmla="*/ 10204119 w 12191999"/>
                <a:gd name="connsiteY1398" fmla="*/ 678798 h 1490383"/>
                <a:gd name="connsiteX1399" fmla="*/ 10206146 w 12191999"/>
                <a:gd name="connsiteY1399" fmla="*/ 682852 h 1490383"/>
                <a:gd name="connsiteX1400" fmla="*/ 10206146 w 12191999"/>
                <a:gd name="connsiteY1400" fmla="*/ 696093 h 1490383"/>
                <a:gd name="connsiteX1401" fmla="*/ 10207666 w 12191999"/>
                <a:gd name="connsiteY1401" fmla="*/ 694201 h 1490383"/>
                <a:gd name="connsiteX1402" fmla="*/ 10218306 w 12191999"/>
                <a:gd name="connsiteY1402" fmla="*/ 680960 h 1490383"/>
                <a:gd name="connsiteX1403" fmla="*/ 10246680 w 12191999"/>
                <a:gd name="connsiteY1403" fmla="*/ 680960 h 1490383"/>
                <a:gd name="connsiteX1404" fmla="*/ 10246680 w 12191999"/>
                <a:gd name="connsiteY1404" fmla="*/ 767431 h 1490383"/>
                <a:gd name="connsiteX1405" fmla="*/ 10247440 w 12191999"/>
                <a:gd name="connsiteY1405" fmla="*/ 767431 h 1490383"/>
                <a:gd name="connsiteX1406" fmla="*/ 10252760 w 12191999"/>
                <a:gd name="connsiteY1406" fmla="*/ 767431 h 1490383"/>
                <a:gd name="connsiteX1407" fmla="*/ 10253520 w 12191999"/>
                <a:gd name="connsiteY1407" fmla="*/ 766080 h 1490383"/>
                <a:gd name="connsiteX1408" fmla="*/ 10258840 w 12191999"/>
                <a:gd name="connsiteY1408" fmla="*/ 756622 h 1490383"/>
                <a:gd name="connsiteX1409" fmla="*/ 10258840 w 12191999"/>
                <a:gd name="connsiteY1409" fmla="*/ 758514 h 1490383"/>
                <a:gd name="connsiteX1410" fmla="*/ 10258840 w 12191999"/>
                <a:gd name="connsiteY1410" fmla="*/ 771755 h 1490383"/>
                <a:gd name="connsiteX1411" fmla="*/ 10262893 w 12191999"/>
                <a:gd name="connsiteY1411" fmla="*/ 726358 h 1490383"/>
                <a:gd name="connsiteX1412" fmla="*/ 10263653 w 12191999"/>
                <a:gd name="connsiteY1412" fmla="*/ 726358 h 1490383"/>
                <a:gd name="connsiteX1413" fmla="*/ 10268973 w 12191999"/>
                <a:gd name="connsiteY1413" fmla="*/ 726358 h 1490383"/>
                <a:gd name="connsiteX1414" fmla="*/ 10268973 w 12191999"/>
                <a:gd name="connsiteY1414" fmla="*/ 661504 h 1490383"/>
                <a:gd name="connsiteX1415" fmla="*/ 10269987 w 12191999"/>
                <a:gd name="connsiteY1415" fmla="*/ 661504 h 1490383"/>
                <a:gd name="connsiteX1416" fmla="*/ 10277080 w 12191999"/>
                <a:gd name="connsiteY1416" fmla="*/ 661504 h 1490383"/>
                <a:gd name="connsiteX1417" fmla="*/ 10289240 w 12191999"/>
                <a:gd name="connsiteY1417" fmla="*/ 618269 h 1490383"/>
                <a:gd name="connsiteX1418" fmla="*/ 10290507 w 12191999"/>
                <a:gd name="connsiteY1418" fmla="*/ 618269 h 1490383"/>
                <a:gd name="connsiteX1419" fmla="*/ 10299374 w 12191999"/>
                <a:gd name="connsiteY1419" fmla="*/ 618269 h 1490383"/>
                <a:gd name="connsiteX1420" fmla="*/ 10309507 w 12191999"/>
                <a:gd name="connsiteY1420" fmla="*/ 661504 h 1490383"/>
                <a:gd name="connsiteX1421" fmla="*/ 10310520 w 12191999"/>
                <a:gd name="connsiteY1421" fmla="*/ 661504 h 1490383"/>
                <a:gd name="connsiteX1422" fmla="*/ 10317614 w 12191999"/>
                <a:gd name="connsiteY1422" fmla="*/ 661504 h 1490383"/>
                <a:gd name="connsiteX1423" fmla="*/ 10317614 w 12191999"/>
                <a:gd name="connsiteY1423" fmla="*/ 700416 h 1490383"/>
                <a:gd name="connsiteX1424" fmla="*/ 10319387 w 12191999"/>
                <a:gd name="connsiteY1424" fmla="*/ 700416 h 1490383"/>
                <a:gd name="connsiteX1425" fmla="*/ 10331801 w 12191999"/>
                <a:gd name="connsiteY1425" fmla="*/ 700416 h 1490383"/>
                <a:gd name="connsiteX1426" fmla="*/ 10331801 w 12191999"/>
                <a:gd name="connsiteY1426" fmla="*/ 702578 h 1490383"/>
                <a:gd name="connsiteX1427" fmla="*/ 10331801 w 12191999"/>
                <a:gd name="connsiteY1427" fmla="*/ 717710 h 1490383"/>
                <a:gd name="connsiteX1428" fmla="*/ 10335854 w 12191999"/>
                <a:gd name="connsiteY1428" fmla="*/ 715549 h 1490383"/>
                <a:gd name="connsiteX1429" fmla="*/ 10335854 w 12191999"/>
                <a:gd name="connsiteY1429" fmla="*/ 700416 h 1490383"/>
                <a:gd name="connsiteX1430" fmla="*/ 10337374 w 12191999"/>
                <a:gd name="connsiteY1430" fmla="*/ 700416 h 1490383"/>
                <a:gd name="connsiteX1431" fmla="*/ 10348014 w 12191999"/>
                <a:gd name="connsiteY1431" fmla="*/ 700416 h 1490383"/>
                <a:gd name="connsiteX1432" fmla="*/ 10348014 w 12191999"/>
                <a:gd name="connsiteY1432" fmla="*/ 702037 h 1490383"/>
                <a:gd name="connsiteX1433" fmla="*/ 10348014 w 12191999"/>
                <a:gd name="connsiteY1433" fmla="*/ 713387 h 1490383"/>
                <a:gd name="connsiteX1434" fmla="*/ 10378415 w 12191999"/>
                <a:gd name="connsiteY1434" fmla="*/ 713387 h 1490383"/>
                <a:gd name="connsiteX1435" fmla="*/ 10378415 w 12191999"/>
                <a:gd name="connsiteY1435" fmla="*/ 676637 h 1490383"/>
                <a:gd name="connsiteX1436" fmla="*/ 10379681 w 12191999"/>
                <a:gd name="connsiteY1436" fmla="*/ 676637 h 1490383"/>
                <a:gd name="connsiteX1437" fmla="*/ 10388548 w 12191999"/>
                <a:gd name="connsiteY1437" fmla="*/ 676637 h 1490383"/>
                <a:gd name="connsiteX1438" fmla="*/ 10388548 w 12191999"/>
                <a:gd name="connsiteY1438" fmla="*/ 698254 h 1490383"/>
                <a:gd name="connsiteX1439" fmla="*/ 10390575 w 12191999"/>
                <a:gd name="connsiteY1439" fmla="*/ 665828 h 1490383"/>
                <a:gd name="connsiteX1440" fmla="*/ 10412868 w 12191999"/>
                <a:gd name="connsiteY1440" fmla="*/ 665828 h 1490383"/>
                <a:gd name="connsiteX1441" fmla="*/ 10412868 w 12191999"/>
                <a:gd name="connsiteY1441" fmla="*/ 664206 h 1490383"/>
                <a:gd name="connsiteX1442" fmla="*/ 10412868 w 12191999"/>
                <a:gd name="connsiteY1442" fmla="*/ 652857 h 1490383"/>
                <a:gd name="connsiteX1443" fmla="*/ 10413628 w 12191999"/>
                <a:gd name="connsiteY1443" fmla="*/ 652857 h 1490383"/>
                <a:gd name="connsiteX1444" fmla="*/ 10418948 w 12191999"/>
                <a:gd name="connsiteY1444" fmla="*/ 652857 h 1490383"/>
                <a:gd name="connsiteX1445" fmla="*/ 10418948 w 12191999"/>
                <a:gd name="connsiteY1445" fmla="*/ 650966 h 1490383"/>
                <a:gd name="connsiteX1446" fmla="*/ 10418948 w 12191999"/>
                <a:gd name="connsiteY1446" fmla="*/ 637725 h 1490383"/>
                <a:gd name="connsiteX1447" fmla="*/ 10423002 w 12191999"/>
                <a:gd name="connsiteY1447" fmla="*/ 644210 h 1490383"/>
                <a:gd name="connsiteX1448" fmla="*/ 10425282 w 12191999"/>
                <a:gd name="connsiteY1448" fmla="*/ 644210 h 1490383"/>
                <a:gd name="connsiteX1449" fmla="*/ 10441242 w 12191999"/>
                <a:gd name="connsiteY1449" fmla="*/ 644210 h 1490383"/>
                <a:gd name="connsiteX1450" fmla="*/ 10441242 w 12191999"/>
                <a:gd name="connsiteY1450" fmla="*/ 643399 h 1490383"/>
                <a:gd name="connsiteX1451" fmla="*/ 10441242 w 12191999"/>
                <a:gd name="connsiteY1451" fmla="*/ 637725 h 1490383"/>
                <a:gd name="connsiteX1452" fmla="*/ 10442002 w 12191999"/>
                <a:gd name="connsiteY1452" fmla="*/ 637725 h 1490383"/>
                <a:gd name="connsiteX1453" fmla="*/ 10447322 w 12191999"/>
                <a:gd name="connsiteY1453" fmla="*/ 637725 h 1490383"/>
                <a:gd name="connsiteX1454" fmla="*/ 10447322 w 12191999"/>
                <a:gd name="connsiteY1454" fmla="*/ 639076 h 1490383"/>
                <a:gd name="connsiteX1455" fmla="*/ 10447322 w 12191999"/>
                <a:gd name="connsiteY1455" fmla="*/ 648534 h 1490383"/>
                <a:gd name="connsiteX1456" fmla="*/ 10485829 w 12191999"/>
                <a:gd name="connsiteY1456" fmla="*/ 648534 h 1490383"/>
                <a:gd name="connsiteX1457" fmla="*/ 10485829 w 12191999"/>
                <a:gd name="connsiteY1457" fmla="*/ 786887 h 1490383"/>
                <a:gd name="connsiteX1458" fmla="*/ 10487349 w 12191999"/>
                <a:gd name="connsiteY1458" fmla="*/ 786887 h 1490383"/>
                <a:gd name="connsiteX1459" fmla="*/ 10497989 w 12191999"/>
                <a:gd name="connsiteY1459" fmla="*/ 786887 h 1490383"/>
                <a:gd name="connsiteX1460" fmla="*/ 10497989 w 12191999"/>
                <a:gd name="connsiteY1460" fmla="*/ 773917 h 1490383"/>
                <a:gd name="connsiteX1461" fmla="*/ 10502043 w 12191999"/>
                <a:gd name="connsiteY1461" fmla="*/ 773917 h 1490383"/>
                <a:gd name="connsiteX1462" fmla="*/ 10502043 w 12191999"/>
                <a:gd name="connsiteY1462" fmla="*/ 786887 h 1490383"/>
                <a:gd name="connsiteX1463" fmla="*/ 10532443 w 12191999"/>
                <a:gd name="connsiteY1463" fmla="*/ 786887 h 1490383"/>
                <a:gd name="connsiteX1464" fmla="*/ 10532443 w 12191999"/>
                <a:gd name="connsiteY1464" fmla="*/ 756622 h 1490383"/>
                <a:gd name="connsiteX1465" fmla="*/ 10544603 w 12191999"/>
                <a:gd name="connsiteY1465" fmla="*/ 756622 h 1490383"/>
                <a:gd name="connsiteX1466" fmla="*/ 10556763 w 12191999"/>
                <a:gd name="connsiteY1466" fmla="*/ 754461 h 1490383"/>
                <a:gd name="connsiteX1467" fmla="*/ 10560817 w 12191999"/>
                <a:gd name="connsiteY1467" fmla="*/ 756622 h 1490383"/>
                <a:gd name="connsiteX1468" fmla="*/ 10570950 w 12191999"/>
                <a:gd name="connsiteY1468" fmla="*/ 756622 h 1490383"/>
                <a:gd name="connsiteX1469" fmla="*/ 10570950 w 12191999"/>
                <a:gd name="connsiteY1469" fmla="*/ 786887 h 1490383"/>
                <a:gd name="connsiteX1470" fmla="*/ 10579057 w 12191999"/>
                <a:gd name="connsiteY1470" fmla="*/ 786887 h 1490383"/>
                <a:gd name="connsiteX1471" fmla="*/ 10579057 w 12191999"/>
                <a:gd name="connsiteY1471" fmla="*/ 804182 h 1490383"/>
                <a:gd name="connsiteX1472" fmla="*/ 10588393 w 12191999"/>
                <a:gd name="connsiteY1472" fmla="*/ 805087 h 1490383"/>
                <a:gd name="connsiteX1473" fmla="*/ 10601351 w 12191999"/>
                <a:gd name="connsiteY1473" fmla="*/ 805087 h 1490383"/>
                <a:gd name="connsiteX1474" fmla="*/ 10601351 w 12191999"/>
                <a:gd name="connsiteY1474" fmla="*/ 789049 h 1490383"/>
                <a:gd name="connsiteX1475" fmla="*/ 10669307 w 12191999"/>
                <a:gd name="connsiteY1475" fmla="*/ 789049 h 1490383"/>
                <a:gd name="connsiteX1476" fmla="*/ 10669307 w 12191999"/>
                <a:gd name="connsiteY1476" fmla="*/ 703796 h 1490383"/>
                <a:gd name="connsiteX1477" fmla="*/ 10741315 w 12191999"/>
                <a:gd name="connsiteY1477" fmla="*/ 703796 h 1490383"/>
                <a:gd name="connsiteX1478" fmla="*/ 10741315 w 12191999"/>
                <a:gd name="connsiteY1478" fmla="*/ 782564 h 1490383"/>
                <a:gd name="connsiteX1479" fmla="*/ 10743219 w 12191999"/>
                <a:gd name="connsiteY1479" fmla="*/ 782564 h 1490383"/>
                <a:gd name="connsiteX1480" fmla="*/ 10744461 w 12191999"/>
                <a:gd name="connsiteY1480" fmla="*/ 805087 h 1490383"/>
                <a:gd name="connsiteX1481" fmla="*/ 10754137 w 12191999"/>
                <a:gd name="connsiteY1481" fmla="*/ 805087 h 1490383"/>
                <a:gd name="connsiteX1482" fmla="*/ 10755379 w 12191999"/>
                <a:gd name="connsiteY1482" fmla="*/ 782564 h 1490383"/>
                <a:gd name="connsiteX1483" fmla="*/ 10761459 w 12191999"/>
                <a:gd name="connsiteY1483" fmla="*/ 782564 h 1490383"/>
                <a:gd name="connsiteX1484" fmla="*/ 10762701 w 12191999"/>
                <a:gd name="connsiteY1484" fmla="*/ 805087 h 1490383"/>
                <a:gd name="connsiteX1485" fmla="*/ 10813323 w 12191999"/>
                <a:gd name="connsiteY1485" fmla="*/ 805087 h 1490383"/>
                <a:gd name="connsiteX1486" fmla="*/ 10813323 w 12191999"/>
                <a:gd name="connsiteY1486" fmla="*/ 642059 h 1490383"/>
                <a:gd name="connsiteX1487" fmla="*/ 11010650 w 12191999"/>
                <a:gd name="connsiteY1487" fmla="*/ 642059 h 1490383"/>
                <a:gd name="connsiteX1488" fmla="*/ 11010650 w 12191999"/>
                <a:gd name="connsiteY1488" fmla="*/ 805087 h 1490383"/>
                <a:gd name="connsiteX1489" fmla="*/ 11029347 w 12191999"/>
                <a:gd name="connsiteY1489" fmla="*/ 805087 h 1490383"/>
                <a:gd name="connsiteX1490" fmla="*/ 11029347 w 12191999"/>
                <a:gd name="connsiteY1490" fmla="*/ 722394 h 1490383"/>
                <a:gd name="connsiteX1491" fmla="*/ 11124467 w 12191999"/>
                <a:gd name="connsiteY1491" fmla="*/ 722394 h 1490383"/>
                <a:gd name="connsiteX1492" fmla="*/ 11136397 w 12191999"/>
                <a:gd name="connsiteY1492" fmla="*/ 404253 h 1490383"/>
                <a:gd name="connsiteX1493" fmla="*/ 11124237 w 12191999"/>
                <a:gd name="connsiteY1493" fmla="*/ 382635 h 1490383"/>
                <a:gd name="connsiteX1494" fmla="*/ 11118157 w 12191999"/>
                <a:gd name="connsiteY1494" fmla="*/ 378311 h 1490383"/>
                <a:gd name="connsiteX1495" fmla="*/ 11126264 w 12191999"/>
                <a:gd name="connsiteY1495" fmla="*/ 354532 h 1490383"/>
                <a:gd name="connsiteX1496" fmla="*/ 11126264 w 12191999"/>
                <a:gd name="connsiteY1496" fmla="*/ 337238 h 1490383"/>
                <a:gd name="connsiteX1497" fmla="*/ 11140451 w 12191999"/>
                <a:gd name="connsiteY1497" fmla="*/ 337238 h 1490383"/>
                <a:gd name="connsiteX1498" fmla="*/ 11140451 w 12191999"/>
                <a:gd name="connsiteY1498" fmla="*/ 315620 h 1490383"/>
                <a:gd name="connsiteX1499" fmla="*/ 11142477 w 12191999"/>
                <a:gd name="connsiteY1499" fmla="*/ 311296 h 1490383"/>
                <a:gd name="connsiteX1500" fmla="*/ 11142477 w 12191999"/>
                <a:gd name="connsiteY1500" fmla="*/ 233472 h 1490383"/>
                <a:gd name="connsiteX1501" fmla="*/ 11140451 w 12191999"/>
                <a:gd name="connsiteY1501" fmla="*/ 226987 h 1490383"/>
                <a:gd name="connsiteX1502" fmla="*/ 11146531 w 12191999"/>
                <a:gd name="connsiteY1502" fmla="*/ 220501 h 1490383"/>
                <a:gd name="connsiteX1503" fmla="*/ 11146531 w 12191999"/>
                <a:gd name="connsiteY1503" fmla="*/ 162133 h 1490383"/>
                <a:gd name="connsiteX1504" fmla="*/ 11148557 w 12191999"/>
                <a:gd name="connsiteY1504" fmla="*/ 157810 h 1490383"/>
                <a:gd name="connsiteX1505" fmla="*/ 11148557 w 12191999"/>
                <a:gd name="connsiteY1505" fmla="*/ 101604 h 1490383"/>
                <a:gd name="connsiteX1506" fmla="*/ 11150584 w 12191999"/>
                <a:gd name="connsiteY1506" fmla="*/ 82148 h 1490383"/>
                <a:gd name="connsiteX1507" fmla="*/ 11154638 w 12191999"/>
                <a:gd name="connsiteY1507" fmla="*/ 99442 h 1490383"/>
                <a:gd name="connsiteX1508" fmla="*/ 11156664 w 12191999"/>
                <a:gd name="connsiteY1508" fmla="*/ 157810 h 1490383"/>
                <a:gd name="connsiteX1509" fmla="*/ 11158691 w 12191999"/>
                <a:gd name="connsiteY1509" fmla="*/ 220501 h 1490383"/>
                <a:gd name="connsiteX1510" fmla="*/ 11164771 w 12191999"/>
                <a:gd name="connsiteY1510" fmla="*/ 226987 h 1490383"/>
                <a:gd name="connsiteX1511" fmla="*/ 11162744 w 12191999"/>
                <a:gd name="connsiteY1511" fmla="*/ 233472 h 1490383"/>
                <a:gd name="connsiteX1512" fmla="*/ 11162744 w 12191999"/>
                <a:gd name="connsiteY1512" fmla="*/ 311296 h 1490383"/>
                <a:gd name="connsiteX1513" fmla="*/ 11164771 w 12191999"/>
                <a:gd name="connsiteY1513" fmla="*/ 315620 h 1490383"/>
                <a:gd name="connsiteX1514" fmla="*/ 11164771 w 12191999"/>
                <a:gd name="connsiteY1514" fmla="*/ 337238 h 1490383"/>
                <a:gd name="connsiteX1515" fmla="*/ 11178958 w 12191999"/>
                <a:gd name="connsiteY1515" fmla="*/ 337238 h 1490383"/>
                <a:gd name="connsiteX1516" fmla="*/ 11178958 w 12191999"/>
                <a:gd name="connsiteY1516" fmla="*/ 354532 h 1490383"/>
                <a:gd name="connsiteX1517" fmla="*/ 11187065 w 12191999"/>
                <a:gd name="connsiteY1517" fmla="*/ 378311 h 1490383"/>
                <a:gd name="connsiteX1518" fmla="*/ 11180985 w 12191999"/>
                <a:gd name="connsiteY1518" fmla="*/ 382635 h 1490383"/>
                <a:gd name="connsiteX1519" fmla="*/ 11168824 w 12191999"/>
                <a:gd name="connsiteY1519" fmla="*/ 404253 h 1490383"/>
                <a:gd name="connsiteX1520" fmla="*/ 11176931 w 12191999"/>
                <a:gd name="connsiteY1520" fmla="*/ 657181 h 1490383"/>
                <a:gd name="connsiteX1521" fmla="*/ 11241785 w 12191999"/>
                <a:gd name="connsiteY1521" fmla="*/ 657181 h 1490383"/>
                <a:gd name="connsiteX1522" fmla="*/ 11241785 w 12191999"/>
                <a:gd name="connsiteY1522" fmla="*/ 732843 h 1490383"/>
                <a:gd name="connsiteX1523" fmla="*/ 11249892 w 12191999"/>
                <a:gd name="connsiteY1523" fmla="*/ 732843 h 1490383"/>
                <a:gd name="connsiteX1524" fmla="*/ 11251919 w 12191999"/>
                <a:gd name="connsiteY1524" fmla="*/ 726358 h 1490383"/>
                <a:gd name="connsiteX1525" fmla="*/ 11257999 w 12191999"/>
                <a:gd name="connsiteY1525" fmla="*/ 726358 h 1490383"/>
                <a:gd name="connsiteX1526" fmla="*/ 11260026 w 12191999"/>
                <a:gd name="connsiteY1526" fmla="*/ 735005 h 1490383"/>
                <a:gd name="connsiteX1527" fmla="*/ 11272186 w 12191999"/>
                <a:gd name="connsiteY1527" fmla="*/ 735005 h 1490383"/>
                <a:gd name="connsiteX1528" fmla="*/ 11272186 w 12191999"/>
                <a:gd name="connsiteY1528" fmla="*/ 728519 h 1490383"/>
                <a:gd name="connsiteX1529" fmla="*/ 11294479 w 12191999"/>
                <a:gd name="connsiteY1529" fmla="*/ 728519 h 1490383"/>
                <a:gd name="connsiteX1530" fmla="*/ 11294479 w 12191999"/>
                <a:gd name="connsiteY1530" fmla="*/ 735005 h 1490383"/>
                <a:gd name="connsiteX1531" fmla="*/ 11314746 w 12191999"/>
                <a:gd name="connsiteY1531" fmla="*/ 735005 h 1490383"/>
                <a:gd name="connsiteX1532" fmla="*/ 11314746 w 12191999"/>
                <a:gd name="connsiteY1532" fmla="*/ 780402 h 1490383"/>
                <a:gd name="connsiteX1533" fmla="*/ 11328933 w 12191999"/>
                <a:gd name="connsiteY1533" fmla="*/ 780402 h 1490383"/>
                <a:gd name="connsiteX1534" fmla="*/ 11328933 w 12191999"/>
                <a:gd name="connsiteY1534" fmla="*/ 767431 h 1490383"/>
                <a:gd name="connsiteX1535" fmla="*/ 11345147 w 12191999"/>
                <a:gd name="connsiteY1535" fmla="*/ 767431 h 1490383"/>
                <a:gd name="connsiteX1536" fmla="*/ 11345147 w 12191999"/>
                <a:gd name="connsiteY1536" fmla="*/ 588004 h 1490383"/>
                <a:gd name="connsiteX1537" fmla="*/ 11351227 w 12191999"/>
                <a:gd name="connsiteY1537" fmla="*/ 581518 h 1490383"/>
                <a:gd name="connsiteX1538" fmla="*/ 11424188 w 12191999"/>
                <a:gd name="connsiteY1538" fmla="*/ 581518 h 1490383"/>
                <a:gd name="connsiteX1539" fmla="*/ 11424188 w 12191999"/>
                <a:gd name="connsiteY1539" fmla="*/ 590166 h 1490383"/>
                <a:gd name="connsiteX1540" fmla="*/ 11434321 w 12191999"/>
                <a:gd name="connsiteY1540" fmla="*/ 590166 h 1490383"/>
                <a:gd name="connsiteX1541" fmla="*/ 11434321 w 12191999"/>
                <a:gd name="connsiteY1541" fmla="*/ 704740 h 1490383"/>
                <a:gd name="connsiteX1542" fmla="*/ 11456615 w 12191999"/>
                <a:gd name="connsiteY1542" fmla="*/ 704740 h 1490383"/>
                <a:gd name="connsiteX1543" fmla="*/ 11456615 w 12191999"/>
                <a:gd name="connsiteY1543" fmla="*/ 637725 h 1490383"/>
                <a:gd name="connsiteX1544" fmla="*/ 11482962 w 12191999"/>
                <a:gd name="connsiteY1544" fmla="*/ 637725 h 1490383"/>
                <a:gd name="connsiteX1545" fmla="*/ 11487015 w 12191999"/>
                <a:gd name="connsiteY1545" fmla="*/ 633401 h 1490383"/>
                <a:gd name="connsiteX1546" fmla="*/ 11495122 w 12191999"/>
                <a:gd name="connsiteY1546" fmla="*/ 633401 h 1490383"/>
                <a:gd name="connsiteX1547" fmla="*/ 11499175 w 12191999"/>
                <a:gd name="connsiteY1547" fmla="*/ 637725 h 1490383"/>
                <a:gd name="connsiteX1548" fmla="*/ 11521469 w 12191999"/>
                <a:gd name="connsiteY1548" fmla="*/ 637725 h 1490383"/>
                <a:gd name="connsiteX1549" fmla="*/ 11521469 w 12191999"/>
                <a:gd name="connsiteY1549" fmla="*/ 520989 h 1490383"/>
                <a:gd name="connsiteX1550" fmla="*/ 11578216 w 12191999"/>
                <a:gd name="connsiteY1550" fmla="*/ 510180 h 1490383"/>
                <a:gd name="connsiteX1551" fmla="*/ 11578216 w 12191999"/>
                <a:gd name="connsiteY1551" fmla="*/ 511261 h 1490383"/>
                <a:gd name="connsiteX1552" fmla="*/ 11578216 w 12191999"/>
                <a:gd name="connsiteY1552" fmla="*/ 518827 h 1490383"/>
                <a:gd name="connsiteX1553" fmla="*/ 11604563 w 12191999"/>
                <a:gd name="connsiteY1553" fmla="*/ 518827 h 1490383"/>
                <a:gd name="connsiteX1554" fmla="*/ 11604563 w 12191999"/>
                <a:gd name="connsiteY1554" fmla="*/ 773917 h 1490383"/>
                <a:gd name="connsiteX1555" fmla="*/ 11626857 w 12191999"/>
                <a:gd name="connsiteY1555" fmla="*/ 773917 h 1490383"/>
                <a:gd name="connsiteX1556" fmla="*/ 11626857 w 12191999"/>
                <a:gd name="connsiteY1556" fmla="*/ 769593 h 1490383"/>
                <a:gd name="connsiteX1557" fmla="*/ 11639017 w 12191999"/>
                <a:gd name="connsiteY1557" fmla="*/ 769593 h 1490383"/>
                <a:gd name="connsiteX1558" fmla="*/ 11639017 w 12191999"/>
                <a:gd name="connsiteY1558" fmla="*/ 773917 h 1490383"/>
                <a:gd name="connsiteX1559" fmla="*/ 11663337 w 12191999"/>
                <a:gd name="connsiteY1559" fmla="*/ 773917 h 1490383"/>
                <a:gd name="connsiteX1560" fmla="*/ 11663337 w 12191999"/>
                <a:gd name="connsiteY1560" fmla="*/ 760946 h 1490383"/>
                <a:gd name="connsiteX1561" fmla="*/ 11691711 w 12191999"/>
                <a:gd name="connsiteY1561" fmla="*/ 760946 h 1490383"/>
                <a:gd name="connsiteX1562" fmla="*/ 11703871 w 12191999"/>
                <a:gd name="connsiteY1562" fmla="*/ 756622 h 1490383"/>
                <a:gd name="connsiteX1563" fmla="*/ 11724138 w 12191999"/>
                <a:gd name="connsiteY1563" fmla="*/ 760946 h 1490383"/>
                <a:gd name="connsiteX1564" fmla="*/ 11724138 w 12191999"/>
                <a:gd name="connsiteY1564" fmla="*/ 743652 h 1490383"/>
                <a:gd name="connsiteX1565" fmla="*/ 11732245 w 12191999"/>
                <a:gd name="connsiteY1565" fmla="*/ 743652 h 1490383"/>
                <a:gd name="connsiteX1566" fmla="*/ 11732245 w 12191999"/>
                <a:gd name="connsiteY1566" fmla="*/ 730681 h 1490383"/>
                <a:gd name="connsiteX1567" fmla="*/ 11788992 w 12191999"/>
                <a:gd name="connsiteY1567" fmla="*/ 730681 h 1490383"/>
                <a:gd name="connsiteX1568" fmla="*/ 11788992 w 12191999"/>
                <a:gd name="connsiteY1568" fmla="*/ 700416 h 1490383"/>
                <a:gd name="connsiteX1569" fmla="*/ 11807232 w 12191999"/>
                <a:gd name="connsiteY1569" fmla="*/ 700416 h 1490383"/>
                <a:gd name="connsiteX1570" fmla="*/ 11807232 w 12191999"/>
                <a:gd name="connsiteY1570" fmla="*/ 693931 h 1490383"/>
                <a:gd name="connsiteX1571" fmla="*/ 11819392 w 12191999"/>
                <a:gd name="connsiteY1571" fmla="*/ 693931 h 1490383"/>
                <a:gd name="connsiteX1572" fmla="*/ 11819392 w 12191999"/>
                <a:gd name="connsiteY1572" fmla="*/ 700416 h 1490383"/>
                <a:gd name="connsiteX1573" fmla="*/ 11835606 w 12191999"/>
                <a:gd name="connsiteY1573" fmla="*/ 700416 h 1490383"/>
                <a:gd name="connsiteX1574" fmla="*/ 11835606 w 12191999"/>
                <a:gd name="connsiteY1574" fmla="*/ 750137 h 1490383"/>
                <a:gd name="connsiteX1575" fmla="*/ 11868033 w 12191999"/>
                <a:gd name="connsiteY1575" fmla="*/ 750137 h 1490383"/>
                <a:gd name="connsiteX1576" fmla="*/ 11868033 w 12191999"/>
                <a:gd name="connsiteY1576" fmla="*/ 724196 h 1490383"/>
                <a:gd name="connsiteX1577" fmla="*/ 11906540 w 12191999"/>
                <a:gd name="connsiteY1577" fmla="*/ 724196 h 1490383"/>
                <a:gd name="connsiteX1578" fmla="*/ 11906540 w 12191999"/>
                <a:gd name="connsiteY1578" fmla="*/ 693931 h 1490383"/>
                <a:gd name="connsiteX1579" fmla="*/ 11955181 w 12191999"/>
                <a:gd name="connsiteY1579" fmla="*/ 693931 h 1490383"/>
                <a:gd name="connsiteX1580" fmla="*/ 11955181 w 12191999"/>
                <a:gd name="connsiteY1580" fmla="*/ 805087 h 1490383"/>
                <a:gd name="connsiteX1581" fmla="*/ 11955181 w 12191999"/>
                <a:gd name="connsiteY1581" fmla="*/ 818866 h 1490383"/>
                <a:gd name="connsiteX1582" fmla="*/ 11964324 w 12191999"/>
                <a:gd name="connsiteY1582" fmla="*/ 818866 h 1490383"/>
                <a:gd name="connsiteX1583" fmla="*/ 11964324 w 12191999"/>
                <a:gd name="connsiteY1583" fmla="*/ 762555 h 1490383"/>
                <a:gd name="connsiteX1584" fmla="*/ 11967661 w 12191999"/>
                <a:gd name="connsiteY1584" fmla="*/ 756622 h 1490383"/>
                <a:gd name="connsiteX1585" fmla="*/ 11967661 w 12191999"/>
                <a:gd name="connsiteY1585" fmla="*/ 758514 h 1490383"/>
                <a:gd name="connsiteX1586" fmla="*/ 11967661 w 12191999"/>
                <a:gd name="connsiteY1586" fmla="*/ 771755 h 1490383"/>
                <a:gd name="connsiteX1587" fmla="*/ 11971714 w 12191999"/>
                <a:gd name="connsiteY1587" fmla="*/ 726358 h 1490383"/>
                <a:gd name="connsiteX1588" fmla="*/ 11972474 w 12191999"/>
                <a:gd name="connsiteY1588" fmla="*/ 726358 h 1490383"/>
                <a:gd name="connsiteX1589" fmla="*/ 11977794 w 12191999"/>
                <a:gd name="connsiteY1589" fmla="*/ 726358 h 1490383"/>
                <a:gd name="connsiteX1590" fmla="*/ 11977794 w 12191999"/>
                <a:gd name="connsiteY1590" fmla="*/ 661504 h 1490383"/>
                <a:gd name="connsiteX1591" fmla="*/ 11978808 w 12191999"/>
                <a:gd name="connsiteY1591" fmla="*/ 661504 h 1490383"/>
                <a:gd name="connsiteX1592" fmla="*/ 11985901 w 12191999"/>
                <a:gd name="connsiteY1592" fmla="*/ 661504 h 1490383"/>
                <a:gd name="connsiteX1593" fmla="*/ 11998061 w 12191999"/>
                <a:gd name="connsiteY1593" fmla="*/ 618269 h 1490383"/>
                <a:gd name="connsiteX1594" fmla="*/ 11999328 w 12191999"/>
                <a:gd name="connsiteY1594" fmla="*/ 618269 h 1490383"/>
                <a:gd name="connsiteX1595" fmla="*/ 12008195 w 12191999"/>
                <a:gd name="connsiteY1595" fmla="*/ 618269 h 1490383"/>
                <a:gd name="connsiteX1596" fmla="*/ 12018328 w 12191999"/>
                <a:gd name="connsiteY1596" fmla="*/ 661504 h 1490383"/>
                <a:gd name="connsiteX1597" fmla="*/ 12019341 w 12191999"/>
                <a:gd name="connsiteY1597" fmla="*/ 661504 h 1490383"/>
                <a:gd name="connsiteX1598" fmla="*/ 12026435 w 12191999"/>
                <a:gd name="connsiteY1598" fmla="*/ 661504 h 1490383"/>
                <a:gd name="connsiteX1599" fmla="*/ 12026435 w 12191999"/>
                <a:gd name="connsiteY1599" fmla="*/ 700416 h 1490383"/>
                <a:gd name="connsiteX1600" fmla="*/ 12028208 w 12191999"/>
                <a:gd name="connsiteY1600" fmla="*/ 700416 h 1490383"/>
                <a:gd name="connsiteX1601" fmla="*/ 12040622 w 12191999"/>
                <a:gd name="connsiteY1601" fmla="*/ 700416 h 1490383"/>
                <a:gd name="connsiteX1602" fmla="*/ 12040622 w 12191999"/>
                <a:gd name="connsiteY1602" fmla="*/ 702578 h 1490383"/>
                <a:gd name="connsiteX1603" fmla="*/ 12040622 w 12191999"/>
                <a:gd name="connsiteY1603" fmla="*/ 717710 h 1490383"/>
                <a:gd name="connsiteX1604" fmla="*/ 12044675 w 12191999"/>
                <a:gd name="connsiteY1604" fmla="*/ 715549 h 1490383"/>
                <a:gd name="connsiteX1605" fmla="*/ 12044675 w 12191999"/>
                <a:gd name="connsiteY1605" fmla="*/ 700416 h 1490383"/>
                <a:gd name="connsiteX1606" fmla="*/ 12046195 w 12191999"/>
                <a:gd name="connsiteY1606" fmla="*/ 700416 h 1490383"/>
                <a:gd name="connsiteX1607" fmla="*/ 12056835 w 12191999"/>
                <a:gd name="connsiteY1607" fmla="*/ 700416 h 1490383"/>
                <a:gd name="connsiteX1608" fmla="*/ 12056835 w 12191999"/>
                <a:gd name="connsiteY1608" fmla="*/ 702037 h 1490383"/>
                <a:gd name="connsiteX1609" fmla="*/ 12056835 w 12191999"/>
                <a:gd name="connsiteY1609" fmla="*/ 713387 h 1490383"/>
                <a:gd name="connsiteX1610" fmla="*/ 12087236 w 12191999"/>
                <a:gd name="connsiteY1610" fmla="*/ 713387 h 1490383"/>
                <a:gd name="connsiteX1611" fmla="*/ 12087236 w 12191999"/>
                <a:gd name="connsiteY1611" fmla="*/ 676637 h 1490383"/>
                <a:gd name="connsiteX1612" fmla="*/ 12088502 w 12191999"/>
                <a:gd name="connsiteY1612" fmla="*/ 676637 h 1490383"/>
                <a:gd name="connsiteX1613" fmla="*/ 12097369 w 12191999"/>
                <a:gd name="connsiteY1613" fmla="*/ 676637 h 1490383"/>
                <a:gd name="connsiteX1614" fmla="*/ 12097369 w 12191999"/>
                <a:gd name="connsiteY1614" fmla="*/ 698254 h 1490383"/>
                <a:gd name="connsiteX1615" fmla="*/ 12099396 w 12191999"/>
                <a:gd name="connsiteY1615" fmla="*/ 665828 h 1490383"/>
                <a:gd name="connsiteX1616" fmla="*/ 12121689 w 12191999"/>
                <a:gd name="connsiteY1616" fmla="*/ 665828 h 1490383"/>
                <a:gd name="connsiteX1617" fmla="*/ 12121689 w 12191999"/>
                <a:gd name="connsiteY1617" fmla="*/ 664206 h 1490383"/>
                <a:gd name="connsiteX1618" fmla="*/ 12121689 w 12191999"/>
                <a:gd name="connsiteY1618" fmla="*/ 652857 h 1490383"/>
                <a:gd name="connsiteX1619" fmla="*/ 12122449 w 12191999"/>
                <a:gd name="connsiteY1619" fmla="*/ 652857 h 1490383"/>
                <a:gd name="connsiteX1620" fmla="*/ 12127769 w 12191999"/>
                <a:gd name="connsiteY1620" fmla="*/ 652857 h 1490383"/>
                <a:gd name="connsiteX1621" fmla="*/ 12127769 w 12191999"/>
                <a:gd name="connsiteY1621" fmla="*/ 650966 h 1490383"/>
                <a:gd name="connsiteX1622" fmla="*/ 12127769 w 12191999"/>
                <a:gd name="connsiteY1622" fmla="*/ 637725 h 1490383"/>
                <a:gd name="connsiteX1623" fmla="*/ 12131823 w 12191999"/>
                <a:gd name="connsiteY1623" fmla="*/ 644210 h 1490383"/>
                <a:gd name="connsiteX1624" fmla="*/ 12134103 w 12191999"/>
                <a:gd name="connsiteY1624" fmla="*/ 644210 h 1490383"/>
                <a:gd name="connsiteX1625" fmla="*/ 12150063 w 12191999"/>
                <a:gd name="connsiteY1625" fmla="*/ 644210 h 1490383"/>
                <a:gd name="connsiteX1626" fmla="*/ 12150063 w 12191999"/>
                <a:gd name="connsiteY1626" fmla="*/ 643399 h 1490383"/>
                <a:gd name="connsiteX1627" fmla="*/ 12150063 w 12191999"/>
                <a:gd name="connsiteY1627" fmla="*/ 637725 h 1490383"/>
                <a:gd name="connsiteX1628" fmla="*/ 12150823 w 12191999"/>
                <a:gd name="connsiteY1628" fmla="*/ 637725 h 1490383"/>
                <a:gd name="connsiteX1629" fmla="*/ 12156143 w 12191999"/>
                <a:gd name="connsiteY1629" fmla="*/ 637725 h 1490383"/>
                <a:gd name="connsiteX1630" fmla="*/ 12156143 w 12191999"/>
                <a:gd name="connsiteY1630" fmla="*/ 639076 h 1490383"/>
                <a:gd name="connsiteX1631" fmla="*/ 12156143 w 12191999"/>
                <a:gd name="connsiteY1631" fmla="*/ 648534 h 1490383"/>
                <a:gd name="connsiteX1632" fmla="*/ 12191999 w 12191999"/>
                <a:gd name="connsiteY1632" fmla="*/ 648534 h 1490383"/>
                <a:gd name="connsiteX1633" fmla="*/ 12191999 w 12191999"/>
                <a:gd name="connsiteY1633" fmla="*/ 1490383 h 1490383"/>
                <a:gd name="connsiteX1634" fmla="*/ 10763 w 12191999"/>
                <a:gd name="connsiteY1634" fmla="*/ 1454406 h 1490383"/>
                <a:gd name="connsiteX1635" fmla="*/ 0 w 12191999"/>
                <a:gd name="connsiteY1635" fmla="*/ 724196 h 1490383"/>
                <a:gd name="connsiteX1636" fmla="*/ 20267 w 12191999"/>
                <a:gd name="connsiteY1636" fmla="*/ 724196 h 1490383"/>
                <a:gd name="connsiteX1637" fmla="*/ 20774 w 12191999"/>
                <a:gd name="connsiteY1637" fmla="*/ 723115 h 1490383"/>
                <a:gd name="connsiteX1638" fmla="*/ 24320 w 12191999"/>
                <a:gd name="connsiteY1638" fmla="*/ 715549 h 1490383"/>
                <a:gd name="connsiteX1639" fmla="*/ 26095 w 12191999"/>
                <a:gd name="connsiteY1639" fmla="*/ 715819 h 1490383"/>
                <a:gd name="connsiteX1640" fmla="*/ 38507 w 12191999"/>
                <a:gd name="connsiteY1640" fmla="*/ 717710 h 1490383"/>
                <a:gd name="connsiteX1641" fmla="*/ 39014 w 12191999"/>
                <a:gd name="connsiteY1641" fmla="*/ 719062 h 1490383"/>
                <a:gd name="connsiteX1642" fmla="*/ 42560 w 12191999"/>
                <a:gd name="connsiteY1642" fmla="*/ 728519 h 1490383"/>
                <a:gd name="connsiteX1643" fmla="*/ 68907 w 12191999"/>
                <a:gd name="connsiteY1643" fmla="*/ 730681 h 1490383"/>
                <a:gd name="connsiteX1644" fmla="*/ 68907 w 12191999"/>
                <a:gd name="connsiteY1644" fmla="*/ 607460 h 1490383"/>
                <a:gd name="connsiteX1645" fmla="*/ 70934 w 12191999"/>
                <a:gd name="connsiteY1645" fmla="*/ 607460 h 1490383"/>
                <a:gd name="connsiteX1646" fmla="*/ 85121 w 12191999"/>
                <a:gd name="connsiteY1646" fmla="*/ 607460 h 1490383"/>
                <a:gd name="connsiteX1647" fmla="*/ 85121 w 12191999"/>
                <a:gd name="connsiteY1647" fmla="*/ 471268 h 1490383"/>
                <a:gd name="connsiteX1648" fmla="*/ 86894 w 12191999"/>
                <a:gd name="connsiteY1648" fmla="*/ 471268 h 1490383"/>
                <a:gd name="connsiteX1649" fmla="*/ 99308 w 12191999"/>
                <a:gd name="connsiteY1649" fmla="*/ 471268 h 1490383"/>
                <a:gd name="connsiteX1650" fmla="*/ 99308 w 12191999"/>
                <a:gd name="connsiteY1650" fmla="*/ 356694 h 1490383"/>
                <a:gd name="connsiteX1651" fmla="*/ 103361 w 12191999"/>
                <a:gd name="connsiteY1651" fmla="*/ 328590 h 1490383"/>
                <a:gd name="connsiteX1652" fmla="*/ 105388 w 12191999"/>
                <a:gd name="connsiteY1652" fmla="*/ 328590 h 1490383"/>
                <a:gd name="connsiteX1653" fmla="*/ 119575 w 12191999"/>
                <a:gd name="connsiteY1653" fmla="*/ 328590 h 1490383"/>
                <a:gd name="connsiteX1654" fmla="*/ 156055 w 12191999"/>
                <a:gd name="connsiteY1654" fmla="*/ 246443 h 1490383"/>
                <a:gd name="connsiteX1655" fmla="*/ 160109 w 12191999"/>
                <a:gd name="connsiteY1655" fmla="*/ 0 h 149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</a:cxnLst>
              <a:rect l="l" t="t" r="r" b="b"/>
              <a:pathLst>
                <a:path w="12191999" h="1490383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3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1" y="471268"/>
                  </a:lnTo>
                  <a:lnTo>
                    <a:pt x="239151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4" y="698525"/>
                  </a:cubicBezTo>
                  <a:lnTo>
                    <a:pt x="261444" y="700416"/>
                  </a:lnTo>
                  <a:cubicBezTo>
                    <a:pt x="261446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9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700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7" y="687446"/>
                  </a:lnTo>
                  <a:lnTo>
                    <a:pt x="486407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2" y="735005"/>
                  </a:lnTo>
                  <a:lnTo>
                    <a:pt x="605982" y="758784"/>
                  </a:lnTo>
                  <a:lnTo>
                    <a:pt x="608008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9" y="696093"/>
                    <a:pt x="650569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6" y="605298"/>
                  </a:lnTo>
                  <a:lnTo>
                    <a:pt x="682996" y="605298"/>
                  </a:lnTo>
                  <a:lnTo>
                    <a:pt x="682996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7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4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4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1" y="687446"/>
                  </a:lnTo>
                  <a:lnTo>
                    <a:pt x="832971" y="688526"/>
                  </a:lnTo>
                  <a:lnTo>
                    <a:pt x="832971" y="696093"/>
                  </a:lnTo>
                  <a:lnTo>
                    <a:pt x="834238" y="696093"/>
                  </a:lnTo>
                  <a:lnTo>
                    <a:pt x="843105" y="696093"/>
                  </a:lnTo>
                  <a:lnTo>
                    <a:pt x="843105" y="698254"/>
                  </a:lnTo>
                  <a:lnTo>
                    <a:pt x="843105" y="713387"/>
                  </a:lnTo>
                  <a:cubicBezTo>
                    <a:pt x="847158" y="713387"/>
                    <a:pt x="847158" y="713387"/>
                    <a:pt x="847158" y="711495"/>
                  </a:cubicBezTo>
                  <a:lnTo>
                    <a:pt x="847158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5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9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6" y="611783"/>
                  </a:cubicBezTo>
                  <a:cubicBezTo>
                    <a:pt x="946466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3" y="564224"/>
                  </a:lnTo>
                  <a:lnTo>
                    <a:pt x="997133" y="596651"/>
                  </a:lnTo>
                  <a:lnTo>
                    <a:pt x="997893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7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7" y="490724"/>
                  </a:lnTo>
                  <a:lnTo>
                    <a:pt x="1053881" y="490724"/>
                  </a:lnTo>
                  <a:lnTo>
                    <a:pt x="1053881" y="491805"/>
                  </a:lnTo>
                  <a:lnTo>
                    <a:pt x="1053881" y="499371"/>
                  </a:lnTo>
                  <a:lnTo>
                    <a:pt x="1054641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8" y="499371"/>
                  </a:lnTo>
                  <a:lnTo>
                    <a:pt x="1122788" y="500992"/>
                  </a:lnTo>
                  <a:lnTo>
                    <a:pt x="1122788" y="512342"/>
                  </a:lnTo>
                  <a:lnTo>
                    <a:pt x="1149135" y="512342"/>
                  </a:lnTo>
                  <a:lnTo>
                    <a:pt x="1149135" y="542606"/>
                  </a:lnTo>
                  <a:lnTo>
                    <a:pt x="1149895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9" y="551254"/>
                    <a:pt x="1159269" y="551254"/>
                    <a:pt x="1159269" y="581518"/>
                  </a:cubicBezTo>
                  <a:lnTo>
                    <a:pt x="1160029" y="581518"/>
                  </a:lnTo>
                  <a:lnTo>
                    <a:pt x="1165349" y="581518"/>
                  </a:lnTo>
                  <a:lnTo>
                    <a:pt x="1165349" y="582329"/>
                  </a:lnTo>
                  <a:lnTo>
                    <a:pt x="1165349" y="588004"/>
                  </a:lnTo>
                  <a:lnTo>
                    <a:pt x="1166362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2" y="678798"/>
                  </a:lnTo>
                  <a:lnTo>
                    <a:pt x="1207908" y="678798"/>
                  </a:lnTo>
                  <a:cubicBezTo>
                    <a:pt x="1209936" y="680960"/>
                    <a:pt x="1209936" y="680960"/>
                    <a:pt x="1209936" y="682852"/>
                  </a:cubicBezTo>
                  <a:lnTo>
                    <a:pt x="1209936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6" y="680960"/>
                  </a:lnTo>
                  <a:lnTo>
                    <a:pt x="1250470" y="680960"/>
                  </a:lnTo>
                  <a:lnTo>
                    <a:pt x="1250470" y="767431"/>
                  </a:lnTo>
                  <a:lnTo>
                    <a:pt x="1251230" y="767431"/>
                  </a:lnTo>
                  <a:lnTo>
                    <a:pt x="1256550" y="767431"/>
                  </a:lnTo>
                  <a:cubicBezTo>
                    <a:pt x="1256554" y="767423"/>
                    <a:pt x="1256613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3" y="726358"/>
                  </a:lnTo>
                  <a:lnTo>
                    <a:pt x="1272763" y="726358"/>
                  </a:lnTo>
                  <a:lnTo>
                    <a:pt x="1272763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40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9" y="618292"/>
                    <a:pt x="1303395" y="619258"/>
                    <a:pt x="1313297" y="661504"/>
                  </a:cubicBezTo>
                  <a:lnTo>
                    <a:pt x="1314309" y="661504"/>
                  </a:lnTo>
                  <a:lnTo>
                    <a:pt x="1321404" y="661504"/>
                  </a:lnTo>
                  <a:lnTo>
                    <a:pt x="1321404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4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1" y="676637"/>
                  </a:lnTo>
                  <a:lnTo>
                    <a:pt x="1392338" y="676637"/>
                  </a:lnTo>
                  <a:lnTo>
                    <a:pt x="1392338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8" y="652857"/>
                  </a:lnTo>
                  <a:lnTo>
                    <a:pt x="1422738" y="652857"/>
                  </a:lnTo>
                  <a:lnTo>
                    <a:pt x="1422738" y="650966"/>
                  </a:lnTo>
                  <a:lnTo>
                    <a:pt x="1422738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2" y="644210"/>
                  </a:lnTo>
                  <a:lnTo>
                    <a:pt x="1445032" y="643399"/>
                  </a:lnTo>
                  <a:lnTo>
                    <a:pt x="1445032" y="637725"/>
                  </a:lnTo>
                  <a:lnTo>
                    <a:pt x="1445792" y="637725"/>
                  </a:lnTo>
                  <a:lnTo>
                    <a:pt x="1451112" y="637725"/>
                  </a:lnTo>
                  <a:lnTo>
                    <a:pt x="1451112" y="639076"/>
                  </a:lnTo>
                  <a:lnTo>
                    <a:pt x="1451112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9" y="786887"/>
                  </a:lnTo>
                  <a:lnTo>
                    <a:pt x="1501779" y="786887"/>
                  </a:lnTo>
                  <a:lnTo>
                    <a:pt x="1501779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3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40" y="756622"/>
                  </a:lnTo>
                  <a:lnTo>
                    <a:pt x="1574740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7" y="789049"/>
                  </a:lnTo>
                  <a:lnTo>
                    <a:pt x="1673097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cubicBezTo>
                    <a:pt x="1747422" y="790072"/>
                    <a:pt x="1747837" y="797579"/>
                    <a:pt x="1748251" y="805087"/>
                  </a:cubicBez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40" y="642059"/>
                  </a:lnTo>
                  <a:lnTo>
                    <a:pt x="2014440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7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4" y="404253"/>
                    <a:pt x="2105733" y="391282"/>
                    <a:pt x="2128027" y="382635"/>
                  </a:cubicBezTo>
                  <a:cubicBezTo>
                    <a:pt x="2125999" y="380473"/>
                    <a:pt x="2123974" y="378311"/>
                    <a:pt x="2121946" y="378311"/>
                  </a:cubicBezTo>
                  <a:cubicBezTo>
                    <a:pt x="2121946" y="365341"/>
                    <a:pt x="2119919" y="363179"/>
                    <a:pt x="2130054" y="354532"/>
                  </a:cubicBezTo>
                  <a:lnTo>
                    <a:pt x="2130054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7" y="313458"/>
                    <a:pt x="2146267" y="311296"/>
                  </a:cubicBezTo>
                  <a:lnTo>
                    <a:pt x="2146267" y="233472"/>
                  </a:lnTo>
                  <a:cubicBezTo>
                    <a:pt x="2146267" y="231310"/>
                    <a:pt x="2144240" y="229149"/>
                    <a:pt x="2144240" y="226987"/>
                  </a:cubicBezTo>
                  <a:lnTo>
                    <a:pt x="2150321" y="220501"/>
                  </a:lnTo>
                  <a:lnTo>
                    <a:pt x="2150321" y="162133"/>
                  </a:lnTo>
                  <a:cubicBezTo>
                    <a:pt x="2150321" y="159972"/>
                    <a:pt x="2150321" y="159972"/>
                    <a:pt x="2152347" y="157810"/>
                  </a:cubicBezTo>
                  <a:lnTo>
                    <a:pt x="2152347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4" y="121060"/>
                    <a:pt x="2160454" y="140516"/>
                    <a:pt x="2160454" y="157810"/>
                  </a:cubicBezTo>
                  <a:cubicBezTo>
                    <a:pt x="2162481" y="181589"/>
                    <a:pt x="2162481" y="201045"/>
                    <a:pt x="2162481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5" y="363179"/>
                    <a:pt x="2190855" y="363179"/>
                    <a:pt x="2190855" y="378311"/>
                  </a:cubicBezTo>
                  <a:cubicBezTo>
                    <a:pt x="2188828" y="378311"/>
                    <a:pt x="2186801" y="380473"/>
                    <a:pt x="2184775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1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2" y="732843"/>
                  </a:lnTo>
                  <a:cubicBezTo>
                    <a:pt x="2253682" y="730681"/>
                    <a:pt x="2255708" y="728519"/>
                    <a:pt x="2255708" y="726358"/>
                  </a:cubicBezTo>
                  <a:lnTo>
                    <a:pt x="2261789" y="726358"/>
                  </a:lnTo>
                  <a:cubicBezTo>
                    <a:pt x="2261789" y="728519"/>
                    <a:pt x="2261789" y="730681"/>
                    <a:pt x="2263816" y="735005"/>
                  </a:cubicBezTo>
                  <a:lnTo>
                    <a:pt x="2275976" y="735005"/>
                  </a:lnTo>
                  <a:lnTo>
                    <a:pt x="2275976" y="728519"/>
                  </a:lnTo>
                  <a:lnTo>
                    <a:pt x="2298269" y="728519"/>
                  </a:lnTo>
                  <a:lnTo>
                    <a:pt x="2298269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3" y="780402"/>
                  </a:lnTo>
                  <a:lnTo>
                    <a:pt x="2332723" y="767431"/>
                  </a:lnTo>
                  <a:lnTo>
                    <a:pt x="2348937" y="767431"/>
                  </a:lnTo>
                  <a:lnTo>
                    <a:pt x="2348937" y="588004"/>
                  </a:lnTo>
                  <a:lnTo>
                    <a:pt x="2355017" y="581518"/>
                  </a:lnTo>
                  <a:lnTo>
                    <a:pt x="2427978" y="581518"/>
                  </a:lnTo>
                  <a:lnTo>
                    <a:pt x="2427978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5" y="704740"/>
                  </a:lnTo>
                  <a:lnTo>
                    <a:pt x="2460405" y="637725"/>
                  </a:lnTo>
                  <a:lnTo>
                    <a:pt x="2486752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5" y="637725"/>
                  </a:cubicBezTo>
                  <a:lnTo>
                    <a:pt x="2525259" y="637725"/>
                  </a:lnTo>
                  <a:lnTo>
                    <a:pt x="2525259" y="520989"/>
                  </a:lnTo>
                  <a:cubicBezTo>
                    <a:pt x="2525272" y="520986"/>
                    <a:pt x="2526140" y="520822"/>
                    <a:pt x="2582006" y="510180"/>
                  </a:cubicBezTo>
                  <a:lnTo>
                    <a:pt x="2582006" y="511261"/>
                  </a:lnTo>
                  <a:lnTo>
                    <a:pt x="2582006" y="518827"/>
                  </a:lnTo>
                  <a:lnTo>
                    <a:pt x="2608353" y="518827"/>
                  </a:lnTo>
                  <a:lnTo>
                    <a:pt x="2608353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7" y="773917"/>
                  </a:lnTo>
                  <a:lnTo>
                    <a:pt x="2667127" y="760946"/>
                  </a:lnTo>
                  <a:lnTo>
                    <a:pt x="2695500" y="760946"/>
                  </a:lnTo>
                  <a:cubicBezTo>
                    <a:pt x="2699554" y="756622"/>
                    <a:pt x="2703607" y="756622"/>
                    <a:pt x="2707661" y="756622"/>
                  </a:cubicBezTo>
                  <a:cubicBezTo>
                    <a:pt x="2713740" y="760946"/>
                    <a:pt x="2721848" y="760946"/>
                    <a:pt x="2727927" y="760946"/>
                  </a:cubicBezTo>
                  <a:lnTo>
                    <a:pt x="2727927" y="743652"/>
                  </a:lnTo>
                  <a:lnTo>
                    <a:pt x="2736035" y="743652"/>
                  </a:lnTo>
                  <a:lnTo>
                    <a:pt x="2736035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2" y="700416"/>
                  </a:lnTo>
                  <a:lnTo>
                    <a:pt x="2811022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3" y="750137"/>
                  </a:lnTo>
                  <a:lnTo>
                    <a:pt x="2871823" y="724196"/>
                  </a:lnTo>
                  <a:lnTo>
                    <a:pt x="2910330" y="724196"/>
                  </a:lnTo>
                  <a:lnTo>
                    <a:pt x="2910330" y="693931"/>
                  </a:lnTo>
                  <a:lnTo>
                    <a:pt x="2958971" y="693931"/>
                  </a:lnTo>
                  <a:lnTo>
                    <a:pt x="2958971" y="805087"/>
                  </a:lnTo>
                  <a:lnTo>
                    <a:pt x="2958971" y="818866"/>
                  </a:lnTo>
                  <a:lnTo>
                    <a:pt x="3025292" y="818866"/>
                  </a:lnTo>
                  <a:lnTo>
                    <a:pt x="3024845" y="724196"/>
                  </a:lnTo>
                  <a:lnTo>
                    <a:pt x="3045111" y="724196"/>
                  </a:lnTo>
                  <a:cubicBezTo>
                    <a:pt x="3045115" y="724190"/>
                    <a:pt x="3045153" y="724108"/>
                    <a:pt x="3045618" y="723115"/>
                  </a:cubicBezTo>
                  <a:lnTo>
                    <a:pt x="3049165" y="715549"/>
                  </a:lnTo>
                  <a:cubicBezTo>
                    <a:pt x="3049174" y="715550"/>
                    <a:pt x="3049287" y="715568"/>
                    <a:pt x="3050938" y="715819"/>
                  </a:cubicBezTo>
                  <a:lnTo>
                    <a:pt x="3063352" y="717710"/>
                  </a:lnTo>
                  <a:cubicBezTo>
                    <a:pt x="3063354" y="717720"/>
                    <a:pt x="3063392" y="717821"/>
                    <a:pt x="3063859" y="719062"/>
                  </a:cubicBezTo>
                  <a:lnTo>
                    <a:pt x="3067404" y="728519"/>
                  </a:lnTo>
                  <a:cubicBezTo>
                    <a:pt x="3067418" y="728520"/>
                    <a:pt x="3068014" y="728570"/>
                    <a:pt x="3093751" y="730681"/>
                  </a:cubicBezTo>
                  <a:lnTo>
                    <a:pt x="3093751" y="607460"/>
                  </a:lnTo>
                  <a:lnTo>
                    <a:pt x="3095778" y="607460"/>
                  </a:lnTo>
                  <a:lnTo>
                    <a:pt x="3109965" y="607460"/>
                  </a:lnTo>
                  <a:lnTo>
                    <a:pt x="3109965" y="471268"/>
                  </a:lnTo>
                  <a:lnTo>
                    <a:pt x="3111739" y="471268"/>
                  </a:lnTo>
                  <a:lnTo>
                    <a:pt x="3124152" y="471268"/>
                  </a:lnTo>
                  <a:lnTo>
                    <a:pt x="3245754" y="471268"/>
                  </a:lnTo>
                  <a:lnTo>
                    <a:pt x="3248034" y="471268"/>
                  </a:lnTo>
                  <a:lnTo>
                    <a:pt x="3263995" y="471268"/>
                  </a:lnTo>
                  <a:lnTo>
                    <a:pt x="3263995" y="611783"/>
                  </a:lnTo>
                  <a:cubicBezTo>
                    <a:pt x="3264004" y="611782"/>
                    <a:pt x="3264116" y="611761"/>
                    <a:pt x="3265514" y="611513"/>
                  </a:cubicBezTo>
                  <a:lnTo>
                    <a:pt x="3276155" y="609622"/>
                  </a:lnTo>
                  <a:cubicBezTo>
                    <a:pt x="3276155" y="609644"/>
                    <a:pt x="3276124" y="610978"/>
                    <a:pt x="3274128" y="698254"/>
                  </a:cubicBezTo>
                  <a:cubicBezTo>
                    <a:pt x="3274137" y="698256"/>
                    <a:pt x="3274248" y="698276"/>
                    <a:pt x="3275648" y="698525"/>
                  </a:cubicBezTo>
                  <a:lnTo>
                    <a:pt x="3286288" y="700416"/>
                  </a:lnTo>
                  <a:cubicBezTo>
                    <a:pt x="3286290" y="700423"/>
                    <a:pt x="3286310" y="700487"/>
                    <a:pt x="3286541" y="701227"/>
                  </a:cubicBezTo>
                  <a:lnTo>
                    <a:pt x="3288315" y="706902"/>
                  </a:lnTo>
                  <a:cubicBezTo>
                    <a:pt x="3288317" y="706893"/>
                    <a:pt x="3288362" y="706750"/>
                    <a:pt x="3289074" y="704470"/>
                  </a:cubicBezTo>
                  <a:lnTo>
                    <a:pt x="3294394" y="687446"/>
                  </a:lnTo>
                  <a:lnTo>
                    <a:pt x="3296167" y="687446"/>
                  </a:lnTo>
                  <a:lnTo>
                    <a:pt x="3308581" y="687446"/>
                  </a:lnTo>
                  <a:lnTo>
                    <a:pt x="3308581" y="719872"/>
                  </a:lnTo>
                  <a:cubicBezTo>
                    <a:pt x="3308588" y="719877"/>
                    <a:pt x="3308664" y="719917"/>
                    <a:pt x="3309594" y="720413"/>
                  </a:cubicBezTo>
                  <a:lnTo>
                    <a:pt x="3316689" y="724196"/>
                  </a:lnTo>
                  <a:lnTo>
                    <a:pt x="3316689" y="725547"/>
                  </a:lnTo>
                  <a:lnTo>
                    <a:pt x="3316689" y="735005"/>
                  </a:lnTo>
                  <a:lnTo>
                    <a:pt x="3361276" y="735005"/>
                  </a:lnTo>
                  <a:lnTo>
                    <a:pt x="3361276" y="736086"/>
                  </a:lnTo>
                  <a:lnTo>
                    <a:pt x="3361276" y="743652"/>
                  </a:lnTo>
                  <a:lnTo>
                    <a:pt x="3363302" y="743652"/>
                  </a:lnTo>
                  <a:lnTo>
                    <a:pt x="3377488" y="743652"/>
                  </a:lnTo>
                  <a:lnTo>
                    <a:pt x="3377488" y="713387"/>
                  </a:lnTo>
                  <a:lnTo>
                    <a:pt x="3422076" y="713387"/>
                  </a:lnTo>
                  <a:lnTo>
                    <a:pt x="3422076" y="712036"/>
                  </a:lnTo>
                  <a:lnTo>
                    <a:pt x="3422076" y="702578"/>
                  </a:lnTo>
                  <a:lnTo>
                    <a:pt x="3423089" y="702578"/>
                  </a:lnTo>
                  <a:lnTo>
                    <a:pt x="3430182" y="702578"/>
                  </a:lnTo>
                  <a:lnTo>
                    <a:pt x="3430182" y="700687"/>
                  </a:lnTo>
                  <a:lnTo>
                    <a:pt x="3430182" y="687446"/>
                  </a:lnTo>
                  <a:lnTo>
                    <a:pt x="3430943" y="687446"/>
                  </a:lnTo>
                  <a:lnTo>
                    <a:pt x="3436263" y="687446"/>
                  </a:lnTo>
                  <a:lnTo>
                    <a:pt x="3436263" y="686365"/>
                  </a:lnTo>
                  <a:lnTo>
                    <a:pt x="3436263" y="678798"/>
                  </a:lnTo>
                  <a:lnTo>
                    <a:pt x="3438290" y="678798"/>
                  </a:lnTo>
                  <a:lnTo>
                    <a:pt x="3452477" y="678798"/>
                  </a:lnTo>
                  <a:lnTo>
                    <a:pt x="3452477" y="679879"/>
                  </a:lnTo>
                  <a:lnTo>
                    <a:pt x="3452477" y="687446"/>
                  </a:lnTo>
                  <a:lnTo>
                    <a:pt x="3474769" y="687446"/>
                  </a:lnTo>
                  <a:lnTo>
                    <a:pt x="3474769" y="685554"/>
                  </a:lnTo>
                  <a:lnTo>
                    <a:pt x="3474769" y="672313"/>
                  </a:lnTo>
                  <a:lnTo>
                    <a:pt x="3476544" y="672313"/>
                  </a:lnTo>
                  <a:lnTo>
                    <a:pt x="3488956" y="672313"/>
                  </a:lnTo>
                  <a:lnTo>
                    <a:pt x="3488956" y="696093"/>
                  </a:lnTo>
                  <a:lnTo>
                    <a:pt x="3489970" y="696093"/>
                  </a:lnTo>
                  <a:lnTo>
                    <a:pt x="3497064" y="696093"/>
                  </a:lnTo>
                  <a:lnTo>
                    <a:pt x="3497064" y="695012"/>
                  </a:lnTo>
                  <a:lnTo>
                    <a:pt x="3497064" y="687446"/>
                  </a:lnTo>
                  <a:lnTo>
                    <a:pt x="3498837" y="687446"/>
                  </a:lnTo>
                  <a:lnTo>
                    <a:pt x="3511251" y="687446"/>
                  </a:lnTo>
                  <a:lnTo>
                    <a:pt x="3511251" y="713387"/>
                  </a:lnTo>
                  <a:lnTo>
                    <a:pt x="3513278" y="713387"/>
                  </a:lnTo>
                  <a:lnTo>
                    <a:pt x="3527463" y="713387"/>
                  </a:lnTo>
                  <a:lnTo>
                    <a:pt x="3527463" y="715008"/>
                  </a:lnTo>
                  <a:lnTo>
                    <a:pt x="3527463" y="726358"/>
                  </a:lnTo>
                  <a:lnTo>
                    <a:pt x="3528224" y="726358"/>
                  </a:lnTo>
                  <a:lnTo>
                    <a:pt x="3533544" y="726358"/>
                  </a:lnTo>
                  <a:lnTo>
                    <a:pt x="3533544" y="725547"/>
                  </a:lnTo>
                  <a:lnTo>
                    <a:pt x="3533544" y="719872"/>
                  </a:lnTo>
                  <a:lnTo>
                    <a:pt x="3563945" y="719872"/>
                  </a:lnTo>
                  <a:lnTo>
                    <a:pt x="3563945" y="743652"/>
                  </a:lnTo>
                  <a:lnTo>
                    <a:pt x="3564957" y="743652"/>
                  </a:lnTo>
                  <a:lnTo>
                    <a:pt x="3572052" y="743652"/>
                  </a:lnTo>
                  <a:lnTo>
                    <a:pt x="3572052" y="744733"/>
                  </a:lnTo>
                  <a:lnTo>
                    <a:pt x="3572052" y="752299"/>
                  </a:lnTo>
                  <a:lnTo>
                    <a:pt x="3572811" y="752299"/>
                  </a:lnTo>
                  <a:lnTo>
                    <a:pt x="3578132" y="752299"/>
                  </a:lnTo>
                  <a:lnTo>
                    <a:pt x="3578132" y="750137"/>
                  </a:lnTo>
                  <a:lnTo>
                    <a:pt x="3578132" y="735005"/>
                  </a:lnTo>
                  <a:lnTo>
                    <a:pt x="3579144" y="735005"/>
                  </a:lnTo>
                  <a:lnTo>
                    <a:pt x="3586239" y="735005"/>
                  </a:lnTo>
                  <a:lnTo>
                    <a:pt x="3586239" y="736086"/>
                  </a:lnTo>
                  <a:lnTo>
                    <a:pt x="3586239" y="743652"/>
                  </a:lnTo>
                  <a:lnTo>
                    <a:pt x="3591559" y="741659"/>
                  </a:lnTo>
                  <a:cubicBezTo>
                    <a:pt x="3592318" y="741287"/>
                    <a:pt x="3592318" y="741085"/>
                    <a:pt x="3592318" y="740679"/>
                  </a:cubicBezTo>
                  <a:lnTo>
                    <a:pt x="3592318" y="735005"/>
                  </a:lnTo>
                  <a:lnTo>
                    <a:pt x="3630825" y="735005"/>
                  </a:lnTo>
                  <a:lnTo>
                    <a:pt x="3630825" y="758784"/>
                  </a:lnTo>
                  <a:lnTo>
                    <a:pt x="3632852" y="758784"/>
                  </a:lnTo>
                  <a:lnTo>
                    <a:pt x="3647039" y="758784"/>
                  </a:lnTo>
                  <a:lnTo>
                    <a:pt x="3647039" y="759865"/>
                  </a:lnTo>
                  <a:lnTo>
                    <a:pt x="3647039" y="767431"/>
                  </a:lnTo>
                  <a:lnTo>
                    <a:pt x="3648813" y="767431"/>
                  </a:lnTo>
                  <a:lnTo>
                    <a:pt x="3661226" y="767431"/>
                  </a:lnTo>
                  <a:lnTo>
                    <a:pt x="3661226" y="743652"/>
                  </a:lnTo>
                  <a:lnTo>
                    <a:pt x="3662239" y="743652"/>
                  </a:lnTo>
                  <a:lnTo>
                    <a:pt x="3669332" y="743652"/>
                  </a:lnTo>
                  <a:lnTo>
                    <a:pt x="3669332" y="711225"/>
                  </a:lnTo>
                  <a:lnTo>
                    <a:pt x="3670345" y="711225"/>
                  </a:lnTo>
                  <a:lnTo>
                    <a:pt x="3677440" y="711225"/>
                  </a:lnTo>
                  <a:lnTo>
                    <a:pt x="3677440" y="709334"/>
                  </a:lnTo>
                  <a:lnTo>
                    <a:pt x="3677440" y="696093"/>
                  </a:lnTo>
                  <a:cubicBezTo>
                    <a:pt x="3675413" y="696093"/>
                    <a:pt x="3675413" y="696093"/>
                    <a:pt x="3676172" y="694471"/>
                  </a:cubicBezTo>
                  <a:lnTo>
                    <a:pt x="3681492" y="683122"/>
                  </a:lnTo>
                  <a:cubicBezTo>
                    <a:pt x="3681497" y="683139"/>
                    <a:pt x="3681693" y="683813"/>
                    <a:pt x="3689600" y="711225"/>
                  </a:cubicBezTo>
                  <a:lnTo>
                    <a:pt x="3690359" y="711225"/>
                  </a:lnTo>
                  <a:lnTo>
                    <a:pt x="3695680" y="711225"/>
                  </a:lnTo>
                  <a:lnTo>
                    <a:pt x="3695680" y="605298"/>
                  </a:lnTo>
                  <a:lnTo>
                    <a:pt x="3697199" y="605298"/>
                  </a:lnTo>
                  <a:lnTo>
                    <a:pt x="3707840" y="605298"/>
                  </a:lnTo>
                  <a:lnTo>
                    <a:pt x="3707840" y="557739"/>
                  </a:lnTo>
                  <a:lnTo>
                    <a:pt x="3734187" y="557739"/>
                  </a:lnTo>
                  <a:lnTo>
                    <a:pt x="3734187" y="536121"/>
                  </a:lnTo>
                  <a:lnTo>
                    <a:pt x="3768640" y="536121"/>
                  </a:lnTo>
                  <a:lnTo>
                    <a:pt x="3768640" y="538553"/>
                  </a:lnTo>
                  <a:lnTo>
                    <a:pt x="3768640" y="555577"/>
                  </a:lnTo>
                  <a:lnTo>
                    <a:pt x="3770921" y="555577"/>
                  </a:lnTo>
                  <a:lnTo>
                    <a:pt x="3786881" y="555577"/>
                  </a:lnTo>
                  <a:lnTo>
                    <a:pt x="3786881" y="603136"/>
                  </a:lnTo>
                  <a:lnTo>
                    <a:pt x="3787894" y="603136"/>
                  </a:lnTo>
                  <a:lnTo>
                    <a:pt x="3794988" y="603136"/>
                  </a:lnTo>
                  <a:lnTo>
                    <a:pt x="3809175" y="607460"/>
                  </a:lnTo>
                  <a:lnTo>
                    <a:pt x="3809175" y="646372"/>
                  </a:lnTo>
                  <a:lnTo>
                    <a:pt x="3810187" y="646372"/>
                  </a:lnTo>
                  <a:lnTo>
                    <a:pt x="3817281" y="646372"/>
                  </a:lnTo>
                  <a:lnTo>
                    <a:pt x="3817281" y="647993"/>
                  </a:lnTo>
                  <a:lnTo>
                    <a:pt x="3817281" y="659342"/>
                  </a:lnTo>
                  <a:lnTo>
                    <a:pt x="3819307" y="659342"/>
                  </a:lnTo>
                  <a:lnTo>
                    <a:pt x="3833494" y="659342"/>
                  </a:lnTo>
                  <a:lnTo>
                    <a:pt x="3839574" y="665828"/>
                  </a:lnTo>
                  <a:lnTo>
                    <a:pt x="3839574" y="687446"/>
                  </a:lnTo>
                  <a:lnTo>
                    <a:pt x="3841855" y="687446"/>
                  </a:lnTo>
                  <a:lnTo>
                    <a:pt x="3857815" y="687446"/>
                  </a:lnTo>
                  <a:lnTo>
                    <a:pt x="3857815" y="688526"/>
                  </a:lnTo>
                  <a:lnTo>
                    <a:pt x="3857815" y="696093"/>
                  </a:lnTo>
                  <a:lnTo>
                    <a:pt x="3859081" y="696093"/>
                  </a:lnTo>
                  <a:lnTo>
                    <a:pt x="3867948" y="696093"/>
                  </a:lnTo>
                  <a:lnTo>
                    <a:pt x="3867948" y="698254"/>
                  </a:lnTo>
                  <a:lnTo>
                    <a:pt x="3867948" y="713387"/>
                  </a:lnTo>
                  <a:cubicBezTo>
                    <a:pt x="3872002" y="713387"/>
                    <a:pt x="3872002" y="713387"/>
                    <a:pt x="3872002" y="711495"/>
                  </a:cubicBezTo>
                  <a:lnTo>
                    <a:pt x="3872002" y="698254"/>
                  </a:lnTo>
                  <a:lnTo>
                    <a:pt x="3873015" y="698254"/>
                  </a:lnTo>
                  <a:lnTo>
                    <a:pt x="3880108" y="698254"/>
                  </a:lnTo>
                  <a:lnTo>
                    <a:pt x="3880108" y="699876"/>
                  </a:lnTo>
                  <a:lnTo>
                    <a:pt x="3880108" y="711225"/>
                  </a:lnTo>
                  <a:lnTo>
                    <a:pt x="3880869" y="711225"/>
                  </a:lnTo>
                  <a:lnTo>
                    <a:pt x="3886189" y="711225"/>
                  </a:lnTo>
                  <a:cubicBezTo>
                    <a:pt x="3886189" y="706902"/>
                    <a:pt x="3886189" y="706902"/>
                    <a:pt x="3934828" y="706902"/>
                  </a:cubicBezTo>
                  <a:lnTo>
                    <a:pt x="3934828" y="708253"/>
                  </a:lnTo>
                  <a:lnTo>
                    <a:pt x="3934828" y="717710"/>
                  </a:lnTo>
                  <a:lnTo>
                    <a:pt x="3935589" y="717710"/>
                  </a:lnTo>
                  <a:lnTo>
                    <a:pt x="3940909" y="717710"/>
                  </a:lnTo>
                  <a:lnTo>
                    <a:pt x="3940909" y="719872"/>
                  </a:lnTo>
                  <a:lnTo>
                    <a:pt x="3940909" y="735005"/>
                  </a:lnTo>
                  <a:cubicBezTo>
                    <a:pt x="3940918" y="735001"/>
                    <a:pt x="3941033" y="734923"/>
                    <a:pt x="3942936" y="733654"/>
                  </a:cubicBezTo>
                  <a:lnTo>
                    <a:pt x="3957123" y="724196"/>
                  </a:lnTo>
                  <a:cubicBezTo>
                    <a:pt x="3957125" y="724177"/>
                    <a:pt x="3957256" y="723302"/>
                    <a:pt x="3963202" y="683122"/>
                  </a:cubicBezTo>
                  <a:cubicBezTo>
                    <a:pt x="3963211" y="683120"/>
                    <a:pt x="3963280" y="683094"/>
                    <a:pt x="3963963" y="682852"/>
                  </a:cubicBezTo>
                  <a:lnTo>
                    <a:pt x="3969283" y="680960"/>
                  </a:lnTo>
                  <a:cubicBezTo>
                    <a:pt x="3969283" y="680944"/>
                    <a:pt x="3969316" y="679883"/>
                    <a:pt x="3971310" y="611783"/>
                  </a:cubicBezTo>
                  <a:cubicBezTo>
                    <a:pt x="3971310" y="611801"/>
                    <a:pt x="3971343" y="612892"/>
                    <a:pt x="3973337" y="680960"/>
                  </a:cubicBezTo>
                  <a:cubicBezTo>
                    <a:pt x="3973345" y="680963"/>
                    <a:pt x="3973417" y="680988"/>
                    <a:pt x="3974096" y="681230"/>
                  </a:cubicBezTo>
                  <a:lnTo>
                    <a:pt x="3979416" y="683122"/>
                  </a:lnTo>
                  <a:lnTo>
                    <a:pt x="3979416" y="596651"/>
                  </a:lnTo>
                  <a:cubicBezTo>
                    <a:pt x="3983470" y="596651"/>
                    <a:pt x="3983470" y="596651"/>
                    <a:pt x="3983470" y="564224"/>
                  </a:cubicBezTo>
                  <a:lnTo>
                    <a:pt x="4021977" y="564224"/>
                  </a:lnTo>
                  <a:lnTo>
                    <a:pt x="4021977" y="596651"/>
                  </a:lnTo>
                  <a:lnTo>
                    <a:pt x="4022736" y="596651"/>
                  </a:lnTo>
                  <a:lnTo>
                    <a:pt x="4028057" y="596651"/>
                  </a:lnTo>
                  <a:lnTo>
                    <a:pt x="4028057" y="514503"/>
                  </a:lnTo>
                  <a:lnTo>
                    <a:pt x="4029830" y="514503"/>
                  </a:lnTo>
                  <a:lnTo>
                    <a:pt x="4042244" y="514503"/>
                  </a:lnTo>
                  <a:lnTo>
                    <a:pt x="4042244" y="512612"/>
                  </a:lnTo>
                  <a:lnTo>
                    <a:pt x="4042244" y="499371"/>
                  </a:lnTo>
                  <a:lnTo>
                    <a:pt x="4064537" y="499371"/>
                  </a:lnTo>
                  <a:lnTo>
                    <a:pt x="4064537" y="498290"/>
                  </a:lnTo>
                  <a:lnTo>
                    <a:pt x="4064537" y="490724"/>
                  </a:lnTo>
                  <a:lnTo>
                    <a:pt x="4066310" y="490724"/>
                  </a:lnTo>
                  <a:lnTo>
                    <a:pt x="4078724" y="490724"/>
                  </a:lnTo>
                  <a:lnTo>
                    <a:pt x="4078724" y="491805"/>
                  </a:lnTo>
                  <a:lnTo>
                    <a:pt x="4078724" y="499371"/>
                  </a:lnTo>
                  <a:lnTo>
                    <a:pt x="4079485" y="499371"/>
                  </a:lnTo>
                  <a:lnTo>
                    <a:pt x="4084805" y="499371"/>
                  </a:lnTo>
                  <a:lnTo>
                    <a:pt x="4094938" y="495047"/>
                  </a:lnTo>
                  <a:lnTo>
                    <a:pt x="4098990" y="498290"/>
                  </a:lnTo>
                  <a:lnTo>
                    <a:pt x="4098990" y="490724"/>
                  </a:lnTo>
                  <a:lnTo>
                    <a:pt x="4101271" y="490724"/>
                  </a:lnTo>
                  <a:lnTo>
                    <a:pt x="4117231" y="490724"/>
                  </a:lnTo>
                  <a:lnTo>
                    <a:pt x="4117231" y="491805"/>
                  </a:lnTo>
                  <a:lnTo>
                    <a:pt x="4117231" y="499371"/>
                  </a:lnTo>
                  <a:lnTo>
                    <a:pt x="4147632" y="499371"/>
                  </a:lnTo>
                  <a:lnTo>
                    <a:pt x="4147632" y="500992"/>
                  </a:lnTo>
                  <a:lnTo>
                    <a:pt x="4147632" y="512342"/>
                  </a:lnTo>
                  <a:lnTo>
                    <a:pt x="4173978" y="512342"/>
                  </a:lnTo>
                  <a:lnTo>
                    <a:pt x="4173978" y="542606"/>
                  </a:lnTo>
                  <a:lnTo>
                    <a:pt x="4174739" y="542606"/>
                  </a:lnTo>
                  <a:lnTo>
                    <a:pt x="4180058" y="542606"/>
                  </a:lnTo>
                  <a:lnTo>
                    <a:pt x="4180058" y="543687"/>
                  </a:lnTo>
                  <a:lnTo>
                    <a:pt x="4180058" y="551254"/>
                  </a:lnTo>
                  <a:cubicBezTo>
                    <a:pt x="4184113" y="551254"/>
                    <a:pt x="4184113" y="551254"/>
                    <a:pt x="4184113" y="581518"/>
                  </a:cubicBezTo>
                  <a:lnTo>
                    <a:pt x="4184872" y="581518"/>
                  </a:lnTo>
                  <a:lnTo>
                    <a:pt x="4190192" y="581518"/>
                  </a:lnTo>
                  <a:lnTo>
                    <a:pt x="4190192" y="582329"/>
                  </a:lnTo>
                  <a:lnTo>
                    <a:pt x="4190192" y="588004"/>
                  </a:lnTo>
                  <a:lnTo>
                    <a:pt x="4191206" y="588004"/>
                  </a:lnTo>
                  <a:lnTo>
                    <a:pt x="4198298" y="588004"/>
                  </a:lnTo>
                  <a:lnTo>
                    <a:pt x="4198298" y="618269"/>
                  </a:lnTo>
                  <a:lnTo>
                    <a:pt x="4200325" y="618269"/>
                  </a:lnTo>
                  <a:lnTo>
                    <a:pt x="4214512" y="618269"/>
                  </a:lnTo>
                  <a:lnTo>
                    <a:pt x="4214512" y="642048"/>
                  </a:lnTo>
                  <a:cubicBezTo>
                    <a:pt x="4216539" y="642048"/>
                    <a:pt x="4216539" y="642048"/>
                    <a:pt x="4216539" y="643669"/>
                  </a:cubicBezTo>
                  <a:lnTo>
                    <a:pt x="4216539" y="655019"/>
                  </a:lnTo>
                  <a:lnTo>
                    <a:pt x="4217299" y="655019"/>
                  </a:lnTo>
                  <a:lnTo>
                    <a:pt x="4222619" y="655019"/>
                  </a:lnTo>
                  <a:lnTo>
                    <a:pt x="4222619" y="678798"/>
                  </a:lnTo>
                  <a:lnTo>
                    <a:pt x="4223886" y="678798"/>
                  </a:lnTo>
                  <a:lnTo>
                    <a:pt x="4232752" y="678798"/>
                  </a:lnTo>
                  <a:cubicBezTo>
                    <a:pt x="4234779" y="680960"/>
                    <a:pt x="4234779" y="680960"/>
                    <a:pt x="4234779" y="682852"/>
                  </a:cubicBezTo>
                  <a:lnTo>
                    <a:pt x="4234779" y="696093"/>
                  </a:lnTo>
                  <a:cubicBezTo>
                    <a:pt x="4234784" y="696086"/>
                    <a:pt x="4234871" y="695979"/>
                    <a:pt x="4236299" y="694201"/>
                  </a:cubicBezTo>
                  <a:lnTo>
                    <a:pt x="4246939" y="680960"/>
                  </a:lnTo>
                  <a:lnTo>
                    <a:pt x="4275314" y="680960"/>
                  </a:lnTo>
                  <a:lnTo>
                    <a:pt x="4275314" y="767431"/>
                  </a:lnTo>
                  <a:lnTo>
                    <a:pt x="4276073" y="767431"/>
                  </a:lnTo>
                  <a:lnTo>
                    <a:pt x="4281393" y="767431"/>
                  </a:lnTo>
                  <a:cubicBezTo>
                    <a:pt x="4281397" y="767423"/>
                    <a:pt x="4281456" y="767323"/>
                    <a:pt x="4282153" y="766080"/>
                  </a:cubicBezTo>
                  <a:lnTo>
                    <a:pt x="4287473" y="756622"/>
                  </a:lnTo>
                  <a:lnTo>
                    <a:pt x="4287473" y="758514"/>
                  </a:lnTo>
                  <a:lnTo>
                    <a:pt x="4287473" y="771755"/>
                  </a:lnTo>
                  <a:cubicBezTo>
                    <a:pt x="4291526" y="771755"/>
                    <a:pt x="4291526" y="771755"/>
                    <a:pt x="4291526" y="726358"/>
                  </a:cubicBezTo>
                  <a:lnTo>
                    <a:pt x="4292286" y="726358"/>
                  </a:lnTo>
                  <a:lnTo>
                    <a:pt x="4297606" y="726358"/>
                  </a:lnTo>
                  <a:lnTo>
                    <a:pt x="4297606" y="661504"/>
                  </a:lnTo>
                  <a:lnTo>
                    <a:pt x="4298620" y="661504"/>
                  </a:lnTo>
                  <a:lnTo>
                    <a:pt x="4305713" y="661504"/>
                  </a:lnTo>
                  <a:cubicBezTo>
                    <a:pt x="4305719" y="661483"/>
                    <a:pt x="4305984" y="660543"/>
                    <a:pt x="4317873" y="618269"/>
                  </a:cubicBezTo>
                  <a:lnTo>
                    <a:pt x="4319140" y="618269"/>
                  </a:lnTo>
                  <a:lnTo>
                    <a:pt x="4328007" y="618269"/>
                  </a:lnTo>
                  <a:cubicBezTo>
                    <a:pt x="4328013" y="618292"/>
                    <a:pt x="4328239" y="619258"/>
                    <a:pt x="4338140" y="661504"/>
                  </a:cubicBezTo>
                  <a:lnTo>
                    <a:pt x="4339153" y="661504"/>
                  </a:lnTo>
                  <a:lnTo>
                    <a:pt x="4346247" y="661504"/>
                  </a:lnTo>
                  <a:lnTo>
                    <a:pt x="4346247" y="700416"/>
                  </a:lnTo>
                  <a:lnTo>
                    <a:pt x="4348020" y="700416"/>
                  </a:lnTo>
                  <a:lnTo>
                    <a:pt x="4360434" y="700416"/>
                  </a:lnTo>
                  <a:lnTo>
                    <a:pt x="4360434" y="702578"/>
                  </a:lnTo>
                  <a:lnTo>
                    <a:pt x="4360434" y="717710"/>
                  </a:lnTo>
                  <a:cubicBezTo>
                    <a:pt x="4364487" y="717710"/>
                    <a:pt x="4364487" y="717710"/>
                    <a:pt x="4364487" y="715549"/>
                  </a:cubicBezTo>
                  <a:lnTo>
                    <a:pt x="4364487" y="700416"/>
                  </a:lnTo>
                  <a:lnTo>
                    <a:pt x="4366007" y="700416"/>
                  </a:lnTo>
                  <a:lnTo>
                    <a:pt x="4376647" y="700416"/>
                  </a:lnTo>
                  <a:lnTo>
                    <a:pt x="4376647" y="702037"/>
                  </a:lnTo>
                  <a:lnTo>
                    <a:pt x="4376647" y="713387"/>
                  </a:lnTo>
                  <a:lnTo>
                    <a:pt x="4407048" y="713387"/>
                  </a:lnTo>
                  <a:lnTo>
                    <a:pt x="4407048" y="676637"/>
                  </a:lnTo>
                  <a:lnTo>
                    <a:pt x="4408314" y="676637"/>
                  </a:lnTo>
                  <a:lnTo>
                    <a:pt x="4417181" y="676637"/>
                  </a:lnTo>
                  <a:lnTo>
                    <a:pt x="4417181" y="698254"/>
                  </a:lnTo>
                  <a:cubicBezTo>
                    <a:pt x="4419208" y="698254"/>
                    <a:pt x="4419208" y="698254"/>
                    <a:pt x="4419208" y="665828"/>
                  </a:cubicBezTo>
                  <a:lnTo>
                    <a:pt x="4441501" y="665828"/>
                  </a:lnTo>
                  <a:lnTo>
                    <a:pt x="4441501" y="664206"/>
                  </a:lnTo>
                  <a:lnTo>
                    <a:pt x="4441501" y="652857"/>
                  </a:lnTo>
                  <a:lnTo>
                    <a:pt x="4442262" y="652857"/>
                  </a:lnTo>
                  <a:lnTo>
                    <a:pt x="4447582" y="652857"/>
                  </a:lnTo>
                  <a:lnTo>
                    <a:pt x="4447582" y="650966"/>
                  </a:lnTo>
                  <a:lnTo>
                    <a:pt x="4447582" y="637725"/>
                  </a:lnTo>
                  <a:lnTo>
                    <a:pt x="4451635" y="644210"/>
                  </a:lnTo>
                  <a:lnTo>
                    <a:pt x="4453915" y="644210"/>
                  </a:lnTo>
                  <a:lnTo>
                    <a:pt x="4469875" y="644210"/>
                  </a:lnTo>
                  <a:lnTo>
                    <a:pt x="4469875" y="643399"/>
                  </a:lnTo>
                  <a:lnTo>
                    <a:pt x="4469875" y="637725"/>
                  </a:lnTo>
                  <a:lnTo>
                    <a:pt x="4470636" y="637725"/>
                  </a:lnTo>
                  <a:lnTo>
                    <a:pt x="4475956" y="637725"/>
                  </a:lnTo>
                  <a:lnTo>
                    <a:pt x="4475956" y="639076"/>
                  </a:lnTo>
                  <a:lnTo>
                    <a:pt x="4475956" y="648534"/>
                  </a:lnTo>
                  <a:lnTo>
                    <a:pt x="4514462" y="648534"/>
                  </a:lnTo>
                  <a:lnTo>
                    <a:pt x="4514462" y="786887"/>
                  </a:lnTo>
                  <a:lnTo>
                    <a:pt x="4515982" y="786887"/>
                  </a:lnTo>
                  <a:lnTo>
                    <a:pt x="4526622" y="786887"/>
                  </a:lnTo>
                  <a:lnTo>
                    <a:pt x="4526622" y="773917"/>
                  </a:lnTo>
                  <a:lnTo>
                    <a:pt x="4530676" y="773917"/>
                  </a:lnTo>
                  <a:lnTo>
                    <a:pt x="4530676" y="786887"/>
                  </a:lnTo>
                  <a:lnTo>
                    <a:pt x="4561076" y="786887"/>
                  </a:lnTo>
                  <a:lnTo>
                    <a:pt x="4561076" y="756622"/>
                  </a:lnTo>
                  <a:lnTo>
                    <a:pt x="4573236" y="756622"/>
                  </a:lnTo>
                  <a:lnTo>
                    <a:pt x="4585396" y="754461"/>
                  </a:lnTo>
                  <a:cubicBezTo>
                    <a:pt x="4587423" y="754461"/>
                    <a:pt x="4587423" y="756622"/>
                    <a:pt x="4589450" y="756622"/>
                  </a:cubicBezTo>
                  <a:lnTo>
                    <a:pt x="4599583" y="756622"/>
                  </a:lnTo>
                  <a:lnTo>
                    <a:pt x="4599583" y="786887"/>
                  </a:lnTo>
                  <a:lnTo>
                    <a:pt x="4607690" y="786887"/>
                  </a:lnTo>
                  <a:lnTo>
                    <a:pt x="4607690" y="804182"/>
                  </a:lnTo>
                  <a:lnTo>
                    <a:pt x="4617026" y="805087"/>
                  </a:lnTo>
                  <a:lnTo>
                    <a:pt x="4629984" y="805087"/>
                  </a:lnTo>
                  <a:lnTo>
                    <a:pt x="4629984" y="789049"/>
                  </a:lnTo>
                  <a:lnTo>
                    <a:pt x="4697940" y="789049"/>
                  </a:lnTo>
                  <a:lnTo>
                    <a:pt x="4697940" y="703796"/>
                  </a:lnTo>
                  <a:lnTo>
                    <a:pt x="4769948" y="703796"/>
                  </a:lnTo>
                  <a:lnTo>
                    <a:pt x="4769948" y="782564"/>
                  </a:lnTo>
                  <a:lnTo>
                    <a:pt x="4771852" y="782564"/>
                  </a:lnTo>
                  <a:lnTo>
                    <a:pt x="4773094" y="805087"/>
                  </a:lnTo>
                  <a:lnTo>
                    <a:pt x="4782770" y="805087"/>
                  </a:lnTo>
                  <a:cubicBezTo>
                    <a:pt x="4783306" y="797873"/>
                    <a:pt x="4784012" y="790219"/>
                    <a:pt x="4784012" y="782564"/>
                  </a:cubicBezTo>
                  <a:lnTo>
                    <a:pt x="4790092" y="782564"/>
                  </a:lnTo>
                  <a:lnTo>
                    <a:pt x="4791334" y="805087"/>
                  </a:lnTo>
                  <a:lnTo>
                    <a:pt x="4841956" y="805087"/>
                  </a:lnTo>
                  <a:lnTo>
                    <a:pt x="4841956" y="642059"/>
                  </a:lnTo>
                  <a:lnTo>
                    <a:pt x="5039284" y="642059"/>
                  </a:lnTo>
                  <a:lnTo>
                    <a:pt x="5039284" y="805087"/>
                  </a:lnTo>
                  <a:lnTo>
                    <a:pt x="5057980" y="805087"/>
                  </a:lnTo>
                  <a:lnTo>
                    <a:pt x="5057980" y="722394"/>
                  </a:lnTo>
                  <a:lnTo>
                    <a:pt x="5153101" y="722394"/>
                  </a:lnTo>
                  <a:cubicBezTo>
                    <a:pt x="5177697" y="711525"/>
                    <a:pt x="5186011" y="668050"/>
                    <a:pt x="5205564" y="657181"/>
                  </a:cubicBezTo>
                  <a:lnTo>
                    <a:pt x="5270418" y="657181"/>
                  </a:lnTo>
                  <a:lnTo>
                    <a:pt x="5270418" y="732843"/>
                  </a:lnTo>
                  <a:lnTo>
                    <a:pt x="5278525" y="732843"/>
                  </a:lnTo>
                  <a:cubicBezTo>
                    <a:pt x="5278525" y="730681"/>
                    <a:pt x="5280552" y="728519"/>
                    <a:pt x="5280552" y="726358"/>
                  </a:cubicBezTo>
                  <a:lnTo>
                    <a:pt x="5286632" y="726358"/>
                  </a:lnTo>
                  <a:cubicBezTo>
                    <a:pt x="5286632" y="728519"/>
                    <a:pt x="5286632" y="730681"/>
                    <a:pt x="5288659" y="735005"/>
                  </a:cubicBezTo>
                  <a:lnTo>
                    <a:pt x="5300819" y="735005"/>
                  </a:lnTo>
                  <a:lnTo>
                    <a:pt x="5300819" y="728519"/>
                  </a:lnTo>
                  <a:lnTo>
                    <a:pt x="5323112" y="728519"/>
                  </a:lnTo>
                  <a:lnTo>
                    <a:pt x="5323112" y="735005"/>
                  </a:lnTo>
                  <a:lnTo>
                    <a:pt x="5343379" y="735005"/>
                  </a:lnTo>
                  <a:lnTo>
                    <a:pt x="5343379" y="780402"/>
                  </a:lnTo>
                  <a:lnTo>
                    <a:pt x="5357566" y="780402"/>
                  </a:lnTo>
                  <a:lnTo>
                    <a:pt x="5357566" y="767431"/>
                  </a:lnTo>
                  <a:lnTo>
                    <a:pt x="5373781" y="767431"/>
                  </a:lnTo>
                  <a:lnTo>
                    <a:pt x="5373781" y="588004"/>
                  </a:lnTo>
                  <a:lnTo>
                    <a:pt x="5379860" y="581518"/>
                  </a:lnTo>
                  <a:lnTo>
                    <a:pt x="5452821" y="581518"/>
                  </a:lnTo>
                  <a:lnTo>
                    <a:pt x="5452821" y="590166"/>
                  </a:lnTo>
                  <a:lnTo>
                    <a:pt x="5462954" y="590166"/>
                  </a:lnTo>
                  <a:lnTo>
                    <a:pt x="5462954" y="704740"/>
                  </a:lnTo>
                  <a:lnTo>
                    <a:pt x="5485248" y="704740"/>
                  </a:lnTo>
                  <a:lnTo>
                    <a:pt x="5485248" y="637725"/>
                  </a:lnTo>
                  <a:lnTo>
                    <a:pt x="5511595" y="637725"/>
                  </a:lnTo>
                  <a:cubicBezTo>
                    <a:pt x="5513621" y="637725"/>
                    <a:pt x="5513621" y="635563"/>
                    <a:pt x="5515648" y="633401"/>
                  </a:cubicBezTo>
                  <a:lnTo>
                    <a:pt x="5523755" y="633401"/>
                  </a:lnTo>
                  <a:cubicBezTo>
                    <a:pt x="5525781" y="635563"/>
                    <a:pt x="5525781" y="637725"/>
                    <a:pt x="5527809" y="637725"/>
                  </a:cubicBezTo>
                  <a:lnTo>
                    <a:pt x="5550102" y="637725"/>
                  </a:lnTo>
                  <a:lnTo>
                    <a:pt x="5550102" y="520989"/>
                  </a:lnTo>
                  <a:cubicBezTo>
                    <a:pt x="5550116" y="520986"/>
                    <a:pt x="5550984" y="520822"/>
                    <a:pt x="5606849" y="510180"/>
                  </a:cubicBezTo>
                  <a:lnTo>
                    <a:pt x="5606849" y="511261"/>
                  </a:lnTo>
                  <a:lnTo>
                    <a:pt x="5606849" y="518827"/>
                  </a:lnTo>
                  <a:lnTo>
                    <a:pt x="5633197" y="518827"/>
                  </a:lnTo>
                  <a:lnTo>
                    <a:pt x="5633197" y="773917"/>
                  </a:lnTo>
                  <a:lnTo>
                    <a:pt x="5655490" y="773917"/>
                  </a:lnTo>
                  <a:lnTo>
                    <a:pt x="5655490" y="769593"/>
                  </a:lnTo>
                  <a:lnTo>
                    <a:pt x="5667650" y="769593"/>
                  </a:lnTo>
                  <a:lnTo>
                    <a:pt x="5667650" y="773917"/>
                  </a:lnTo>
                  <a:lnTo>
                    <a:pt x="5691970" y="773917"/>
                  </a:lnTo>
                  <a:lnTo>
                    <a:pt x="5691970" y="760946"/>
                  </a:lnTo>
                  <a:lnTo>
                    <a:pt x="5720344" y="760946"/>
                  </a:lnTo>
                  <a:cubicBezTo>
                    <a:pt x="5724398" y="756622"/>
                    <a:pt x="5728451" y="756622"/>
                    <a:pt x="5732504" y="756622"/>
                  </a:cubicBezTo>
                  <a:cubicBezTo>
                    <a:pt x="5738585" y="760946"/>
                    <a:pt x="5746691" y="760946"/>
                    <a:pt x="5752772" y="760946"/>
                  </a:cubicBezTo>
                  <a:lnTo>
                    <a:pt x="5752772" y="743652"/>
                  </a:lnTo>
                  <a:lnTo>
                    <a:pt x="5760878" y="743652"/>
                  </a:lnTo>
                  <a:lnTo>
                    <a:pt x="5760878" y="730681"/>
                  </a:lnTo>
                  <a:lnTo>
                    <a:pt x="5817625" y="730681"/>
                  </a:lnTo>
                  <a:lnTo>
                    <a:pt x="5817625" y="700416"/>
                  </a:lnTo>
                  <a:lnTo>
                    <a:pt x="5835865" y="700416"/>
                  </a:lnTo>
                  <a:lnTo>
                    <a:pt x="5835865" y="693931"/>
                  </a:lnTo>
                  <a:lnTo>
                    <a:pt x="5848025" y="693931"/>
                  </a:lnTo>
                  <a:lnTo>
                    <a:pt x="5848025" y="700416"/>
                  </a:lnTo>
                  <a:lnTo>
                    <a:pt x="5864239" y="700416"/>
                  </a:lnTo>
                  <a:lnTo>
                    <a:pt x="5864239" y="750137"/>
                  </a:lnTo>
                  <a:lnTo>
                    <a:pt x="5896666" y="750137"/>
                  </a:lnTo>
                  <a:lnTo>
                    <a:pt x="5896666" y="724196"/>
                  </a:lnTo>
                  <a:lnTo>
                    <a:pt x="5935174" y="724196"/>
                  </a:lnTo>
                  <a:lnTo>
                    <a:pt x="5935174" y="693931"/>
                  </a:lnTo>
                  <a:lnTo>
                    <a:pt x="5983814" y="693931"/>
                  </a:lnTo>
                  <a:lnTo>
                    <a:pt x="5983814" y="805087"/>
                  </a:lnTo>
                  <a:lnTo>
                    <a:pt x="5983814" y="818866"/>
                  </a:lnTo>
                  <a:lnTo>
                    <a:pt x="6047612" y="818866"/>
                  </a:lnTo>
                  <a:cubicBezTo>
                    <a:pt x="6047463" y="787309"/>
                    <a:pt x="6047313" y="755753"/>
                    <a:pt x="6047164" y="724196"/>
                  </a:cubicBezTo>
                  <a:lnTo>
                    <a:pt x="6067431" y="724196"/>
                  </a:lnTo>
                  <a:cubicBezTo>
                    <a:pt x="6067435" y="724190"/>
                    <a:pt x="6067472" y="724108"/>
                    <a:pt x="6067938" y="723115"/>
                  </a:cubicBezTo>
                  <a:lnTo>
                    <a:pt x="6071484" y="715549"/>
                  </a:lnTo>
                  <a:cubicBezTo>
                    <a:pt x="6071493" y="715550"/>
                    <a:pt x="6071606" y="715568"/>
                    <a:pt x="6073258" y="715819"/>
                  </a:cubicBezTo>
                  <a:lnTo>
                    <a:pt x="6085671" y="717710"/>
                  </a:lnTo>
                  <a:cubicBezTo>
                    <a:pt x="6085674" y="717720"/>
                    <a:pt x="6085712" y="717821"/>
                    <a:pt x="6086178" y="719062"/>
                  </a:cubicBezTo>
                  <a:lnTo>
                    <a:pt x="6089724" y="728519"/>
                  </a:lnTo>
                  <a:cubicBezTo>
                    <a:pt x="6089738" y="728520"/>
                    <a:pt x="6090334" y="728570"/>
                    <a:pt x="6116071" y="730681"/>
                  </a:cubicBezTo>
                  <a:lnTo>
                    <a:pt x="6116071" y="607460"/>
                  </a:lnTo>
                  <a:lnTo>
                    <a:pt x="6118098" y="607460"/>
                  </a:lnTo>
                  <a:lnTo>
                    <a:pt x="6132285" y="607460"/>
                  </a:lnTo>
                  <a:lnTo>
                    <a:pt x="6132285" y="471268"/>
                  </a:lnTo>
                  <a:lnTo>
                    <a:pt x="6134058" y="471268"/>
                  </a:lnTo>
                  <a:lnTo>
                    <a:pt x="6146472" y="471268"/>
                  </a:lnTo>
                  <a:lnTo>
                    <a:pt x="6268073" y="471268"/>
                  </a:lnTo>
                  <a:lnTo>
                    <a:pt x="6270353" y="471268"/>
                  </a:lnTo>
                  <a:lnTo>
                    <a:pt x="6286314" y="471268"/>
                  </a:lnTo>
                  <a:lnTo>
                    <a:pt x="6286314" y="611783"/>
                  </a:lnTo>
                  <a:cubicBezTo>
                    <a:pt x="6286324" y="611782"/>
                    <a:pt x="6286436" y="611761"/>
                    <a:pt x="6287834" y="611513"/>
                  </a:cubicBezTo>
                  <a:lnTo>
                    <a:pt x="6298474" y="609622"/>
                  </a:lnTo>
                  <a:cubicBezTo>
                    <a:pt x="6298474" y="609644"/>
                    <a:pt x="6298444" y="610978"/>
                    <a:pt x="6296447" y="698254"/>
                  </a:cubicBezTo>
                  <a:cubicBezTo>
                    <a:pt x="6296457" y="698256"/>
                    <a:pt x="6296568" y="698276"/>
                    <a:pt x="6297967" y="698525"/>
                  </a:cubicBezTo>
                  <a:lnTo>
                    <a:pt x="6308607" y="700416"/>
                  </a:lnTo>
                  <a:cubicBezTo>
                    <a:pt x="6308609" y="700423"/>
                    <a:pt x="6308629" y="700487"/>
                    <a:pt x="6308860" y="701227"/>
                  </a:cubicBezTo>
                  <a:lnTo>
                    <a:pt x="6310634" y="706902"/>
                  </a:lnTo>
                  <a:cubicBezTo>
                    <a:pt x="6310636" y="706893"/>
                    <a:pt x="6310681" y="706750"/>
                    <a:pt x="6311394" y="704470"/>
                  </a:cubicBezTo>
                  <a:lnTo>
                    <a:pt x="6316714" y="687446"/>
                  </a:lnTo>
                  <a:lnTo>
                    <a:pt x="6318487" y="687446"/>
                  </a:lnTo>
                  <a:lnTo>
                    <a:pt x="6330901" y="687446"/>
                  </a:lnTo>
                  <a:lnTo>
                    <a:pt x="6330901" y="719872"/>
                  </a:lnTo>
                  <a:cubicBezTo>
                    <a:pt x="6330907" y="719877"/>
                    <a:pt x="6330984" y="719917"/>
                    <a:pt x="6331914" y="720413"/>
                  </a:cubicBezTo>
                  <a:lnTo>
                    <a:pt x="6339008" y="724196"/>
                  </a:lnTo>
                  <a:lnTo>
                    <a:pt x="6339008" y="725547"/>
                  </a:lnTo>
                  <a:lnTo>
                    <a:pt x="6339008" y="735005"/>
                  </a:lnTo>
                  <a:lnTo>
                    <a:pt x="6383595" y="735005"/>
                  </a:lnTo>
                  <a:lnTo>
                    <a:pt x="6383595" y="736086"/>
                  </a:lnTo>
                  <a:lnTo>
                    <a:pt x="6383595" y="743652"/>
                  </a:lnTo>
                  <a:lnTo>
                    <a:pt x="6385621" y="743652"/>
                  </a:lnTo>
                  <a:lnTo>
                    <a:pt x="6399808" y="743652"/>
                  </a:lnTo>
                  <a:lnTo>
                    <a:pt x="6399808" y="713387"/>
                  </a:lnTo>
                  <a:lnTo>
                    <a:pt x="6444395" y="713387"/>
                  </a:lnTo>
                  <a:lnTo>
                    <a:pt x="6444395" y="712036"/>
                  </a:lnTo>
                  <a:lnTo>
                    <a:pt x="6444395" y="702578"/>
                  </a:lnTo>
                  <a:lnTo>
                    <a:pt x="6445409" y="702578"/>
                  </a:lnTo>
                  <a:lnTo>
                    <a:pt x="6452502" y="702578"/>
                  </a:lnTo>
                  <a:lnTo>
                    <a:pt x="6452502" y="700687"/>
                  </a:lnTo>
                  <a:lnTo>
                    <a:pt x="6452502" y="687446"/>
                  </a:lnTo>
                  <a:lnTo>
                    <a:pt x="6453262" y="687446"/>
                  </a:lnTo>
                  <a:lnTo>
                    <a:pt x="6458582" y="687446"/>
                  </a:lnTo>
                  <a:lnTo>
                    <a:pt x="6458582" y="686365"/>
                  </a:lnTo>
                  <a:lnTo>
                    <a:pt x="6458582" y="678798"/>
                  </a:lnTo>
                  <a:lnTo>
                    <a:pt x="6460609" y="678798"/>
                  </a:lnTo>
                  <a:lnTo>
                    <a:pt x="6474796" y="678798"/>
                  </a:lnTo>
                  <a:lnTo>
                    <a:pt x="6474796" y="679879"/>
                  </a:lnTo>
                  <a:lnTo>
                    <a:pt x="6474796" y="687446"/>
                  </a:lnTo>
                  <a:lnTo>
                    <a:pt x="6497089" y="687446"/>
                  </a:lnTo>
                  <a:lnTo>
                    <a:pt x="6497089" y="685554"/>
                  </a:lnTo>
                  <a:lnTo>
                    <a:pt x="6497089" y="672313"/>
                  </a:lnTo>
                  <a:lnTo>
                    <a:pt x="6498863" y="672313"/>
                  </a:lnTo>
                  <a:lnTo>
                    <a:pt x="6511276" y="672313"/>
                  </a:lnTo>
                  <a:lnTo>
                    <a:pt x="6511276" y="696093"/>
                  </a:lnTo>
                  <a:lnTo>
                    <a:pt x="6512290" y="696093"/>
                  </a:lnTo>
                  <a:lnTo>
                    <a:pt x="6519383" y="696093"/>
                  </a:lnTo>
                  <a:lnTo>
                    <a:pt x="6519383" y="695012"/>
                  </a:lnTo>
                  <a:lnTo>
                    <a:pt x="6519383" y="687446"/>
                  </a:lnTo>
                  <a:lnTo>
                    <a:pt x="6521156" y="687446"/>
                  </a:lnTo>
                  <a:lnTo>
                    <a:pt x="6533570" y="687446"/>
                  </a:lnTo>
                  <a:lnTo>
                    <a:pt x="6533570" y="713387"/>
                  </a:lnTo>
                  <a:lnTo>
                    <a:pt x="6535597" y="713387"/>
                  </a:lnTo>
                  <a:lnTo>
                    <a:pt x="6549783" y="713387"/>
                  </a:lnTo>
                  <a:lnTo>
                    <a:pt x="6549783" y="715008"/>
                  </a:lnTo>
                  <a:lnTo>
                    <a:pt x="6549783" y="726358"/>
                  </a:lnTo>
                  <a:lnTo>
                    <a:pt x="6550543" y="726358"/>
                  </a:lnTo>
                  <a:lnTo>
                    <a:pt x="6555864" y="726358"/>
                  </a:lnTo>
                  <a:lnTo>
                    <a:pt x="6555864" y="725547"/>
                  </a:lnTo>
                  <a:lnTo>
                    <a:pt x="6555864" y="719872"/>
                  </a:lnTo>
                  <a:lnTo>
                    <a:pt x="6586264" y="719872"/>
                  </a:lnTo>
                  <a:lnTo>
                    <a:pt x="6586264" y="743652"/>
                  </a:lnTo>
                  <a:lnTo>
                    <a:pt x="6587277" y="743652"/>
                  </a:lnTo>
                  <a:lnTo>
                    <a:pt x="6594371" y="743652"/>
                  </a:lnTo>
                  <a:lnTo>
                    <a:pt x="6594371" y="744733"/>
                  </a:lnTo>
                  <a:lnTo>
                    <a:pt x="6594371" y="752299"/>
                  </a:lnTo>
                  <a:lnTo>
                    <a:pt x="6595131" y="752299"/>
                  </a:lnTo>
                  <a:lnTo>
                    <a:pt x="6600451" y="752299"/>
                  </a:lnTo>
                  <a:lnTo>
                    <a:pt x="6600451" y="750137"/>
                  </a:lnTo>
                  <a:lnTo>
                    <a:pt x="6600451" y="735005"/>
                  </a:lnTo>
                  <a:lnTo>
                    <a:pt x="6601464" y="735005"/>
                  </a:lnTo>
                  <a:lnTo>
                    <a:pt x="6608558" y="735005"/>
                  </a:lnTo>
                  <a:lnTo>
                    <a:pt x="6608558" y="736086"/>
                  </a:lnTo>
                  <a:lnTo>
                    <a:pt x="6608558" y="743652"/>
                  </a:lnTo>
                  <a:lnTo>
                    <a:pt x="6613878" y="741659"/>
                  </a:lnTo>
                  <a:cubicBezTo>
                    <a:pt x="6614638" y="741287"/>
                    <a:pt x="6614638" y="741085"/>
                    <a:pt x="6614638" y="740679"/>
                  </a:cubicBezTo>
                  <a:lnTo>
                    <a:pt x="6614638" y="735005"/>
                  </a:lnTo>
                  <a:lnTo>
                    <a:pt x="6653145" y="735005"/>
                  </a:lnTo>
                  <a:lnTo>
                    <a:pt x="6653145" y="758784"/>
                  </a:lnTo>
                  <a:lnTo>
                    <a:pt x="6655171" y="758784"/>
                  </a:lnTo>
                  <a:lnTo>
                    <a:pt x="6669358" y="758784"/>
                  </a:lnTo>
                  <a:lnTo>
                    <a:pt x="6669358" y="759865"/>
                  </a:lnTo>
                  <a:lnTo>
                    <a:pt x="6669358" y="767431"/>
                  </a:lnTo>
                  <a:lnTo>
                    <a:pt x="6671132" y="767431"/>
                  </a:lnTo>
                  <a:lnTo>
                    <a:pt x="6683545" y="767431"/>
                  </a:lnTo>
                  <a:lnTo>
                    <a:pt x="6683545" y="743652"/>
                  </a:lnTo>
                  <a:lnTo>
                    <a:pt x="6684558" y="743652"/>
                  </a:lnTo>
                  <a:lnTo>
                    <a:pt x="6691652" y="743652"/>
                  </a:lnTo>
                  <a:lnTo>
                    <a:pt x="6691652" y="711225"/>
                  </a:lnTo>
                  <a:lnTo>
                    <a:pt x="6692665" y="711225"/>
                  </a:lnTo>
                  <a:lnTo>
                    <a:pt x="6699759" y="711225"/>
                  </a:lnTo>
                  <a:lnTo>
                    <a:pt x="6699759" y="709334"/>
                  </a:lnTo>
                  <a:lnTo>
                    <a:pt x="6699759" y="696093"/>
                  </a:lnTo>
                  <a:cubicBezTo>
                    <a:pt x="6697732" y="696093"/>
                    <a:pt x="6697732" y="696093"/>
                    <a:pt x="6698492" y="694471"/>
                  </a:cubicBezTo>
                  <a:lnTo>
                    <a:pt x="6703812" y="683122"/>
                  </a:lnTo>
                  <a:cubicBezTo>
                    <a:pt x="6703817" y="683139"/>
                    <a:pt x="6704012" y="683813"/>
                    <a:pt x="6711919" y="711225"/>
                  </a:cubicBezTo>
                  <a:lnTo>
                    <a:pt x="6712679" y="711225"/>
                  </a:lnTo>
                  <a:lnTo>
                    <a:pt x="6717999" y="711225"/>
                  </a:lnTo>
                  <a:lnTo>
                    <a:pt x="6717999" y="605298"/>
                  </a:lnTo>
                  <a:lnTo>
                    <a:pt x="6719519" y="605298"/>
                  </a:lnTo>
                  <a:lnTo>
                    <a:pt x="6730159" y="605298"/>
                  </a:lnTo>
                  <a:lnTo>
                    <a:pt x="6730159" y="557739"/>
                  </a:lnTo>
                  <a:lnTo>
                    <a:pt x="6756506" y="557739"/>
                  </a:lnTo>
                  <a:lnTo>
                    <a:pt x="6756506" y="536121"/>
                  </a:lnTo>
                  <a:lnTo>
                    <a:pt x="6790960" y="536121"/>
                  </a:lnTo>
                  <a:lnTo>
                    <a:pt x="6790960" y="538553"/>
                  </a:lnTo>
                  <a:lnTo>
                    <a:pt x="6790960" y="555577"/>
                  </a:lnTo>
                  <a:lnTo>
                    <a:pt x="6793240" y="555577"/>
                  </a:lnTo>
                  <a:lnTo>
                    <a:pt x="6809200" y="555577"/>
                  </a:lnTo>
                  <a:lnTo>
                    <a:pt x="6809200" y="603136"/>
                  </a:lnTo>
                  <a:lnTo>
                    <a:pt x="6810213" y="603136"/>
                  </a:lnTo>
                  <a:lnTo>
                    <a:pt x="6817307" y="603136"/>
                  </a:lnTo>
                  <a:lnTo>
                    <a:pt x="6831494" y="607460"/>
                  </a:lnTo>
                  <a:lnTo>
                    <a:pt x="6831494" y="646372"/>
                  </a:lnTo>
                  <a:lnTo>
                    <a:pt x="6832507" y="646372"/>
                  </a:lnTo>
                  <a:lnTo>
                    <a:pt x="6839600" y="646372"/>
                  </a:lnTo>
                  <a:lnTo>
                    <a:pt x="6839600" y="647993"/>
                  </a:lnTo>
                  <a:lnTo>
                    <a:pt x="6839600" y="659342"/>
                  </a:lnTo>
                  <a:lnTo>
                    <a:pt x="6841627" y="659342"/>
                  </a:lnTo>
                  <a:lnTo>
                    <a:pt x="6855814" y="659342"/>
                  </a:lnTo>
                  <a:lnTo>
                    <a:pt x="6861894" y="665828"/>
                  </a:lnTo>
                  <a:lnTo>
                    <a:pt x="6861894" y="687446"/>
                  </a:lnTo>
                  <a:lnTo>
                    <a:pt x="6864174" y="687446"/>
                  </a:lnTo>
                  <a:lnTo>
                    <a:pt x="6880134" y="687446"/>
                  </a:lnTo>
                  <a:lnTo>
                    <a:pt x="6880134" y="688526"/>
                  </a:lnTo>
                  <a:lnTo>
                    <a:pt x="6880134" y="696093"/>
                  </a:lnTo>
                  <a:lnTo>
                    <a:pt x="6881401" y="696093"/>
                  </a:lnTo>
                  <a:lnTo>
                    <a:pt x="6890268" y="696093"/>
                  </a:lnTo>
                  <a:lnTo>
                    <a:pt x="6890268" y="698254"/>
                  </a:lnTo>
                  <a:lnTo>
                    <a:pt x="6890268" y="713387"/>
                  </a:lnTo>
                  <a:cubicBezTo>
                    <a:pt x="6894321" y="713387"/>
                    <a:pt x="6894321" y="713387"/>
                    <a:pt x="6894321" y="711495"/>
                  </a:cubicBezTo>
                  <a:lnTo>
                    <a:pt x="6894321" y="698254"/>
                  </a:lnTo>
                  <a:lnTo>
                    <a:pt x="6895334" y="698254"/>
                  </a:lnTo>
                  <a:lnTo>
                    <a:pt x="6902428" y="698254"/>
                  </a:lnTo>
                  <a:lnTo>
                    <a:pt x="6902428" y="699876"/>
                  </a:lnTo>
                  <a:lnTo>
                    <a:pt x="6902428" y="711225"/>
                  </a:lnTo>
                  <a:lnTo>
                    <a:pt x="6903188" y="711225"/>
                  </a:lnTo>
                  <a:lnTo>
                    <a:pt x="6908508" y="711225"/>
                  </a:lnTo>
                  <a:cubicBezTo>
                    <a:pt x="6908508" y="706902"/>
                    <a:pt x="6908508" y="706902"/>
                    <a:pt x="6957148" y="706902"/>
                  </a:cubicBezTo>
                  <a:lnTo>
                    <a:pt x="6957148" y="708253"/>
                  </a:lnTo>
                  <a:lnTo>
                    <a:pt x="6957148" y="717710"/>
                  </a:lnTo>
                  <a:lnTo>
                    <a:pt x="6957908" y="717710"/>
                  </a:lnTo>
                  <a:lnTo>
                    <a:pt x="6963229" y="717710"/>
                  </a:lnTo>
                  <a:lnTo>
                    <a:pt x="6963229" y="719872"/>
                  </a:lnTo>
                  <a:lnTo>
                    <a:pt x="6963229" y="735005"/>
                  </a:lnTo>
                  <a:cubicBezTo>
                    <a:pt x="6963237" y="735001"/>
                    <a:pt x="6963353" y="734923"/>
                    <a:pt x="6965255" y="733654"/>
                  </a:cubicBezTo>
                  <a:lnTo>
                    <a:pt x="6979442" y="724196"/>
                  </a:lnTo>
                  <a:cubicBezTo>
                    <a:pt x="6979444" y="724177"/>
                    <a:pt x="6979575" y="723302"/>
                    <a:pt x="6985522" y="683122"/>
                  </a:cubicBezTo>
                  <a:cubicBezTo>
                    <a:pt x="6985531" y="683120"/>
                    <a:pt x="6985600" y="683094"/>
                    <a:pt x="6986282" y="682852"/>
                  </a:cubicBezTo>
                  <a:lnTo>
                    <a:pt x="6991602" y="680960"/>
                  </a:lnTo>
                  <a:cubicBezTo>
                    <a:pt x="6991602" y="680944"/>
                    <a:pt x="6991635" y="679883"/>
                    <a:pt x="6993629" y="611783"/>
                  </a:cubicBezTo>
                  <a:cubicBezTo>
                    <a:pt x="6993629" y="611801"/>
                    <a:pt x="6993662" y="612892"/>
                    <a:pt x="6995656" y="680960"/>
                  </a:cubicBezTo>
                  <a:cubicBezTo>
                    <a:pt x="6995665" y="680963"/>
                    <a:pt x="6995736" y="680988"/>
                    <a:pt x="6996416" y="681230"/>
                  </a:cubicBezTo>
                  <a:lnTo>
                    <a:pt x="7001736" y="683122"/>
                  </a:lnTo>
                  <a:lnTo>
                    <a:pt x="7001736" y="596651"/>
                  </a:lnTo>
                  <a:cubicBezTo>
                    <a:pt x="7005789" y="596651"/>
                    <a:pt x="7005789" y="596651"/>
                    <a:pt x="7005789" y="564224"/>
                  </a:cubicBezTo>
                  <a:lnTo>
                    <a:pt x="7044296" y="564224"/>
                  </a:lnTo>
                  <a:lnTo>
                    <a:pt x="7044296" y="596651"/>
                  </a:lnTo>
                  <a:lnTo>
                    <a:pt x="7045056" y="596651"/>
                  </a:lnTo>
                  <a:lnTo>
                    <a:pt x="7050376" y="596651"/>
                  </a:lnTo>
                  <a:lnTo>
                    <a:pt x="7050376" y="514503"/>
                  </a:lnTo>
                  <a:lnTo>
                    <a:pt x="7052150" y="514503"/>
                  </a:lnTo>
                  <a:lnTo>
                    <a:pt x="7064563" y="514503"/>
                  </a:lnTo>
                  <a:lnTo>
                    <a:pt x="7064563" y="512612"/>
                  </a:lnTo>
                  <a:lnTo>
                    <a:pt x="7064563" y="499371"/>
                  </a:lnTo>
                  <a:lnTo>
                    <a:pt x="7086857" y="499371"/>
                  </a:lnTo>
                  <a:lnTo>
                    <a:pt x="7086857" y="498290"/>
                  </a:lnTo>
                  <a:lnTo>
                    <a:pt x="7086857" y="490724"/>
                  </a:lnTo>
                  <a:lnTo>
                    <a:pt x="7088630" y="490724"/>
                  </a:lnTo>
                  <a:lnTo>
                    <a:pt x="7101044" y="490724"/>
                  </a:lnTo>
                  <a:lnTo>
                    <a:pt x="7101044" y="491805"/>
                  </a:lnTo>
                  <a:lnTo>
                    <a:pt x="7101044" y="499371"/>
                  </a:lnTo>
                  <a:lnTo>
                    <a:pt x="7101804" y="499371"/>
                  </a:lnTo>
                  <a:lnTo>
                    <a:pt x="7107124" y="499371"/>
                  </a:lnTo>
                  <a:lnTo>
                    <a:pt x="7117257" y="495047"/>
                  </a:lnTo>
                  <a:lnTo>
                    <a:pt x="7121310" y="498290"/>
                  </a:lnTo>
                  <a:lnTo>
                    <a:pt x="7121310" y="490724"/>
                  </a:lnTo>
                  <a:lnTo>
                    <a:pt x="7123590" y="490724"/>
                  </a:lnTo>
                  <a:lnTo>
                    <a:pt x="7139551" y="490724"/>
                  </a:lnTo>
                  <a:lnTo>
                    <a:pt x="7139551" y="491805"/>
                  </a:lnTo>
                  <a:lnTo>
                    <a:pt x="7139551" y="499371"/>
                  </a:lnTo>
                  <a:lnTo>
                    <a:pt x="7169951" y="499371"/>
                  </a:lnTo>
                  <a:lnTo>
                    <a:pt x="7169951" y="500992"/>
                  </a:lnTo>
                  <a:lnTo>
                    <a:pt x="7169951" y="512342"/>
                  </a:lnTo>
                  <a:lnTo>
                    <a:pt x="7196298" y="512342"/>
                  </a:lnTo>
                  <a:lnTo>
                    <a:pt x="7196298" y="542606"/>
                  </a:lnTo>
                  <a:lnTo>
                    <a:pt x="7197058" y="542606"/>
                  </a:lnTo>
                  <a:lnTo>
                    <a:pt x="7202378" y="542606"/>
                  </a:lnTo>
                  <a:lnTo>
                    <a:pt x="7202378" y="543687"/>
                  </a:lnTo>
                  <a:lnTo>
                    <a:pt x="7202378" y="551254"/>
                  </a:lnTo>
                  <a:cubicBezTo>
                    <a:pt x="7206432" y="551254"/>
                    <a:pt x="7206432" y="551254"/>
                    <a:pt x="7206432" y="581518"/>
                  </a:cubicBezTo>
                  <a:lnTo>
                    <a:pt x="7207192" y="581518"/>
                  </a:lnTo>
                  <a:lnTo>
                    <a:pt x="7212512" y="581518"/>
                  </a:lnTo>
                  <a:lnTo>
                    <a:pt x="7212512" y="582329"/>
                  </a:lnTo>
                  <a:lnTo>
                    <a:pt x="7212512" y="588004"/>
                  </a:lnTo>
                  <a:lnTo>
                    <a:pt x="7213525" y="588004"/>
                  </a:lnTo>
                  <a:lnTo>
                    <a:pt x="7220618" y="588004"/>
                  </a:lnTo>
                  <a:lnTo>
                    <a:pt x="7220618" y="618269"/>
                  </a:lnTo>
                  <a:lnTo>
                    <a:pt x="7222645" y="618269"/>
                  </a:lnTo>
                  <a:lnTo>
                    <a:pt x="7236832" y="618269"/>
                  </a:lnTo>
                  <a:lnTo>
                    <a:pt x="7236832" y="642048"/>
                  </a:lnTo>
                  <a:cubicBezTo>
                    <a:pt x="7238859" y="642048"/>
                    <a:pt x="7238859" y="642048"/>
                    <a:pt x="7238859" y="643669"/>
                  </a:cubicBezTo>
                  <a:lnTo>
                    <a:pt x="7238859" y="655019"/>
                  </a:lnTo>
                  <a:lnTo>
                    <a:pt x="7239619" y="655019"/>
                  </a:lnTo>
                  <a:lnTo>
                    <a:pt x="7244939" y="655019"/>
                  </a:lnTo>
                  <a:lnTo>
                    <a:pt x="7244939" y="678798"/>
                  </a:lnTo>
                  <a:lnTo>
                    <a:pt x="7246205" y="678798"/>
                  </a:lnTo>
                  <a:lnTo>
                    <a:pt x="7255072" y="678798"/>
                  </a:lnTo>
                  <a:cubicBezTo>
                    <a:pt x="7257099" y="680960"/>
                    <a:pt x="7257099" y="680960"/>
                    <a:pt x="7257099" y="682852"/>
                  </a:cubicBezTo>
                  <a:lnTo>
                    <a:pt x="7257099" y="696093"/>
                  </a:lnTo>
                  <a:cubicBezTo>
                    <a:pt x="7257104" y="696086"/>
                    <a:pt x="7257191" y="695979"/>
                    <a:pt x="7258619" y="694201"/>
                  </a:cubicBezTo>
                  <a:lnTo>
                    <a:pt x="7269259" y="680960"/>
                  </a:lnTo>
                  <a:lnTo>
                    <a:pt x="7297633" y="680960"/>
                  </a:lnTo>
                  <a:lnTo>
                    <a:pt x="7297633" y="767431"/>
                  </a:lnTo>
                  <a:lnTo>
                    <a:pt x="7298393" y="767431"/>
                  </a:lnTo>
                  <a:lnTo>
                    <a:pt x="7303713" y="767431"/>
                  </a:lnTo>
                  <a:cubicBezTo>
                    <a:pt x="7303717" y="767423"/>
                    <a:pt x="7303776" y="767323"/>
                    <a:pt x="7304473" y="766080"/>
                  </a:cubicBezTo>
                  <a:lnTo>
                    <a:pt x="7309793" y="756622"/>
                  </a:lnTo>
                  <a:lnTo>
                    <a:pt x="7309793" y="758514"/>
                  </a:lnTo>
                  <a:lnTo>
                    <a:pt x="7309793" y="771755"/>
                  </a:lnTo>
                  <a:cubicBezTo>
                    <a:pt x="7313846" y="771755"/>
                    <a:pt x="7313846" y="771755"/>
                    <a:pt x="7313846" y="726358"/>
                  </a:cubicBezTo>
                  <a:lnTo>
                    <a:pt x="7314606" y="726358"/>
                  </a:lnTo>
                  <a:lnTo>
                    <a:pt x="7319926" y="726358"/>
                  </a:lnTo>
                  <a:lnTo>
                    <a:pt x="7319926" y="661504"/>
                  </a:lnTo>
                  <a:lnTo>
                    <a:pt x="7320940" y="661504"/>
                  </a:lnTo>
                  <a:lnTo>
                    <a:pt x="7328033" y="661504"/>
                  </a:lnTo>
                  <a:cubicBezTo>
                    <a:pt x="7328039" y="661483"/>
                    <a:pt x="7328303" y="660543"/>
                    <a:pt x="7340193" y="618269"/>
                  </a:cubicBezTo>
                  <a:lnTo>
                    <a:pt x="7341460" y="618269"/>
                  </a:lnTo>
                  <a:lnTo>
                    <a:pt x="7350327" y="618269"/>
                  </a:lnTo>
                  <a:cubicBezTo>
                    <a:pt x="7350332" y="618292"/>
                    <a:pt x="7350558" y="619258"/>
                    <a:pt x="7360460" y="661504"/>
                  </a:cubicBezTo>
                  <a:lnTo>
                    <a:pt x="7361473" y="661504"/>
                  </a:lnTo>
                  <a:lnTo>
                    <a:pt x="7368567" y="661504"/>
                  </a:lnTo>
                  <a:lnTo>
                    <a:pt x="7368567" y="700416"/>
                  </a:lnTo>
                  <a:lnTo>
                    <a:pt x="7370340" y="700416"/>
                  </a:lnTo>
                  <a:lnTo>
                    <a:pt x="7382754" y="700416"/>
                  </a:lnTo>
                  <a:lnTo>
                    <a:pt x="7382754" y="702578"/>
                  </a:lnTo>
                  <a:lnTo>
                    <a:pt x="7382754" y="717710"/>
                  </a:lnTo>
                  <a:cubicBezTo>
                    <a:pt x="7386807" y="717710"/>
                    <a:pt x="7386807" y="717710"/>
                    <a:pt x="7386807" y="715549"/>
                  </a:cubicBezTo>
                  <a:lnTo>
                    <a:pt x="7386807" y="700416"/>
                  </a:lnTo>
                  <a:lnTo>
                    <a:pt x="7388327" y="700416"/>
                  </a:lnTo>
                  <a:lnTo>
                    <a:pt x="7398967" y="700416"/>
                  </a:lnTo>
                  <a:lnTo>
                    <a:pt x="7398967" y="702037"/>
                  </a:lnTo>
                  <a:lnTo>
                    <a:pt x="7398967" y="713387"/>
                  </a:lnTo>
                  <a:lnTo>
                    <a:pt x="7429368" y="713387"/>
                  </a:lnTo>
                  <a:lnTo>
                    <a:pt x="7429368" y="676637"/>
                  </a:lnTo>
                  <a:lnTo>
                    <a:pt x="7430634" y="676637"/>
                  </a:lnTo>
                  <a:lnTo>
                    <a:pt x="7439501" y="676637"/>
                  </a:lnTo>
                  <a:lnTo>
                    <a:pt x="7439501" y="698254"/>
                  </a:lnTo>
                  <a:cubicBezTo>
                    <a:pt x="7441528" y="698254"/>
                    <a:pt x="7441528" y="698254"/>
                    <a:pt x="7441528" y="665828"/>
                  </a:cubicBezTo>
                  <a:lnTo>
                    <a:pt x="7463821" y="665828"/>
                  </a:lnTo>
                  <a:lnTo>
                    <a:pt x="7463821" y="664206"/>
                  </a:lnTo>
                  <a:lnTo>
                    <a:pt x="7463821" y="652857"/>
                  </a:lnTo>
                  <a:lnTo>
                    <a:pt x="7464581" y="652857"/>
                  </a:lnTo>
                  <a:lnTo>
                    <a:pt x="7469901" y="652857"/>
                  </a:lnTo>
                  <a:lnTo>
                    <a:pt x="7469901" y="650966"/>
                  </a:lnTo>
                  <a:lnTo>
                    <a:pt x="7469901" y="637725"/>
                  </a:lnTo>
                  <a:lnTo>
                    <a:pt x="7473955" y="644210"/>
                  </a:lnTo>
                  <a:lnTo>
                    <a:pt x="7476235" y="644210"/>
                  </a:lnTo>
                  <a:lnTo>
                    <a:pt x="7492195" y="644210"/>
                  </a:lnTo>
                  <a:lnTo>
                    <a:pt x="7492195" y="643399"/>
                  </a:lnTo>
                  <a:lnTo>
                    <a:pt x="7492195" y="637725"/>
                  </a:lnTo>
                  <a:lnTo>
                    <a:pt x="7492955" y="637725"/>
                  </a:lnTo>
                  <a:lnTo>
                    <a:pt x="7498275" y="637725"/>
                  </a:lnTo>
                  <a:lnTo>
                    <a:pt x="7498275" y="639076"/>
                  </a:lnTo>
                  <a:lnTo>
                    <a:pt x="7498275" y="648534"/>
                  </a:lnTo>
                  <a:lnTo>
                    <a:pt x="7536782" y="648534"/>
                  </a:lnTo>
                  <a:lnTo>
                    <a:pt x="7536782" y="786887"/>
                  </a:lnTo>
                  <a:lnTo>
                    <a:pt x="7538302" y="786887"/>
                  </a:lnTo>
                  <a:lnTo>
                    <a:pt x="7548942" y="786887"/>
                  </a:lnTo>
                  <a:lnTo>
                    <a:pt x="7548942" y="773917"/>
                  </a:lnTo>
                  <a:lnTo>
                    <a:pt x="7552996" y="773917"/>
                  </a:lnTo>
                  <a:lnTo>
                    <a:pt x="7552996" y="786887"/>
                  </a:lnTo>
                  <a:lnTo>
                    <a:pt x="7583396" y="786887"/>
                  </a:lnTo>
                  <a:lnTo>
                    <a:pt x="7583396" y="756622"/>
                  </a:lnTo>
                  <a:lnTo>
                    <a:pt x="7595556" y="756622"/>
                  </a:lnTo>
                  <a:lnTo>
                    <a:pt x="7607716" y="754461"/>
                  </a:lnTo>
                  <a:cubicBezTo>
                    <a:pt x="7609743" y="754461"/>
                    <a:pt x="7609743" y="756622"/>
                    <a:pt x="7611770" y="756622"/>
                  </a:cubicBezTo>
                  <a:lnTo>
                    <a:pt x="7621903" y="756622"/>
                  </a:lnTo>
                  <a:lnTo>
                    <a:pt x="7621903" y="786887"/>
                  </a:lnTo>
                  <a:lnTo>
                    <a:pt x="7630010" y="786887"/>
                  </a:lnTo>
                  <a:lnTo>
                    <a:pt x="7630010" y="804182"/>
                  </a:lnTo>
                  <a:lnTo>
                    <a:pt x="7639346" y="805087"/>
                  </a:lnTo>
                  <a:lnTo>
                    <a:pt x="7652304" y="805087"/>
                  </a:lnTo>
                  <a:lnTo>
                    <a:pt x="7652304" y="789049"/>
                  </a:lnTo>
                  <a:lnTo>
                    <a:pt x="7720260" y="789049"/>
                  </a:lnTo>
                  <a:lnTo>
                    <a:pt x="7720260" y="703796"/>
                  </a:lnTo>
                  <a:lnTo>
                    <a:pt x="7792268" y="703796"/>
                  </a:lnTo>
                  <a:lnTo>
                    <a:pt x="7792268" y="782564"/>
                  </a:lnTo>
                  <a:lnTo>
                    <a:pt x="7794172" y="782564"/>
                  </a:lnTo>
                  <a:lnTo>
                    <a:pt x="7795414" y="805087"/>
                  </a:lnTo>
                  <a:lnTo>
                    <a:pt x="7805090" y="805087"/>
                  </a:lnTo>
                  <a:cubicBezTo>
                    <a:pt x="7805626" y="797873"/>
                    <a:pt x="7806332" y="790219"/>
                    <a:pt x="7806332" y="782564"/>
                  </a:cubicBezTo>
                  <a:lnTo>
                    <a:pt x="7812412" y="782564"/>
                  </a:lnTo>
                  <a:lnTo>
                    <a:pt x="7813654" y="805087"/>
                  </a:lnTo>
                  <a:lnTo>
                    <a:pt x="7864276" y="805087"/>
                  </a:lnTo>
                  <a:lnTo>
                    <a:pt x="7864276" y="642059"/>
                  </a:lnTo>
                  <a:lnTo>
                    <a:pt x="8061603" y="642059"/>
                  </a:lnTo>
                  <a:lnTo>
                    <a:pt x="8061603" y="805087"/>
                  </a:lnTo>
                  <a:lnTo>
                    <a:pt x="8080300" y="805087"/>
                  </a:lnTo>
                  <a:lnTo>
                    <a:pt x="8080300" y="722394"/>
                  </a:lnTo>
                  <a:lnTo>
                    <a:pt x="8175420" y="722394"/>
                  </a:lnTo>
                  <a:cubicBezTo>
                    <a:pt x="8200017" y="711525"/>
                    <a:pt x="8208331" y="668050"/>
                    <a:pt x="8227884" y="657181"/>
                  </a:cubicBezTo>
                  <a:lnTo>
                    <a:pt x="8292738" y="657181"/>
                  </a:lnTo>
                  <a:lnTo>
                    <a:pt x="8292738" y="732843"/>
                  </a:lnTo>
                  <a:lnTo>
                    <a:pt x="8300845" y="732843"/>
                  </a:lnTo>
                  <a:cubicBezTo>
                    <a:pt x="8300845" y="730681"/>
                    <a:pt x="8302872" y="728519"/>
                    <a:pt x="8302872" y="726358"/>
                  </a:cubicBezTo>
                  <a:lnTo>
                    <a:pt x="8308952" y="726358"/>
                  </a:lnTo>
                  <a:cubicBezTo>
                    <a:pt x="8308952" y="728519"/>
                    <a:pt x="8308952" y="730681"/>
                    <a:pt x="8310979" y="735005"/>
                  </a:cubicBezTo>
                  <a:lnTo>
                    <a:pt x="8323139" y="735005"/>
                  </a:lnTo>
                  <a:lnTo>
                    <a:pt x="8323139" y="728519"/>
                  </a:lnTo>
                  <a:lnTo>
                    <a:pt x="8345432" y="728519"/>
                  </a:lnTo>
                  <a:lnTo>
                    <a:pt x="8345432" y="735005"/>
                  </a:lnTo>
                  <a:lnTo>
                    <a:pt x="8365699" y="735005"/>
                  </a:lnTo>
                  <a:lnTo>
                    <a:pt x="8365699" y="780402"/>
                  </a:lnTo>
                  <a:lnTo>
                    <a:pt x="8379886" y="780402"/>
                  </a:lnTo>
                  <a:lnTo>
                    <a:pt x="8379886" y="767431"/>
                  </a:lnTo>
                  <a:lnTo>
                    <a:pt x="8396100" y="767431"/>
                  </a:lnTo>
                  <a:lnTo>
                    <a:pt x="8396100" y="588004"/>
                  </a:lnTo>
                  <a:lnTo>
                    <a:pt x="8402180" y="581518"/>
                  </a:lnTo>
                  <a:lnTo>
                    <a:pt x="8475141" y="581518"/>
                  </a:lnTo>
                  <a:lnTo>
                    <a:pt x="8475141" y="590166"/>
                  </a:lnTo>
                  <a:lnTo>
                    <a:pt x="8485274" y="590166"/>
                  </a:lnTo>
                  <a:lnTo>
                    <a:pt x="8485274" y="704740"/>
                  </a:lnTo>
                  <a:lnTo>
                    <a:pt x="8507568" y="704740"/>
                  </a:lnTo>
                  <a:lnTo>
                    <a:pt x="8507568" y="637725"/>
                  </a:lnTo>
                  <a:lnTo>
                    <a:pt x="8533915" y="637725"/>
                  </a:lnTo>
                  <a:cubicBezTo>
                    <a:pt x="8535941" y="637725"/>
                    <a:pt x="8535941" y="635563"/>
                    <a:pt x="8537968" y="633401"/>
                  </a:cubicBezTo>
                  <a:lnTo>
                    <a:pt x="8546075" y="633401"/>
                  </a:lnTo>
                  <a:cubicBezTo>
                    <a:pt x="8548101" y="635563"/>
                    <a:pt x="8548101" y="637725"/>
                    <a:pt x="8550128" y="637725"/>
                  </a:cubicBezTo>
                  <a:lnTo>
                    <a:pt x="8572422" y="637725"/>
                  </a:lnTo>
                  <a:lnTo>
                    <a:pt x="8572422" y="520989"/>
                  </a:lnTo>
                  <a:cubicBezTo>
                    <a:pt x="8572436" y="520986"/>
                    <a:pt x="8573303" y="520822"/>
                    <a:pt x="8629169" y="510180"/>
                  </a:cubicBezTo>
                  <a:lnTo>
                    <a:pt x="8629169" y="511261"/>
                  </a:lnTo>
                  <a:lnTo>
                    <a:pt x="8629169" y="518827"/>
                  </a:lnTo>
                  <a:lnTo>
                    <a:pt x="8655516" y="518827"/>
                  </a:lnTo>
                  <a:lnTo>
                    <a:pt x="8655516" y="773917"/>
                  </a:lnTo>
                  <a:lnTo>
                    <a:pt x="8677810" y="773917"/>
                  </a:lnTo>
                  <a:lnTo>
                    <a:pt x="8677810" y="769593"/>
                  </a:lnTo>
                  <a:lnTo>
                    <a:pt x="8689970" y="769593"/>
                  </a:lnTo>
                  <a:lnTo>
                    <a:pt x="8689970" y="773917"/>
                  </a:lnTo>
                  <a:lnTo>
                    <a:pt x="8714290" y="773917"/>
                  </a:lnTo>
                  <a:lnTo>
                    <a:pt x="8714290" y="760946"/>
                  </a:lnTo>
                  <a:lnTo>
                    <a:pt x="8742664" y="760946"/>
                  </a:lnTo>
                  <a:cubicBezTo>
                    <a:pt x="8746717" y="756622"/>
                    <a:pt x="8750771" y="756622"/>
                    <a:pt x="8754824" y="756622"/>
                  </a:cubicBezTo>
                  <a:cubicBezTo>
                    <a:pt x="8760904" y="760946"/>
                    <a:pt x="8769011" y="760946"/>
                    <a:pt x="8775091" y="760946"/>
                  </a:cubicBezTo>
                  <a:lnTo>
                    <a:pt x="8775091" y="743652"/>
                  </a:lnTo>
                  <a:lnTo>
                    <a:pt x="8783198" y="743652"/>
                  </a:lnTo>
                  <a:lnTo>
                    <a:pt x="8783198" y="730681"/>
                  </a:lnTo>
                  <a:lnTo>
                    <a:pt x="8839945" y="730681"/>
                  </a:lnTo>
                  <a:lnTo>
                    <a:pt x="8839945" y="700416"/>
                  </a:lnTo>
                  <a:lnTo>
                    <a:pt x="8858185" y="700416"/>
                  </a:lnTo>
                  <a:lnTo>
                    <a:pt x="8858185" y="693931"/>
                  </a:lnTo>
                  <a:lnTo>
                    <a:pt x="8870345" y="693931"/>
                  </a:lnTo>
                  <a:lnTo>
                    <a:pt x="8870345" y="700416"/>
                  </a:lnTo>
                  <a:lnTo>
                    <a:pt x="8886559" y="700416"/>
                  </a:lnTo>
                  <a:lnTo>
                    <a:pt x="8886559" y="750137"/>
                  </a:lnTo>
                  <a:lnTo>
                    <a:pt x="8918986" y="750137"/>
                  </a:lnTo>
                  <a:lnTo>
                    <a:pt x="8918986" y="724196"/>
                  </a:lnTo>
                  <a:lnTo>
                    <a:pt x="8957493" y="724196"/>
                  </a:lnTo>
                  <a:lnTo>
                    <a:pt x="8957493" y="693931"/>
                  </a:lnTo>
                  <a:lnTo>
                    <a:pt x="9006134" y="693931"/>
                  </a:lnTo>
                  <a:cubicBezTo>
                    <a:pt x="9006187" y="704019"/>
                    <a:pt x="9006241" y="714108"/>
                    <a:pt x="9006294" y="724196"/>
                  </a:cubicBezTo>
                  <a:lnTo>
                    <a:pt x="9016478" y="724196"/>
                  </a:lnTo>
                  <a:cubicBezTo>
                    <a:pt x="9016482" y="724190"/>
                    <a:pt x="9016519" y="724108"/>
                    <a:pt x="9016985" y="723115"/>
                  </a:cubicBezTo>
                  <a:lnTo>
                    <a:pt x="9020531" y="715549"/>
                  </a:lnTo>
                  <a:cubicBezTo>
                    <a:pt x="9020540" y="715550"/>
                    <a:pt x="9020653" y="715568"/>
                    <a:pt x="9022305" y="715819"/>
                  </a:cubicBezTo>
                  <a:lnTo>
                    <a:pt x="9034718" y="717710"/>
                  </a:lnTo>
                  <a:cubicBezTo>
                    <a:pt x="9034721" y="717720"/>
                    <a:pt x="9034759" y="717821"/>
                    <a:pt x="9035225" y="719062"/>
                  </a:cubicBezTo>
                  <a:lnTo>
                    <a:pt x="9038771" y="728519"/>
                  </a:lnTo>
                  <a:cubicBezTo>
                    <a:pt x="9038785" y="728520"/>
                    <a:pt x="9039381" y="728570"/>
                    <a:pt x="9065118" y="730681"/>
                  </a:cubicBezTo>
                  <a:lnTo>
                    <a:pt x="9065118" y="607460"/>
                  </a:lnTo>
                  <a:lnTo>
                    <a:pt x="9067145" y="607460"/>
                  </a:lnTo>
                  <a:lnTo>
                    <a:pt x="9081332" y="607460"/>
                  </a:lnTo>
                  <a:lnTo>
                    <a:pt x="9081332" y="471268"/>
                  </a:lnTo>
                  <a:lnTo>
                    <a:pt x="9083105" y="471268"/>
                  </a:lnTo>
                  <a:lnTo>
                    <a:pt x="9095519" y="471268"/>
                  </a:lnTo>
                  <a:lnTo>
                    <a:pt x="9095519" y="356694"/>
                  </a:lnTo>
                  <a:cubicBezTo>
                    <a:pt x="9099572" y="354532"/>
                    <a:pt x="9099572" y="354532"/>
                    <a:pt x="9099572" y="328590"/>
                  </a:cubicBezTo>
                  <a:lnTo>
                    <a:pt x="9101599" y="328590"/>
                  </a:lnTo>
                  <a:lnTo>
                    <a:pt x="9115786" y="328590"/>
                  </a:lnTo>
                  <a:cubicBezTo>
                    <a:pt x="9115797" y="328567"/>
                    <a:pt x="9116403" y="327200"/>
                    <a:pt x="9152266" y="246443"/>
                  </a:cubicBezTo>
                  <a:cubicBezTo>
                    <a:pt x="9152266" y="246429"/>
                    <a:pt x="9152300" y="244478"/>
                    <a:pt x="9156320" y="0"/>
                  </a:cubicBezTo>
                  <a:cubicBezTo>
                    <a:pt x="9156320" y="18"/>
                    <a:pt x="9156336" y="2040"/>
                    <a:pt x="9158346" y="246443"/>
                  </a:cubicBezTo>
                  <a:cubicBezTo>
                    <a:pt x="9158358" y="246467"/>
                    <a:pt x="9159003" y="247808"/>
                    <a:pt x="9196853" y="326429"/>
                  </a:cubicBezTo>
                  <a:lnTo>
                    <a:pt x="9198880" y="326429"/>
                  </a:lnTo>
                  <a:lnTo>
                    <a:pt x="9213067" y="326429"/>
                  </a:lnTo>
                  <a:lnTo>
                    <a:pt x="9213067" y="350208"/>
                  </a:lnTo>
                  <a:cubicBezTo>
                    <a:pt x="9213069" y="350214"/>
                    <a:pt x="9213107" y="350272"/>
                    <a:pt x="9213574" y="351019"/>
                  </a:cubicBezTo>
                  <a:lnTo>
                    <a:pt x="9217120" y="356694"/>
                  </a:lnTo>
                  <a:lnTo>
                    <a:pt x="9217120" y="471268"/>
                  </a:lnTo>
                  <a:lnTo>
                    <a:pt x="9219400" y="471268"/>
                  </a:lnTo>
                  <a:lnTo>
                    <a:pt x="9235361" y="471268"/>
                  </a:lnTo>
                  <a:lnTo>
                    <a:pt x="9235361" y="611783"/>
                  </a:lnTo>
                  <a:cubicBezTo>
                    <a:pt x="9235371" y="611782"/>
                    <a:pt x="9235483" y="611761"/>
                    <a:pt x="9236881" y="611513"/>
                  </a:cubicBezTo>
                  <a:lnTo>
                    <a:pt x="9247521" y="609622"/>
                  </a:lnTo>
                  <a:cubicBezTo>
                    <a:pt x="9247521" y="609644"/>
                    <a:pt x="9247491" y="610978"/>
                    <a:pt x="9245494" y="698254"/>
                  </a:cubicBezTo>
                  <a:cubicBezTo>
                    <a:pt x="9245504" y="698256"/>
                    <a:pt x="9245615" y="698276"/>
                    <a:pt x="9247014" y="698525"/>
                  </a:cubicBezTo>
                  <a:lnTo>
                    <a:pt x="9257654" y="700416"/>
                  </a:lnTo>
                  <a:cubicBezTo>
                    <a:pt x="9257656" y="700423"/>
                    <a:pt x="9257676" y="700487"/>
                    <a:pt x="9257907" y="701227"/>
                  </a:cubicBezTo>
                  <a:lnTo>
                    <a:pt x="9259681" y="706902"/>
                  </a:lnTo>
                  <a:cubicBezTo>
                    <a:pt x="9259683" y="706893"/>
                    <a:pt x="9259728" y="706750"/>
                    <a:pt x="9260441" y="704470"/>
                  </a:cubicBezTo>
                  <a:lnTo>
                    <a:pt x="9265761" y="687446"/>
                  </a:lnTo>
                  <a:lnTo>
                    <a:pt x="9267534" y="687446"/>
                  </a:lnTo>
                  <a:lnTo>
                    <a:pt x="9279948" y="687446"/>
                  </a:lnTo>
                  <a:lnTo>
                    <a:pt x="9279948" y="719872"/>
                  </a:lnTo>
                  <a:cubicBezTo>
                    <a:pt x="9279954" y="719877"/>
                    <a:pt x="9280031" y="719917"/>
                    <a:pt x="9280961" y="720413"/>
                  </a:cubicBezTo>
                  <a:lnTo>
                    <a:pt x="9288055" y="724196"/>
                  </a:lnTo>
                  <a:lnTo>
                    <a:pt x="9288055" y="725547"/>
                  </a:lnTo>
                  <a:lnTo>
                    <a:pt x="9288055" y="735005"/>
                  </a:lnTo>
                  <a:lnTo>
                    <a:pt x="9332642" y="735005"/>
                  </a:lnTo>
                  <a:lnTo>
                    <a:pt x="9332642" y="736086"/>
                  </a:lnTo>
                  <a:lnTo>
                    <a:pt x="9332642" y="743652"/>
                  </a:lnTo>
                  <a:lnTo>
                    <a:pt x="9334668" y="743652"/>
                  </a:lnTo>
                  <a:lnTo>
                    <a:pt x="9348855" y="743652"/>
                  </a:lnTo>
                  <a:lnTo>
                    <a:pt x="9348855" y="713387"/>
                  </a:lnTo>
                  <a:lnTo>
                    <a:pt x="9393442" y="713387"/>
                  </a:lnTo>
                  <a:lnTo>
                    <a:pt x="9393442" y="712036"/>
                  </a:lnTo>
                  <a:lnTo>
                    <a:pt x="9393442" y="702578"/>
                  </a:lnTo>
                  <a:lnTo>
                    <a:pt x="9394456" y="702578"/>
                  </a:lnTo>
                  <a:lnTo>
                    <a:pt x="9401549" y="702578"/>
                  </a:lnTo>
                  <a:lnTo>
                    <a:pt x="9401549" y="700687"/>
                  </a:lnTo>
                  <a:lnTo>
                    <a:pt x="9401549" y="687446"/>
                  </a:lnTo>
                  <a:lnTo>
                    <a:pt x="9402309" y="687446"/>
                  </a:lnTo>
                  <a:lnTo>
                    <a:pt x="9407629" y="687446"/>
                  </a:lnTo>
                  <a:lnTo>
                    <a:pt x="9407629" y="686365"/>
                  </a:lnTo>
                  <a:lnTo>
                    <a:pt x="9407629" y="678798"/>
                  </a:lnTo>
                  <a:lnTo>
                    <a:pt x="9409656" y="678798"/>
                  </a:lnTo>
                  <a:lnTo>
                    <a:pt x="9423843" y="678798"/>
                  </a:lnTo>
                  <a:lnTo>
                    <a:pt x="9423843" y="679879"/>
                  </a:lnTo>
                  <a:lnTo>
                    <a:pt x="9423843" y="687446"/>
                  </a:lnTo>
                  <a:lnTo>
                    <a:pt x="9446136" y="687446"/>
                  </a:lnTo>
                  <a:lnTo>
                    <a:pt x="9446136" y="685554"/>
                  </a:lnTo>
                  <a:lnTo>
                    <a:pt x="9446136" y="672313"/>
                  </a:lnTo>
                  <a:lnTo>
                    <a:pt x="9447910" y="672313"/>
                  </a:lnTo>
                  <a:lnTo>
                    <a:pt x="9460323" y="672313"/>
                  </a:lnTo>
                  <a:lnTo>
                    <a:pt x="9460323" y="696093"/>
                  </a:lnTo>
                  <a:lnTo>
                    <a:pt x="9461337" y="696093"/>
                  </a:lnTo>
                  <a:lnTo>
                    <a:pt x="9468430" y="696093"/>
                  </a:lnTo>
                  <a:lnTo>
                    <a:pt x="9468430" y="695012"/>
                  </a:lnTo>
                  <a:lnTo>
                    <a:pt x="9468430" y="687446"/>
                  </a:lnTo>
                  <a:lnTo>
                    <a:pt x="9470203" y="687446"/>
                  </a:lnTo>
                  <a:lnTo>
                    <a:pt x="9482617" y="687446"/>
                  </a:lnTo>
                  <a:lnTo>
                    <a:pt x="9482617" y="713387"/>
                  </a:lnTo>
                  <a:lnTo>
                    <a:pt x="9484644" y="713387"/>
                  </a:lnTo>
                  <a:lnTo>
                    <a:pt x="9498830" y="713387"/>
                  </a:lnTo>
                  <a:lnTo>
                    <a:pt x="9498830" y="715008"/>
                  </a:lnTo>
                  <a:lnTo>
                    <a:pt x="9498830" y="726358"/>
                  </a:lnTo>
                  <a:lnTo>
                    <a:pt x="9499590" y="726358"/>
                  </a:lnTo>
                  <a:lnTo>
                    <a:pt x="9504911" y="726358"/>
                  </a:lnTo>
                  <a:lnTo>
                    <a:pt x="9504911" y="725547"/>
                  </a:lnTo>
                  <a:lnTo>
                    <a:pt x="9504911" y="719872"/>
                  </a:lnTo>
                  <a:lnTo>
                    <a:pt x="9535311" y="719872"/>
                  </a:lnTo>
                  <a:lnTo>
                    <a:pt x="9535311" y="743652"/>
                  </a:lnTo>
                  <a:lnTo>
                    <a:pt x="9536324" y="743652"/>
                  </a:lnTo>
                  <a:lnTo>
                    <a:pt x="9543418" y="743652"/>
                  </a:lnTo>
                  <a:lnTo>
                    <a:pt x="9543418" y="744733"/>
                  </a:lnTo>
                  <a:lnTo>
                    <a:pt x="9543418" y="752299"/>
                  </a:lnTo>
                  <a:lnTo>
                    <a:pt x="9544178" y="752299"/>
                  </a:lnTo>
                  <a:lnTo>
                    <a:pt x="9549498" y="752299"/>
                  </a:lnTo>
                  <a:lnTo>
                    <a:pt x="9549498" y="750137"/>
                  </a:lnTo>
                  <a:lnTo>
                    <a:pt x="9549498" y="735005"/>
                  </a:lnTo>
                  <a:lnTo>
                    <a:pt x="9550511" y="735005"/>
                  </a:lnTo>
                  <a:lnTo>
                    <a:pt x="9557605" y="735005"/>
                  </a:lnTo>
                  <a:lnTo>
                    <a:pt x="9557605" y="736086"/>
                  </a:lnTo>
                  <a:lnTo>
                    <a:pt x="9557605" y="743652"/>
                  </a:lnTo>
                  <a:lnTo>
                    <a:pt x="9562925" y="741659"/>
                  </a:lnTo>
                  <a:cubicBezTo>
                    <a:pt x="9563685" y="741287"/>
                    <a:pt x="9563685" y="741085"/>
                    <a:pt x="9563685" y="740679"/>
                  </a:cubicBezTo>
                  <a:lnTo>
                    <a:pt x="9563685" y="735005"/>
                  </a:lnTo>
                  <a:lnTo>
                    <a:pt x="9602192" y="735005"/>
                  </a:lnTo>
                  <a:lnTo>
                    <a:pt x="9602192" y="758784"/>
                  </a:lnTo>
                  <a:lnTo>
                    <a:pt x="9604218" y="758784"/>
                  </a:lnTo>
                  <a:lnTo>
                    <a:pt x="9618405" y="758784"/>
                  </a:lnTo>
                  <a:lnTo>
                    <a:pt x="9618405" y="759865"/>
                  </a:lnTo>
                  <a:lnTo>
                    <a:pt x="9618405" y="767431"/>
                  </a:lnTo>
                  <a:lnTo>
                    <a:pt x="9620179" y="767431"/>
                  </a:lnTo>
                  <a:lnTo>
                    <a:pt x="9632592" y="767431"/>
                  </a:lnTo>
                  <a:lnTo>
                    <a:pt x="9632592" y="743652"/>
                  </a:lnTo>
                  <a:lnTo>
                    <a:pt x="9633605" y="743652"/>
                  </a:lnTo>
                  <a:lnTo>
                    <a:pt x="9640699" y="743652"/>
                  </a:lnTo>
                  <a:lnTo>
                    <a:pt x="9640699" y="711225"/>
                  </a:lnTo>
                  <a:lnTo>
                    <a:pt x="9641712" y="711225"/>
                  </a:lnTo>
                  <a:lnTo>
                    <a:pt x="9648806" y="711225"/>
                  </a:lnTo>
                  <a:lnTo>
                    <a:pt x="9648806" y="709334"/>
                  </a:lnTo>
                  <a:lnTo>
                    <a:pt x="9648806" y="696093"/>
                  </a:lnTo>
                  <a:cubicBezTo>
                    <a:pt x="9646779" y="696093"/>
                    <a:pt x="9646779" y="696093"/>
                    <a:pt x="9647539" y="694471"/>
                  </a:cubicBezTo>
                  <a:lnTo>
                    <a:pt x="9652859" y="683122"/>
                  </a:lnTo>
                  <a:cubicBezTo>
                    <a:pt x="9652864" y="683139"/>
                    <a:pt x="9653059" y="683813"/>
                    <a:pt x="9660966" y="711225"/>
                  </a:cubicBezTo>
                  <a:lnTo>
                    <a:pt x="9661726" y="711225"/>
                  </a:lnTo>
                  <a:lnTo>
                    <a:pt x="9667046" y="711225"/>
                  </a:lnTo>
                  <a:lnTo>
                    <a:pt x="9667046" y="605298"/>
                  </a:lnTo>
                  <a:lnTo>
                    <a:pt x="9668566" y="605298"/>
                  </a:lnTo>
                  <a:lnTo>
                    <a:pt x="9679206" y="605298"/>
                  </a:lnTo>
                  <a:lnTo>
                    <a:pt x="9679206" y="557739"/>
                  </a:lnTo>
                  <a:lnTo>
                    <a:pt x="9705553" y="557739"/>
                  </a:lnTo>
                  <a:lnTo>
                    <a:pt x="9705553" y="536121"/>
                  </a:lnTo>
                  <a:lnTo>
                    <a:pt x="9740007" y="536121"/>
                  </a:lnTo>
                  <a:lnTo>
                    <a:pt x="9740007" y="538553"/>
                  </a:lnTo>
                  <a:lnTo>
                    <a:pt x="9740007" y="555577"/>
                  </a:lnTo>
                  <a:lnTo>
                    <a:pt x="9742287" y="555577"/>
                  </a:lnTo>
                  <a:lnTo>
                    <a:pt x="9758247" y="555577"/>
                  </a:lnTo>
                  <a:lnTo>
                    <a:pt x="9758247" y="603136"/>
                  </a:lnTo>
                  <a:lnTo>
                    <a:pt x="9759260" y="603136"/>
                  </a:lnTo>
                  <a:lnTo>
                    <a:pt x="9766354" y="603136"/>
                  </a:lnTo>
                  <a:lnTo>
                    <a:pt x="9780541" y="607460"/>
                  </a:lnTo>
                  <a:lnTo>
                    <a:pt x="9780541" y="646372"/>
                  </a:lnTo>
                  <a:lnTo>
                    <a:pt x="9781554" y="646372"/>
                  </a:lnTo>
                  <a:lnTo>
                    <a:pt x="9788647" y="646372"/>
                  </a:lnTo>
                  <a:lnTo>
                    <a:pt x="9788647" y="647993"/>
                  </a:lnTo>
                  <a:lnTo>
                    <a:pt x="9788647" y="659342"/>
                  </a:lnTo>
                  <a:lnTo>
                    <a:pt x="9790674" y="659342"/>
                  </a:lnTo>
                  <a:lnTo>
                    <a:pt x="9804861" y="659342"/>
                  </a:lnTo>
                  <a:lnTo>
                    <a:pt x="9810941" y="665828"/>
                  </a:lnTo>
                  <a:lnTo>
                    <a:pt x="9810941" y="687446"/>
                  </a:lnTo>
                  <a:lnTo>
                    <a:pt x="9813221" y="687446"/>
                  </a:lnTo>
                  <a:lnTo>
                    <a:pt x="9829181" y="687446"/>
                  </a:lnTo>
                  <a:lnTo>
                    <a:pt x="9829181" y="688526"/>
                  </a:lnTo>
                  <a:lnTo>
                    <a:pt x="9829181" y="696093"/>
                  </a:lnTo>
                  <a:lnTo>
                    <a:pt x="9830448" y="696093"/>
                  </a:lnTo>
                  <a:lnTo>
                    <a:pt x="9839315" y="696093"/>
                  </a:lnTo>
                  <a:lnTo>
                    <a:pt x="9839315" y="698254"/>
                  </a:lnTo>
                  <a:lnTo>
                    <a:pt x="9839315" y="713387"/>
                  </a:lnTo>
                  <a:cubicBezTo>
                    <a:pt x="9843368" y="713387"/>
                    <a:pt x="9843368" y="713387"/>
                    <a:pt x="9843368" y="711495"/>
                  </a:cubicBezTo>
                  <a:lnTo>
                    <a:pt x="9843368" y="698254"/>
                  </a:lnTo>
                  <a:lnTo>
                    <a:pt x="9844381" y="698254"/>
                  </a:lnTo>
                  <a:lnTo>
                    <a:pt x="9851475" y="698254"/>
                  </a:lnTo>
                  <a:lnTo>
                    <a:pt x="9851475" y="699876"/>
                  </a:lnTo>
                  <a:lnTo>
                    <a:pt x="9851475" y="711225"/>
                  </a:lnTo>
                  <a:lnTo>
                    <a:pt x="9852235" y="711225"/>
                  </a:lnTo>
                  <a:lnTo>
                    <a:pt x="9857555" y="711225"/>
                  </a:lnTo>
                  <a:cubicBezTo>
                    <a:pt x="9857555" y="706902"/>
                    <a:pt x="9857555" y="706902"/>
                    <a:pt x="9906195" y="706902"/>
                  </a:cubicBezTo>
                  <a:lnTo>
                    <a:pt x="9906195" y="708253"/>
                  </a:lnTo>
                  <a:lnTo>
                    <a:pt x="9906195" y="717710"/>
                  </a:lnTo>
                  <a:lnTo>
                    <a:pt x="9906955" y="717710"/>
                  </a:lnTo>
                  <a:lnTo>
                    <a:pt x="9912276" y="717710"/>
                  </a:lnTo>
                  <a:lnTo>
                    <a:pt x="9912276" y="719872"/>
                  </a:lnTo>
                  <a:lnTo>
                    <a:pt x="9912276" y="735005"/>
                  </a:lnTo>
                  <a:cubicBezTo>
                    <a:pt x="9912284" y="735001"/>
                    <a:pt x="9912400" y="734923"/>
                    <a:pt x="9914302" y="733654"/>
                  </a:cubicBezTo>
                  <a:lnTo>
                    <a:pt x="9928489" y="724196"/>
                  </a:lnTo>
                  <a:cubicBezTo>
                    <a:pt x="9928491" y="724177"/>
                    <a:pt x="9928622" y="723302"/>
                    <a:pt x="9934569" y="683122"/>
                  </a:cubicBezTo>
                  <a:cubicBezTo>
                    <a:pt x="9934578" y="683120"/>
                    <a:pt x="9934647" y="683094"/>
                    <a:pt x="9935329" y="682852"/>
                  </a:cubicBezTo>
                  <a:lnTo>
                    <a:pt x="9940649" y="680960"/>
                  </a:lnTo>
                  <a:cubicBezTo>
                    <a:pt x="9940649" y="680944"/>
                    <a:pt x="9940682" y="679883"/>
                    <a:pt x="9942676" y="611783"/>
                  </a:cubicBezTo>
                  <a:cubicBezTo>
                    <a:pt x="9942676" y="611801"/>
                    <a:pt x="9942709" y="612892"/>
                    <a:pt x="9944703" y="680960"/>
                  </a:cubicBezTo>
                  <a:cubicBezTo>
                    <a:pt x="9944712" y="680963"/>
                    <a:pt x="9944783" y="680988"/>
                    <a:pt x="9945463" y="681230"/>
                  </a:cubicBezTo>
                  <a:lnTo>
                    <a:pt x="9950783" y="683122"/>
                  </a:lnTo>
                  <a:lnTo>
                    <a:pt x="9950783" y="596651"/>
                  </a:lnTo>
                  <a:cubicBezTo>
                    <a:pt x="9954836" y="596651"/>
                    <a:pt x="9954836" y="596651"/>
                    <a:pt x="9954836" y="564224"/>
                  </a:cubicBezTo>
                  <a:lnTo>
                    <a:pt x="9993343" y="564224"/>
                  </a:lnTo>
                  <a:lnTo>
                    <a:pt x="9993343" y="596651"/>
                  </a:lnTo>
                  <a:lnTo>
                    <a:pt x="9994103" y="596651"/>
                  </a:lnTo>
                  <a:lnTo>
                    <a:pt x="9999423" y="596651"/>
                  </a:lnTo>
                  <a:lnTo>
                    <a:pt x="9999423" y="514503"/>
                  </a:lnTo>
                  <a:lnTo>
                    <a:pt x="10001197" y="514503"/>
                  </a:lnTo>
                  <a:lnTo>
                    <a:pt x="10013610" y="514503"/>
                  </a:lnTo>
                  <a:lnTo>
                    <a:pt x="10013610" y="512612"/>
                  </a:lnTo>
                  <a:lnTo>
                    <a:pt x="10013610" y="499371"/>
                  </a:lnTo>
                  <a:lnTo>
                    <a:pt x="10035904" y="499371"/>
                  </a:lnTo>
                  <a:lnTo>
                    <a:pt x="10035904" y="498290"/>
                  </a:lnTo>
                  <a:lnTo>
                    <a:pt x="10035904" y="490724"/>
                  </a:lnTo>
                  <a:lnTo>
                    <a:pt x="10037677" y="490724"/>
                  </a:lnTo>
                  <a:lnTo>
                    <a:pt x="10050091" y="490724"/>
                  </a:lnTo>
                  <a:lnTo>
                    <a:pt x="10050091" y="491805"/>
                  </a:lnTo>
                  <a:lnTo>
                    <a:pt x="10050091" y="499371"/>
                  </a:lnTo>
                  <a:lnTo>
                    <a:pt x="10050851" y="499371"/>
                  </a:lnTo>
                  <a:lnTo>
                    <a:pt x="10056171" y="499371"/>
                  </a:lnTo>
                  <a:lnTo>
                    <a:pt x="10066304" y="495047"/>
                  </a:lnTo>
                  <a:lnTo>
                    <a:pt x="10070357" y="498290"/>
                  </a:lnTo>
                  <a:lnTo>
                    <a:pt x="10070357" y="490724"/>
                  </a:lnTo>
                  <a:lnTo>
                    <a:pt x="10072637" y="490724"/>
                  </a:lnTo>
                  <a:lnTo>
                    <a:pt x="10088598" y="490724"/>
                  </a:lnTo>
                  <a:lnTo>
                    <a:pt x="10088598" y="491805"/>
                  </a:lnTo>
                  <a:lnTo>
                    <a:pt x="10088598" y="499371"/>
                  </a:lnTo>
                  <a:lnTo>
                    <a:pt x="10118998" y="499371"/>
                  </a:lnTo>
                  <a:lnTo>
                    <a:pt x="10118998" y="500992"/>
                  </a:lnTo>
                  <a:lnTo>
                    <a:pt x="10118998" y="512342"/>
                  </a:lnTo>
                  <a:lnTo>
                    <a:pt x="10145345" y="512342"/>
                  </a:lnTo>
                  <a:lnTo>
                    <a:pt x="10145345" y="542606"/>
                  </a:lnTo>
                  <a:lnTo>
                    <a:pt x="10146105" y="542606"/>
                  </a:lnTo>
                  <a:lnTo>
                    <a:pt x="10151425" y="542606"/>
                  </a:lnTo>
                  <a:lnTo>
                    <a:pt x="10151425" y="543687"/>
                  </a:lnTo>
                  <a:lnTo>
                    <a:pt x="10151425" y="551254"/>
                  </a:lnTo>
                  <a:cubicBezTo>
                    <a:pt x="10155479" y="551254"/>
                    <a:pt x="10155479" y="551254"/>
                    <a:pt x="10155479" y="581518"/>
                  </a:cubicBezTo>
                  <a:lnTo>
                    <a:pt x="10156239" y="581518"/>
                  </a:lnTo>
                  <a:lnTo>
                    <a:pt x="10161559" y="581518"/>
                  </a:lnTo>
                  <a:lnTo>
                    <a:pt x="10161559" y="582329"/>
                  </a:lnTo>
                  <a:lnTo>
                    <a:pt x="10161559" y="588004"/>
                  </a:lnTo>
                  <a:lnTo>
                    <a:pt x="10162572" y="588004"/>
                  </a:lnTo>
                  <a:lnTo>
                    <a:pt x="10169665" y="588004"/>
                  </a:lnTo>
                  <a:lnTo>
                    <a:pt x="10169665" y="618269"/>
                  </a:lnTo>
                  <a:lnTo>
                    <a:pt x="10171692" y="618269"/>
                  </a:lnTo>
                  <a:lnTo>
                    <a:pt x="10185879" y="618269"/>
                  </a:lnTo>
                  <a:lnTo>
                    <a:pt x="10185879" y="642048"/>
                  </a:lnTo>
                  <a:cubicBezTo>
                    <a:pt x="10187906" y="642048"/>
                    <a:pt x="10187906" y="642048"/>
                    <a:pt x="10187906" y="643669"/>
                  </a:cubicBezTo>
                  <a:lnTo>
                    <a:pt x="10187906" y="655019"/>
                  </a:lnTo>
                  <a:lnTo>
                    <a:pt x="10188666" y="655019"/>
                  </a:lnTo>
                  <a:lnTo>
                    <a:pt x="10193986" y="655019"/>
                  </a:lnTo>
                  <a:lnTo>
                    <a:pt x="10193986" y="678798"/>
                  </a:lnTo>
                  <a:lnTo>
                    <a:pt x="10195252" y="678798"/>
                  </a:lnTo>
                  <a:lnTo>
                    <a:pt x="10204119" y="678798"/>
                  </a:lnTo>
                  <a:cubicBezTo>
                    <a:pt x="10206146" y="680960"/>
                    <a:pt x="10206146" y="680960"/>
                    <a:pt x="10206146" y="682852"/>
                  </a:cubicBezTo>
                  <a:lnTo>
                    <a:pt x="10206146" y="696093"/>
                  </a:lnTo>
                  <a:cubicBezTo>
                    <a:pt x="10206151" y="696086"/>
                    <a:pt x="10206238" y="695979"/>
                    <a:pt x="10207666" y="694201"/>
                  </a:cubicBezTo>
                  <a:lnTo>
                    <a:pt x="10218306" y="680960"/>
                  </a:lnTo>
                  <a:lnTo>
                    <a:pt x="10246680" y="680960"/>
                  </a:lnTo>
                  <a:lnTo>
                    <a:pt x="10246680" y="767431"/>
                  </a:lnTo>
                  <a:lnTo>
                    <a:pt x="10247440" y="767431"/>
                  </a:lnTo>
                  <a:lnTo>
                    <a:pt x="10252760" y="767431"/>
                  </a:lnTo>
                  <a:cubicBezTo>
                    <a:pt x="10252764" y="767423"/>
                    <a:pt x="10252823" y="767323"/>
                    <a:pt x="10253520" y="766080"/>
                  </a:cubicBezTo>
                  <a:lnTo>
                    <a:pt x="10258840" y="756622"/>
                  </a:lnTo>
                  <a:lnTo>
                    <a:pt x="10258840" y="758514"/>
                  </a:lnTo>
                  <a:lnTo>
                    <a:pt x="10258840" y="771755"/>
                  </a:lnTo>
                  <a:cubicBezTo>
                    <a:pt x="10262893" y="771755"/>
                    <a:pt x="10262893" y="771755"/>
                    <a:pt x="10262893" y="726358"/>
                  </a:cubicBezTo>
                  <a:lnTo>
                    <a:pt x="10263653" y="726358"/>
                  </a:lnTo>
                  <a:lnTo>
                    <a:pt x="10268973" y="726358"/>
                  </a:lnTo>
                  <a:lnTo>
                    <a:pt x="10268973" y="661504"/>
                  </a:lnTo>
                  <a:lnTo>
                    <a:pt x="10269987" y="661504"/>
                  </a:lnTo>
                  <a:lnTo>
                    <a:pt x="10277080" y="661504"/>
                  </a:lnTo>
                  <a:cubicBezTo>
                    <a:pt x="10277086" y="661483"/>
                    <a:pt x="10277350" y="660543"/>
                    <a:pt x="10289240" y="618269"/>
                  </a:cubicBezTo>
                  <a:lnTo>
                    <a:pt x="10290507" y="618269"/>
                  </a:lnTo>
                  <a:lnTo>
                    <a:pt x="10299374" y="618269"/>
                  </a:lnTo>
                  <a:cubicBezTo>
                    <a:pt x="10299379" y="618292"/>
                    <a:pt x="10299605" y="619258"/>
                    <a:pt x="10309507" y="661504"/>
                  </a:cubicBezTo>
                  <a:lnTo>
                    <a:pt x="10310520" y="661504"/>
                  </a:lnTo>
                  <a:lnTo>
                    <a:pt x="10317614" y="661504"/>
                  </a:lnTo>
                  <a:lnTo>
                    <a:pt x="10317614" y="700416"/>
                  </a:lnTo>
                  <a:lnTo>
                    <a:pt x="10319387" y="700416"/>
                  </a:lnTo>
                  <a:lnTo>
                    <a:pt x="10331801" y="700416"/>
                  </a:lnTo>
                  <a:lnTo>
                    <a:pt x="10331801" y="702578"/>
                  </a:lnTo>
                  <a:lnTo>
                    <a:pt x="10331801" y="717710"/>
                  </a:lnTo>
                  <a:cubicBezTo>
                    <a:pt x="10335854" y="717710"/>
                    <a:pt x="10335854" y="717710"/>
                    <a:pt x="10335854" y="715549"/>
                  </a:cubicBezTo>
                  <a:lnTo>
                    <a:pt x="10335854" y="700416"/>
                  </a:lnTo>
                  <a:lnTo>
                    <a:pt x="10337374" y="700416"/>
                  </a:lnTo>
                  <a:lnTo>
                    <a:pt x="10348014" y="700416"/>
                  </a:lnTo>
                  <a:lnTo>
                    <a:pt x="10348014" y="702037"/>
                  </a:lnTo>
                  <a:lnTo>
                    <a:pt x="10348014" y="713387"/>
                  </a:lnTo>
                  <a:lnTo>
                    <a:pt x="10378415" y="713387"/>
                  </a:lnTo>
                  <a:lnTo>
                    <a:pt x="10378415" y="676637"/>
                  </a:lnTo>
                  <a:lnTo>
                    <a:pt x="10379681" y="676637"/>
                  </a:lnTo>
                  <a:lnTo>
                    <a:pt x="10388548" y="676637"/>
                  </a:lnTo>
                  <a:lnTo>
                    <a:pt x="10388548" y="698254"/>
                  </a:lnTo>
                  <a:cubicBezTo>
                    <a:pt x="10390575" y="698254"/>
                    <a:pt x="10390575" y="698254"/>
                    <a:pt x="10390575" y="665828"/>
                  </a:cubicBezTo>
                  <a:lnTo>
                    <a:pt x="10412868" y="665828"/>
                  </a:lnTo>
                  <a:lnTo>
                    <a:pt x="10412868" y="664206"/>
                  </a:lnTo>
                  <a:lnTo>
                    <a:pt x="10412868" y="652857"/>
                  </a:lnTo>
                  <a:lnTo>
                    <a:pt x="10413628" y="652857"/>
                  </a:lnTo>
                  <a:lnTo>
                    <a:pt x="10418948" y="652857"/>
                  </a:lnTo>
                  <a:lnTo>
                    <a:pt x="10418948" y="650966"/>
                  </a:lnTo>
                  <a:lnTo>
                    <a:pt x="10418948" y="637725"/>
                  </a:lnTo>
                  <a:lnTo>
                    <a:pt x="10423002" y="644210"/>
                  </a:lnTo>
                  <a:lnTo>
                    <a:pt x="10425282" y="644210"/>
                  </a:lnTo>
                  <a:lnTo>
                    <a:pt x="10441242" y="644210"/>
                  </a:lnTo>
                  <a:lnTo>
                    <a:pt x="10441242" y="643399"/>
                  </a:lnTo>
                  <a:lnTo>
                    <a:pt x="10441242" y="637725"/>
                  </a:lnTo>
                  <a:lnTo>
                    <a:pt x="10442002" y="637725"/>
                  </a:lnTo>
                  <a:lnTo>
                    <a:pt x="10447322" y="637725"/>
                  </a:lnTo>
                  <a:lnTo>
                    <a:pt x="10447322" y="639076"/>
                  </a:lnTo>
                  <a:lnTo>
                    <a:pt x="10447322" y="648534"/>
                  </a:lnTo>
                  <a:lnTo>
                    <a:pt x="10485829" y="648534"/>
                  </a:lnTo>
                  <a:lnTo>
                    <a:pt x="10485829" y="786887"/>
                  </a:lnTo>
                  <a:lnTo>
                    <a:pt x="10487349" y="786887"/>
                  </a:lnTo>
                  <a:lnTo>
                    <a:pt x="10497989" y="786887"/>
                  </a:lnTo>
                  <a:lnTo>
                    <a:pt x="10497989" y="773917"/>
                  </a:lnTo>
                  <a:lnTo>
                    <a:pt x="10502043" y="773917"/>
                  </a:lnTo>
                  <a:lnTo>
                    <a:pt x="10502043" y="786887"/>
                  </a:lnTo>
                  <a:lnTo>
                    <a:pt x="10532443" y="786887"/>
                  </a:lnTo>
                  <a:lnTo>
                    <a:pt x="10532443" y="756622"/>
                  </a:lnTo>
                  <a:lnTo>
                    <a:pt x="10544603" y="756622"/>
                  </a:lnTo>
                  <a:lnTo>
                    <a:pt x="10556763" y="754461"/>
                  </a:lnTo>
                  <a:cubicBezTo>
                    <a:pt x="10558790" y="754461"/>
                    <a:pt x="10558790" y="756622"/>
                    <a:pt x="10560817" y="756622"/>
                  </a:cubicBezTo>
                  <a:lnTo>
                    <a:pt x="10570950" y="756622"/>
                  </a:lnTo>
                  <a:lnTo>
                    <a:pt x="10570950" y="786887"/>
                  </a:lnTo>
                  <a:lnTo>
                    <a:pt x="10579057" y="786887"/>
                  </a:lnTo>
                  <a:lnTo>
                    <a:pt x="10579057" y="804182"/>
                  </a:lnTo>
                  <a:lnTo>
                    <a:pt x="10588393" y="805087"/>
                  </a:lnTo>
                  <a:lnTo>
                    <a:pt x="10601351" y="805087"/>
                  </a:lnTo>
                  <a:lnTo>
                    <a:pt x="10601351" y="789049"/>
                  </a:lnTo>
                  <a:lnTo>
                    <a:pt x="10669307" y="789049"/>
                  </a:lnTo>
                  <a:lnTo>
                    <a:pt x="10669307" y="703796"/>
                  </a:lnTo>
                  <a:lnTo>
                    <a:pt x="10741315" y="703796"/>
                  </a:lnTo>
                  <a:lnTo>
                    <a:pt x="10741315" y="782564"/>
                  </a:lnTo>
                  <a:lnTo>
                    <a:pt x="10743219" y="782564"/>
                  </a:lnTo>
                  <a:lnTo>
                    <a:pt x="10744461" y="805087"/>
                  </a:lnTo>
                  <a:lnTo>
                    <a:pt x="10754137" y="805087"/>
                  </a:lnTo>
                  <a:cubicBezTo>
                    <a:pt x="10754673" y="797873"/>
                    <a:pt x="10755379" y="790219"/>
                    <a:pt x="10755379" y="782564"/>
                  </a:cubicBezTo>
                  <a:lnTo>
                    <a:pt x="10761459" y="782564"/>
                  </a:lnTo>
                  <a:lnTo>
                    <a:pt x="10762701" y="805087"/>
                  </a:lnTo>
                  <a:lnTo>
                    <a:pt x="10813323" y="805087"/>
                  </a:lnTo>
                  <a:lnTo>
                    <a:pt x="10813323" y="642059"/>
                  </a:lnTo>
                  <a:lnTo>
                    <a:pt x="11010650" y="642059"/>
                  </a:lnTo>
                  <a:lnTo>
                    <a:pt x="11010650" y="805087"/>
                  </a:lnTo>
                  <a:lnTo>
                    <a:pt x="11029347" y="805087"/>
                  </a:lnTo>
                  <a:lnTo>
                    <a:pt x="11029347" y="722394"/>
                  </a:lnTo>
                  <a:lnTo>
                    <a:pt x="11124467" y="722394"/>
                  </a:lnTo>
                  <a:cubicBezTo>
                    <a:pt x="11128542" y="616373"/>
                    <a:pt x="11131920" y="510899"/>
                    <a:pt x="11136397" y="404253"/>
                  </a:cubicBezTo>
                  <a:cubicBezTo>
                    <a:pt x="11126264" y="404253"/>
                    <a:pt x="11101944" y="391282"/>
                    <a:pt x="11124237" y="382635"/>
                  </a:cubicBezTo>
                  <a:cubicBezTo>
                    <a:pt x="11122210" y="380473"/>
                    <a:pt x="11120184" y="378311"/>
                    <a:pt x="11118157" y="378311"/>
                  </a:cubicBezTo>
                  <a:cubicBezTo>
                    <a:pt x="11118157" y="365341"/>
                    <a:pt x="11116130" y="363179"/>
                    <a:pt x="11126264" y="354532"/>
                  </a:cubicBezTo>
                  <a:lnTo>
                    <a:pt x="11126264" y="337238"/>
                  </a:lnTo>
                  <a:lnTo>
                    <a:pt x="11140451" y="337238"/>
                  </a:lnTo>
                  <a:lnTo>
                    <a:pt x="11140451" y="315620"/>
                  </a:lnTo>
                  <a:cubicBezTo>
                    <a:pt x="11140451" y="313458"/>
                    <a:pt x="11142477" y="313458"/>
                    <a:pt x="11142477" y="311296"/>
                  </a:cubicBezTo>
                  <a:lnTo>
                    <a:pt x="11142477" y="233472"/>
                  </a:lnTo>
                  <a:cubicBezTo>
                    <a:pt x="11142477" y="231310"/>
                    <a:pt x="11140451" y="229149"/>
                    <a:pt x="11140451" y="226987"/>
                  </a:cubicBezTo>
                  <a:lnTo>
                    <a:pt x="11146531" y="220501"/>
                  </a:lnTo>
                  <a:lnTo>
                    <a:pt x="11146531" y="162133"/>
                  </a:lnTo>
                  <a:cubicBezTo>
                    <a:pt x="11146531" y="159972"/>
                    <a:pt x="11146531" y="159972"/>
                    <a:pt x="11148557" y="157810"/>
                  </a:cubicBezTo>
                  <a:lnTo>
                    <a:pt x="11148557" y="101604"/>
                  </a:lnTo>
                  <a:cubicBezTo>
                    <a:pt x="11150584" y="92957"/>
                    <a:pt x="11150584" y="88633"/>
                    <a:pt x="11150584" y="82148"/>
                  </a:cubicBezTo>
                  <a:cubicBezTo>
                    <a:pt x="11154638" y="88633"/>
                    <a:pt x="11154638" y="92957"/>
                    <a:pt x="11154638" y="99442"/>
                  </a:cubicBezTo>
                  <a:cubicBezTo>
                    <a:pt x="11156664" y="121060"/>
                    <a:pt x="11156664" y="140516"/>
                    <a:pt x="11156664" y="157810"/>
                  </a:cubicBezTo>
                  <a:cubicBezTo>
                    <a:pt x="11158691" y="181589"/>
                    <a:pt x="11158691" y="201045"/>
                    <a:pt x="11158691" y="220501"/>
                  </a:cubicBezTo>
                  <a:lnTo>
                    <a:pt x="11164771" y="226987"/>
                  </a:lnTo>
                  <a:cubicBezTo>
                    <a:pt x="11164771" y="229149"/>
                    <a:pt x="11162744" y="231310"/>
                    <a:pt x="11162744" y="233472"/>
                  </a:cubicBezTo>
                  <a:lnTo>
                    <a:pt x="11162744" y="311296"/>
                  </a:lnTo>
                  <a:cubicBezTo>
                    <a:pt x="11162744" y="313458"/>
                    <a:pt x="11164771" y="313458"/>
                    <a:pt x="11164771" y="315620"/>
                  </a:cubicBezTo>
                  <a:lnTo>
                    <a:pt x="11164771" y="337238"/>
                  </a:lnTo>
                  <a:lnTo>
                    <a:pt x="11178958" y="337238"/>
                  </a:lnTo>
                  <a:lnTo>
                    <a:pt x="11178958" y="354532"/>
                  </a:lnTo>
                  <a:cubicBezTo>
                    <a:pt x="11187065" y="363179"/>
                    <a:pt x="11187065" y="363179"/>
                    <a:pt x="11187065" y="378311"/>
                  </a:cubicBezTo>
                  <a:cubicBezTo>
                    <a:pt x="11185038" y="378311"/>
                    <a:pt x="11183011" y="380473"/>
                    <a:pt x="11180985" y="382635"/>
                  </a:cubicBezTo>
                  <a:cubicBezTo>
                    <a:pt x="11201251" y="393444"/>
                    <a:pt x="11176931" y="402091"/>
                    <a:pt x="11168824" y="404253"/>
                  </a:cubicBezTo>
                  <a:cubicBezTo>
                    <a:pt x="11170851" y="488562"/>
                    <a:pt x="11174904" y="572871"/>
                    <a:pt x="11176931" y="657181"/>
                  </a:cubicBezTo>
                  <a:lnTo>
                    <a:pt x="11241785" y="657181"/>
                  </a:lnTo>
                  <a:lnTo>
                    <a:pt x="11241785" y="732843"/>
                  </a:lnTo>
                  <a:lnTo>
                    <a:pt x="11249892" y="732843"/>
                  </a:lnTo>
                  <a:cubicBezTo>
                    <a:pt x="11249892" y="730681"/>
                    <a:pt x="11251919" y="728519"/>
                    <a:pt x="11251919" y="726358"/>
                  </a:cubicBezTo>
                  <a:lnTo>
                    <a:pt x="11257999" y="726358"/>
                  </a:lnTo>
                  <a:cubicBezTo>
                    <a:pt x="11257999" y="728519"/>
                    <a:pt x="11257999" y="730681"/>
                    <a:pt x="11260026" y="735005"/>
                  </a:cubicBezTo>
                  <a:lnTo>
                    <a:pt x="11272186" y="735005"/>
                  </a:lnTo>
                  <a:lnTo>
                    <a:pt x="11272186" y="728519"/>
                  </a:lnTo>
                  <a:lnTo>
                    <a:pt x="11294479" y="728519"/>
                  </a:lnTo>
                  <a:lnTo>
                    <a:pt x="11294479" y="735005"/>
                  </a:lnTo>
                  <a:lnTo>
                    <a:pt x="11314746" y="735005"/>
                  </a:lnTo>
                  <a:lnTo>
                    <a:pt x="11314746" y="780402"/>
                  </a:lnTo>
                  <a:lnTo>
                    <a:pt x="11328933" y="780402"/>
                  </a:lnTo>
                  <a:lnTo>
                    <a:pt x="11328933" y="767431"/>
                  </a:lnTo>
                  <a:lnTo>
                    <a:pt x="11345147" y="767431"/>
                  </a:lnTo>
                  <a:lnTo>
                    <a:pt x="11345147" y="588004"/>
                  </a:lnTo>
                  <a:lnTo>
                    <a:pt x="11351227" y="581518"/>
                  </a:lnTo>
                  <a:lnTo>
                    <a:pt x="11424188" y="581518"/>
                  </a:lnTo>
                  <a:lnTo>
                    <a:pt x="11424188" y="590166"/>
                  </a:lnTo>
                  <a:lnTo>
                    <a:pt x="11434321" y="590166"/>
                  </a:lnTo>
                  <a:lnTo>
                    <a:pt x="11434321" y="704740"/>
                  </a:lnTo>
                  <a:lnTo>
                    <a:pt x="11456615" y="704740"/>
                  </a:lnTo>
                  <a:lnTo>
                    <a:pt x="11456615" y="637725"/>
                  </a:lnTo>
                  <a:lnTo>
                    <a:pt x="11482962" y="637725"/>
                  </a:lnTo>
                  <a:cubicBezTo>
                    <a:pt x="11484988" y="637725"/>
                    <a:pt x="11484988" y="635563"/>
                    <a:pt x="11487015" y="633401"/>
                  </a:cubicBezTo>
                  <a:lnTo>
                    <a:pt x="11495122" y="633401"/>
                  </a:lnTo>
                  <a:cubicBezTo>
                    <a:pt x="11497148" y="635563"/>
                    <a:pt x="11497148" y="637725"/>
                    <a:pt x="11499175" y="637725"/>
                  </a:cubicBezTo>
                  <a:lnTo>
                    <a:pt x="11521469" y="637725"/>
                  </a:lnTo>
                  <a:lnTo>
                    <a:pt x="11521469" y="520989"/>
                  </a:lnTo>
                  <a:cubicBezTo>
                    <a:pt x="11521483" y="520986"/>
                    <a:pt x="11522350" y="520822"/>
                    <a:pt x="11578216" y="510180"/>
                  </a:cubicBezTo>
                  <a:lnTo>
                    <a:pt x="11578216" y="511261"/>
                  </a:lnTo>
                  <a:lnTo>
                    <a:pt x="11578216" y="518827"/>
                  </a:lnTo>
                  <a:lnTo>
                    <a:pt x="11604563" y="518827"/>
                  </a:lnTo>
                  <a:lnTo>
                    <a:pt x="11604563" y="773917"/>
                  </a:lnTo>
                  <a:lnTo>
                    <a:pt x="11626857" y="773917"/>
                  </a:lnTo>
                  <a:lnTo>
                    <a:pt x="11626857" y="769593"/>
                  </a:lnTo>
                  <a:lnTo>
                    <a:pt x="11639017" y="769593"/>
                  </a:lnTo>
                  <a:lnTo>
                    <a:pt x="11639017" y="773917"/>
                  </a:lnTo>
                  <a:lnTo>
                    <a:pt x="11663337" y="773917"/>
                  </a:lnTo>
                  <a:lnTo>
                    <a:pt x="11663337" y="760946"/>
                  </a:lnTo>
                  <a:lnTo>
                    <a:pt x="11691711" y="760946"/>
                  </a:lnTo>
                  <a:cubicBezTo>
                    <a:pt x="11695764" y="756622"/>
                    <a:pt x="11699818" y="756622"/>
                    <a:pt x="11703871" y="756622"/>
                  </a:cubicBezTo>
                  <a:cubicBezTo>
                    <a:pt x="11709951" y="760946"/>
                    <a:pt x="11718058" y="760946"/>
                    <a:pt x="11724138" y="760946"/>
                  </a:cubicBezTo>
                  <a:lnTo>
                    <a:pt x="11724138" y="743652"/>
                  </a:lnTo>
                  <a:lnTo>
                    <a:pt x="11732245" y="743652"/>
                  </a:lnTo>
                  <a:lnTo>
                    <a:pt x="11732245" y="730681"/>
                  </a:lnTo>
                  <a:lnTo>
                    <a:pt x="11788992" y="730681"/>
                  </a:lnTo>
                  <a:lnTo>
                    <a:pt x="11788992" y="700416"/>
                  </a:lnTo>
                  <a:lnTo>
                    <a:pt x="11807232" y="700416"/>
                  </a:lnTo>
                  <a:lnTo>
                    <a:pt x="11807232" y="693931"/>
                  </a:lnTo>
                  <a:lnTo>
                    <a:pt x="11819392" y="693931"/>
                  </a:lnTo>
                  <a:lnTo>
                    <a:pt x="11819392" y="700416"/>
                  </a:lnTo>
                  <a:lnTo>
                    <a:pt x="11835606" y="700416"/>
                  </a:lnTo>
                  <a:lnTo>
                    <a:pt x="11835606" y="750137"/>
                  </a:lnTo>
                  <a:lnTo>
                    <a:pt x="11868033" y="750137"/>
                  </a:lnTo>
                  <a:lnTo>
                    <a:pt x="11868033" y="724196"/>
                  </a:lnTo>
                  <a:lnTo>
                    <a:pt x="11906540" y="724196"/>
                  </a:lnTo>
                  <a:lnTo>
                    <a:pt x="11906540" y="693931"/>
                  </a:lnTo>
                  <a:lnTo>
                    <a:pt x="11955181" y="693931"/>
                  </a:lnTo>
                  <a:lnTo>
                    <a:pt x="11955181" y="805087"/>
                  </a:lnTo>
                  <a:lnTo>
                    <a:pt x="11955181" y="818866"/>
                  </a:lnTo>
                  <a:lnTo>
                    <a:pt x="11964324" y="818866"/>
                  </a:lnTo>
                  <a:lnTo>
                    <a:pt x="11964324" y="762555"/>
                  </a:lnTo>
                  <a:lnTo>
                    <a:pt x="11967661" y="756622"/>
                  </a:lnTo>
                  <a:lnTo>
                    <a:pt x="11967661" y="758514"/>
                  </a:lnTo>
                  <a:lnTo>
                    <a:pt x="11967661" y="771755"/>
                  </a:lnTo>
                  <a:cubicBezTo>
                    <a:pt x="11971714" y="771755"/>
                    <a:pt x="11971714" y="771755"/>
                    <a:pt x="11971714" y="726358"/>
                  </a:cubicBezTo>
                  <a:lnTo>
                    <a:pt x="11972474" y="726358"/>
                  </a:lnTo>
                  <a:lnTo>
                    <a:pt x="11977794" y="726358"/>
                  </a:lnTo>
                  <a:lnTo>
                    <a:pt x="11977794" y="661504"/>
                  </a:lnTo>
                  <a:lnTo>
                    <a:pt x="11978808" y="661504"/>
                  </a:lnTo>
                  <a:lnTo>
                    <a:pt x="11985901" y="661504"/>
                  </a:lnTo>
                  <a:cubicBezTo>
                    <a:pt x="11985907" y="661483"/>
                    <a:pt x="11986171" y="660543"/>
                    <a:pt x="11998061" y="618269"/>
                  </a:cubicBezTo>
                  <a:lnTo>
                    <a:pt x="11999328" y="618269"/>
                  </a:lnTo>
                  <a:lnTo>
                    <a:pt x="12008195" y="618269"/>
                  </a:lnTo>
                  <a:cubicBezTo>
                    <a:pt x="12008200" y="618292"/>
                    <a:pt x="12008426" y="619258"/>
                    <a:pt x="12018328" y="661504"/>
                  </a:cubicBezTo>
                  <a:lnTo>
                    <a:pt x="12019341" y="661504"/>
                  </a:lnTo>
                  <a:lnTo>
                    <a:pt x="12026435" y="661504"/>
                  </a:lnTo>
                  <a:lnTo>
                    <a:pt x="12026435" y="700416"/>
                  </a:lnTo>
                  <a:lnTo>
                    <a:pt x="12028208" y="700416"/>
                  </a:lnTo>
                  <a:lnTo>
                    <a:pt x="12040622" y="700416"/>
                  </a:lnTo>
                  <a:lnTo>
                    <a:pt x="12040622" y="702578"/>
                  </a:lnTo>
                  <a:lnTo>
                    <a:pt x="12040622" y="717710"/>
                  </a:lnTo>
                  <a:cubicBezTo>
                    <a:pt x="12044675" y="717710"/>
                    <a:pt x="12044675" y="717710"/>
                    <a:pt x="12044675" y="715549"/>
                  </a:cubicBezTo>
                  <a:lnTo>
                    <a:pt x="12044675" y="700416"/>
                  </a:lnTo>
                  <a:lnTo>
                    <a:pt x="12046195" y="700416"/>
                  </a:lnTo>
                  <a:lnTo>
                    <a:pt x="12056835" y="700416"/>
                  </a:lnTo>
                  <a:lnTo>
                    <a:pt x="12056835" y="702037"/>
                  </a:lnTo>
                  <a:lnTo>
                    <a:pt x="12056835" y="713387"/>
                  </a:lnTo>
                  <a:lnTo>
                    <a:pt x="12087236" y="713387"/>
                  </a:lnTo>
                  <a:lnTo>
                    <a:pt x="12087236" y="676637"/>
                  </a:lnTo>
                  <a:lnTo>
                    <a:pt x="12088502" y="676637"/>
                  </a:lnTo>
                  <a:lnTo>
                    <a:pt x="12097369" y="676637"/>
                  </a:lnTo>
                  <a:lnTo>
                    <a:pt x="12097369" y="698254"/>
                  </a:lnTo>
                  <a:cubicBezTo>
                    <a:pt x="12099396" y="698254"/>
                    <a:pt x="12099396" y="698254"/>
                    <a:pt x="12099396" y="665828"/>
                  </a:cubicBezTo>
                  <a:lnTo>
                    <a:pt x="12121689" y="665828"/>
                  </a:lnTo>
                  <a:lnTo>
                    <a:pt x="12121689" y="664206"/>
                  </a:lnTo>
                  <a:lnTo>
                    <a:pt x="12121689" y="652857"/>
                  </a:lnTo>
                  <a:lnTo>
                    <a:pt x="12122449" y="652857"/>
                  </a:lnTo>
                  <a:lnTo>
                    <a:pt x="12127769" y="652857"/>
                  </a:lnTo>
                  <a:lnTo>
                    <a:pt x="12127769" y="650966"/>
                  </a:lnTo>
                  <a:lnTo>
                    <a:pt x="12127769" y="637725"/>
                  </a:lnTo>
                  <a:lnTo>
                    <a:pt x="12131823" y="644210"/>
                  </a:lnTo>
                  <a:lnTo>
                    <a:pt x="12134103" y="644210"/>
                  </a:lnTo>
                  <a:lnTo>
                    <a:pt x="12150063" y="644210"/>
                  </a:lnTo>
                  <a:lnTo>
                    <a:pt x="12150063" y="643399"/>
                  </a:lnTo>
                  <a:lnTo>
                    <a:pt x="12150063" y="637725"/>
                  </a:lnTo>
                  <a:lnTo>
                    <a:pt x="12150823" y="637725"/>
                  </a:lnTo>
                  <a:lnTo>
                    <a:pt x="12156143" y="637725"/>
                  </a:lnTo>
                  <a:lnTo>
                    <a:pt x="12156143" y="639076"/>
                  </a:lnTo>
                  <a:lnTo>
                    <a:pt x="12156143" y="648534"/>
                  </a:lnTo>
                  <a:lnTo>
                    <a:pt x="12191999" y="648534"/>
                  </a:lnTo>
                  <a:lnTo>
                    <a:pt x="12191999" y="1490383"/>
                  </a:lnTo>
                  <a:lnTo>
                    <a:pt x="10763" y="1454406"/>
                  </a:lnTo>
                  <a:cubicBezTo>
                    <a:pt x="10078" y="1306842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9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3" y="715568"/>
                    <a:pt x="26095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95" name="Group 56">
              <a:extLst>
                <a:ext uri="{FF2B5EF4-FFF2-40B4-BE49-F238E27FC236}">
                  <a16:creationId xmlns:a16="http://schemas.microsoft.com/office/drawing/2014/main" xmlns="" id="{EBCE3F0A-614C-4105-9FCF-CE05388123AB}"/>
                </a:ext>
              </a:extLst>
            </p:cNvPr>
            <p:cNvGrpSpPr/>
            <p:nvPr/>
          </p:nvGrpSpPr>
          <p:grpSpPr>
            <a:xfrm>
              <a:off x="4188892" y="2984398"/>
              <a:ext cx="3728360" cy="1059885"/>
              <a:chOff x="4188892" y="2984398"/>
              <a:chExt cx="3728360" cy="1059885"/>
            </a:xfrm>
          </p:grpSpPr>
          <p:grpSp>
            <p:nvGrpSpPr>
              <p:cNvPr id="123" name="Group 28">
                <a:extLst>
                  <a:ext uri="{FF2B5EF4-FFF2-40B4-BE49-F238E27FC236}">
                    <a16:creationId xmlns:a16="http://schemas.microsoft.com/office/drawing/2014/main" xmlns="" id="{BB82E4E8-4213-4B80-9CE0-7C2D6902188E}"/>
                  </a:ext>
                </a:extLst>
              </p:cNvPr>
              <p:cNvGrpSpPr/>
              <p:nvPr/>
            </p:nvGrpSpPr>
            <p:grpSpPr>
              <a:xfrm>
                <a:off x="4188892" y="2984398"/>
                <a:ext cx="3448183" cy="839108"/>
                <a:chOff x="4154056" y="2984398"/>
                <a:chExt cx="3448183" cy="839108"/>
              </a:xfrm>
            </p:grpSpPr>
            <p:sp>
              <p:nvSpPr>
                <p:cNvPr id="126" name="Freeform: Shape 3">
                  <a:extLst>
                    <a:ext uri="{FF2B5EF4-FFF2-40B4-BE49-F238E27FC236}">
                      <a16:creationId xmlns:a16="http://schemas.microsoft.com/office/drawing/2014/main" xmlns="" id="{0939F963-72B0-48D4-8DE9-674447DEBF6D}"/>
                    </a:ext>
                  </a:extLst>
                </p:cNvPr>
                <p:cNvSpPr/>
                <p:nvPr/>
              </p:nvSpPr>
              <p:spPr>
                <a:xfrm>
                  <a:off x="4154056" y="2984398"/>
                  <a:ext cx="3448183" cy="839108"/>
                </a:xfrm>
                <a:custGeom>
                  <a:avLst/>
                  <a:gdLst>
                    <a:gd name="connsiteX0" fmla="*/ 4782113 w 6083616"/>
                    <a:gd name="connsiteY0" fmla="*/ 20256 h 1480436"/>
                    <a:gd name="connsiteX1" fmla="*/ 4879744 w 6083616"/>
                    <a:gd name="connsiteY1" fmla="*/ 6063 h 1480436"/>
                    <a:gd name="connsiteX2" fmla="*/ 5039288 w 6083616"/>
                    <a:gd name="connsiteY2" fmla="*/ 444 h 1480436"/>
                    <a:gd name="connsiteX3" fmla="*/ 5277223 w 6083616"/>
                    <a:gd name="connsiteY3" fmla="*/ 35115 h 1480436"/>
                    <a:gd name="connsiteX4" fmla="*/ 5398095 w 6083616"/>
                    <a:gd name="connsiteY4" fmla="*/ 99504 h 1480436"/>
                    <a:gd name="connsiteX5" fmla="*/ 5573164 w 6083616"/>
                    <a:gd name="connsiteY5" fmla="*/ 204660 h 1480436"/>
                    <a:gd name="connsiteX6" fmla="*/ 5834149 w 6083616"/>
                    <a:gd name="connsiteY6" fmla="*/ 272192 h 1480436"/>
                    <a:gd name="connsiteX7" fmla="*/ 6021887 w 6083616"/>
                    <a:gd name="connsiteY7" fmla="*/ 303339 h 1480436"/>
                    <a:gd name="connsiteX8" fmla="*/ 6073132 w 6083616"/>
                    <a:gd name="connsiteY8" fmla="*/ 364775 h 1480436"/>
                    <a:gd name="connsiteX9" fmla="*/ 6078370 w 6083616"/>
                    <a:gd name="connsiteY9" fmla="*/ 456882 h 1480436"/>
                    <a:gd name="connsiteX10" fmla="*/ 6071512 w 6083616"/>
                    <a:gd name="connsiteY10" fmla="*/ 536130 h 1480436"/>
                    <a:gd name="connsiteX11" fmla="*/ 6053891 w 6083616"/>
                    <a:gd name="connsiteY11" fmla="*/ 776446 h 1480436"/>
                    <a:gd name="connsiteX12" fmla="*/ 6052748 w 6083616"/>
                    <a:gd name="connsiteY12" fmla="*/ 800639 h 1480436"/>
                    <a:gd name="connsiteX13" fmla="*/ 6050653 w 6083616"/>
                    <a:gd name="connsiteY13" fmla="*/ 1054766 h 1480436"/>
                    <a:gd name="connsiteX14" fmla="*/ 6052462 w 6083616"/>
                    <a:gd name="connsiteY14" fmla="*/ 1231359 h 1480436"/>
                    <a:gd name="connsiteX15" fmla="*/ 6042175 w 6083616"/>
                    <a:gd name="connsiteY15" fmla="*/ 1266983 h 1480436"/>
                    <a:gd name="connsiteX16" fmla="*/ 5916731 w 6083616"/>
                    <a:gd name="connsiteY16" fmla="*/ 1243266 h 1480436"/>
                    <a:gd name="connsiteX17" fmla="*/ 5754235 w 6083616"/>
                    <a:gd name="connsiteY17" fmla="*/ 1208595 h 1480436"/>
                    <a:gd name="connsiteX18" fmla="*/ 5518681 w 6083616"/>
                    <a:gd name="connsiteY18" fmla="*/ 1156112 h 1480436"/>
                    <a:gd name="connsiteX19" fmla="*/ 5351231 w 6083616"/>
                    <a:gd name="connsiteY19" fmla="*/ 1120584 h 1480436"/>
                    <a:gd name="connsiteX20" fmla="*/ 5207880 w 6083616"/>
                    <a:gd name="connsiteY20" fmla="*/ 1088770 h 1480436"/>
                    <a:gd name="connsiteX21" fmla="*/ 5048908 w 6083616"/>
                    <a:gd name="connsiteY21" fmla="*/ 1062576 h 1480436"/>
                    <a:gd name="connsiteX22" fmla="*/ 4778208 w 6083616"/>
                    <a:gd name="connsiteY22" fmla="*/ 1064672 h 1480436"/>
                    <a:gd name="connsiteX23" fmla="*/ 4560276 w 6083616"/>
                    <a:gd name="connsiteY23" fmla="*/ 1067911 h 1480436"/>
                    <a:gd name="connsiteX24" fmla="*/ 4536939 w 6083616"/>
                    <a:gd name="connsiteY24" fmla="*/ 1076864 h 1480436"/>
                    <a:gd name="connsiteX25" fmla="*/ 4365299 w 6083616"/>
                    <a:gd name="connsiteY25" fmla="*/ 1187925 h 1480436"/>
                    <a:gd name="connsiteX26" fmla="*/ 4070024 w 6083616"/>
                    <a:gd name="connsiteY26" fmla="*/ 1239075 h 1480436"/>
                    <a:gd name="connsiteX27" fmla="*/ 3437849 w 6083616"/>
                    <a:gd name="connsiteY27" fmla="*/ 1245838 h 1480436"/>
                    <a:gd name="connsiteX28" fmla="*/ 2919213 w 6083616"/>
                    <a:gd name="connsiteY28" fmla="*/ 1244028 h 1480436"/>
                    <a:gd name="connsiteX29" fmla="*/ 2618414 w 6083616"/>
                    <a:gd name="connsiteY29" fmla="*/ 1265554 h 1480436"/>
                    <a:gd name="connsiteX30" fmla="*/ 2411245 w 6083616"/>
                    <a:gd name="connsiteY30" fmla="*/ 1297749 h 1480436"/>
                    <a:gd name="connsiteX31" fmla="*/ 2190551 w 6083616"/>
                    <a:gd name="connsiteY31" fmla="*/ 1349470 h 1480436"/>
                    <a:gd name="connsiteX32" fmla="*/ 1961951 w 6083616"/>
                    <a:gd name="connsiteY32" fmla="*/ 1399952 h 1480436"/>
                    <a:gd name="connsiteX33" fmla="*/ 1658580 w 6083616"/>
                    <a:gd name="connsiteY33" fmla="*/ 1414049 h 1480436"/>
                    <a:gd name="connsiteX34" fmla="*/ 1497131 w 6083616"/>
                    <a:gd name="connsiteY34" fmla="*/ 1403000 h 1480436"/>
                    <a:gd name="connsiteX35" fmla="*/ 1343683 w 6083616"/>
                    <a:gd name="connsiteY35" fmla="*/ 1386331 h 1480436"/>
                    <a:gd name="connsiteX36" fmla="*/ 1164232 w 6083616"/>
                    <a:gd name="connsiteY36" fmla="*/ 1364138 h 1480436"/>
                    <a:gd name="connsiteX37" fmla="*/ 1063362 w 6083616"/>
                    <a:gd name="connsiteY37" fmla="*/ 1355089 h 1480436"/>
                    <a:gd name="connsiteX38" fmla="*/ 907438 w 6083616"/>
                    <a:gd name="connsiteY38" fmla="*/ 1370139 h 1480436"/>
                    <a:gd name="connsiteX39" fmla="*/ 715985 w 6083616"/>
                    <a:gd name="connsiteY39" fmla="*/ 1393284 h 1480436"/>
                    <a:gd name="connsiteX40" fmla="*/ 598923 w 6083616"/>
                    <a:gd name="connsiteY40" fmla="*/ 1408810 h 1480436"/>
                    <a:gd name="connsiteX41" fmla="*/ 402708 w 6083616"/>
                    <a:gd name="connsiteY41" fmla="*/ 1432242 h 1480436"/>
                    <a:gd name="connsiteX42" fmla="*/ 288027 w 6083616"/>
                    <a:gd name="connsiteY42" fmla="*/ 1447672 h 1480436"/>
                    <a:gd name="connsiteX43" fmla="*/ 94098 w 6083616"/>
                    <a:gd name="connsiteY43" fmla="*/ 1470723 h 1480436"/>
                    <a:gd name="connsiteX44" fmla="*/ 7897 w 6083616"/>
                    <a:gd name="connsiteY44" fmla="*/ 1480153 h 1480436"/>
                    <a:gd name="connsiteX45" fmla="*/ 1039 w 6083616"/>
                    <a:gd name="connsiteY45" fmla="*/ 1451006 h 1480436"/>
                    <a:gd name="connsiteX46" fmla="*/ 35805 w 6083616"/>
                    <a:gd name="connsiteY46" fmla="*/ 1068482 h 1480436"/>
                    <a:gd name="connsiteX47" fmla="*/ 41806 w 6083616"/>
                    <a:gd name="connsiteY47" fmla="*/ 901890 h 1480436"/>
                    <a:gd name="connsiteX48" fmla="*/ 47045 w 6083616"/>
                    <a:gd name="connsiteY48" fmla="*/ 667480 h 1480436"/>
                    <a:gd name="connsiteX49" fmla="*/ 56665 w 6083616"/>
                    <a:gd name="connsiteY49" fmla="*/ 636428 h 1480436"/>
                    <a:gd name="connsiteX50" fmla="*/ 60665 w 6083616"/>
                    <a:gd name="connsiteY50" fmla="*/ 571944 h 1480436"/>
                    <a:gd name="connsiteX51" fmla="*/ 61237 w 6083616"/>
                    <a:gd name="connsiteY51" fmla="*/ 479837 h 1480436"/>
                    <a:gd name="connsiteX52" fmla="*/ 84573 w 6083616"/>
                    <a:gd name="connsiteY52" fmla="*/ 456310 h 1480436"/>
                    <a:gd name="connsiteX53" fmla="*/ 373562 w 6083616"/>
                    <a:gd name="connsiteY53" fmla="*/ 436593 h 1480436"/>
                    <a:gd name="connsiteX54" fmla="*/ 651597 w 6083616"/>
                    <a:gd name="connsiteY54" fmla="*/ 380587 h 1480436"/>
                    <a:gd name="connsiteX55" fmla="*/ 780374 w 6083616"/>
                    <a:gd name="connsiteY55" fmla="*/ 314673 h 1480436"/>
                    <a:gd name="connsiteX56" fmla="*/ 950777 w 6083616"/>
                    <a:gd name="connsiteY56" fmla="*/ 242283 h 1480436"/>
                    <a:gd name="connsiteX57" fmla="*/ 1048503 w 6083616"/>
                    <a:gd name="connsiteY57" fmla="*/ 228758 h 1480436"/>
                    <a:gd name="connsiteX58" fmla="*/ 1337206 w 6083616"/>
                    <a:gd name="connsiteY58" fmla="*/ 249522 h 1480436"/>
                    <a:gd name="connsiteX59" fmla="*/ 1580856 w 6083616"/>
                    <a:gd name="connsiteY59" fmla="*/ 315150 h 1480436"/>
                    <a:gd name="connsiteX60" fmla="*/ 1761164 w 6083616"/>
                    <a:gd name="connsiteY60" fmla="*/ 400970 h 1480436"/>
                    <a:gd name="connsiteX61" fmla="*/ 1795739 w 6083616"/>
                    <a:gd name="connsiteY61" fmla="*/ 398874 h 1480436"/>
                    <a:gd name="connsiteX62" fmla="*/ 1916612 w 6083616"/>
                    <a:gd name="connsiteY62" fmla="*/ 336771 h 1480436"/>
                    <a:gd name="connsiteX63" fmla="*/ 2046152 w 6083616"/>
                    <a:gd name="connsiteY63" fmla="*/ 310101 h 1480436"/>
                    <a:gd name="connsiteX64" fmla="*/ 2132448 w 6083616"/>
                    <a:gd name="connsiteY64" fmla="*/ 301624 h 1480436"/>
                    <a:gd name="connsiteX65" fmla="*/ 2141497 w 6083616"/>
                    <a:gd name="connsiteY65" fmla="*/ 335438 h 1480436"/>
                    <a:gd name="connsiteX66" fmla="*/ 2141688 w 6083616"/>
                    <a:gd name="connsiteY66" fmla="*/ 483171 h 1480436"/>
                    <a:gd name="connsiteX67" fmla="*/ 2143307 w 6083616"/>
                    <a:gd name="connsiteY67" fmla="*/ 512127 h 1480436"/>
                    <a:gd name="connsiteX68" fmla="*/ 2172358 w 6083616"/>
                    <a:gd name="connsiteY68" fmla="*/ 533653 h 1480436"/>
                    <a:gd name="connsiteX69" fmla="*/ 2237509 w 6083616"/>
                    <a:gd name="connsiteY69" fmla="*/ 530320 h 1480436"/>
                    <a:gd name="connsiteX70" fmla="*/ 2466585 w 6083616"/>
                    <a:gd name="connsiteY70" fmla="*/ 519271 h 1480436"/>
                    <a:gd name="connsiteX71" fmla="*/ 2530308 w 6083616"/>
                    <a:gd name="connsiteY71" fmla="*/ 515937 h 1480436"/>
                    <a:gd name="connsiteX72" fmla="*/ 2563931 w 6083616"/>
                    <a:gd name="connsiteY72" fmla="*/ 526033 h 1480436"/>
                    <a:gd name="connsiteX73" fmla="*/ 2809581 w 6083616"/>
                    <a:gd name="connsiteY73" fmla="*/ 512413 h 1480436"/>
                    <a:gd name="connsiteX74" fmla="*/ 2862635 w 6083616"/>
                    <a:gd name="connsiteY74" fmla="*/ 511365 h 1480436"/>
                    <a:gd name="connsiteX75" fmla="*/ 2902259 w 6083616"/>
                    <a:gd name="connsiteY75" fmla="*/ 490981 h 1480436"/>
                    <a:gd name="connsiteX76" fmla="*/ 2942645 w 6083616"/>
                    <a:gd name="connsiteY76" fmla="*/ 491648 h 1480436"/>
                    <a:gd name="connsiteX77" fmla="*/ 3119429 w 6083616"/>
                    <a:gd name="connsiteY77" fmla="*/ 475551 h 1480436"/>
                    <a:gd name="connsiteX78" fmla="*/ 3198963 w 6083616"/>
                    <a:gd name="connsiteY78" fmla="*/ 474503 h 1480436"/>
                    <a:gd name="connsiteX79" fmla="*/ 3245730 w 6083616"/>
                    <a:gd name="connsiteY79" fmla="*/ 476122 h 1480436"/>
                    <a:gd name="connsiteX80" fmla="*/ 3208868 w 6083616"/>
                    <a:gd name="connsiteY80" fmla="*/ 470312 h 1480436"/>
                    <a:gd name="connsiteX81" fmla="*/ 3239825 w 6083616"/>
                    <a:gd name="connsiteY81" fmla="*/ 457834 h 1480436"/>
                    <a:gd name="connsiteX82" fmla="*/ 3413275 w 6083616"/>
                    <a:gd name="connsiteY82" fmla="*/ 452405 h 1480436"/>
                    <a:gd name="connsiteX83" fmla="*/ 3427753 w 6083616"/>
                    <a:gd name="connsiteY83" fmla="*/ 451929 h 1480436"/>
                    <a:gd name="connsiteX84" fmla="*/ 3467758 w 6083616"/>
                    <a:gd name="connsiteY84" fmla="*/ 408780 h 1480436"/>
                    <a:gd name="connsiteX85" fmla="*/ 3475664 w 6083616"/>
                    <a:gd name="connsiteY85" fmla="*/ 364775 h 1480436"/>
                    <a:gd name="connsiteX86" fmla="*/ 3489666 w 6083616"/>
                    <a:gd name="connsiteY86" fmla="*/ 385635 h 1480436"/>
                    <a:gd name="connsiteX87" fmla="*/ 3490713 w 6083616"/>
                    <a:gd name="connsiteY87" fmla="*/ 431545 h 1480436"/>
                    <a:gd name="connsiteX88" fmla="*/ 3510906 w 6083616"/>
                    <a:gd name="connsiteY88" fmla="*/ 452214 h 1480436"/>
                    <a:gd name="connsiteX89" fmla="*/ 3645590 w 6083616"/>
                    <a:gd name="connsiteY89" fmla="*/ 445071 h 1480436"/>
                    <a:gd name="connsiteX90" fmla="*/ 3655115 w 6083616"/>
                    <a:gd name="connsiteY90" fmla="*/ 443737 h 1480436"/>
                    <a:gd name="connsiteX91" fmla="*/ 3859807 w 6083616"/>
                    <a:gd name="connsiteY91" fmla="*/ 432498 h 1480436"/>
                    <a:gd name="connsiteX92" fmla="*/ 4091169 w 6083616"/>
                    <a:gd name="connsiteY92" fmla="*/ 421925 h 1480436"/>
                    <a:gd name="connsiteX93" fmla="*/ 4160035 w 6083616"/>
                    <a:gd name="connsiteY93" fmla="*/ 410971 h 1480436"/>
                    <a:gd name="connsiteX94" fmla="*/ 4224519 w 6083616"/>
                    <a:gd name="connsiteY94" fmla="*/ 424782 h 1480436"/>
                    <a:gd name="connsiteX95" fmla="*/ 4602947 w 6083616"/>
                    <a:gd name="connsiteY95" fmla="*/ 385444 h 1480436"/>
                    <a:gd name="connsiteX96" fmla="*/ 4632571 w 6083616"/>
                    <a:gd name="connsiteY96" fmla="*/ 352392 h 1480436"/>
                    <a:gd name="connsiteX97" fmla="*/ 4640476 w 6083616"/>
                    <a:gd name="connsiteY97" fmla="*/ 286384 h 1480436"/>
                    <a:gd name="connsiteX98" fmla="*/ 4654192 w 6083616"/>
                    <a:gd name="connsiteY98" fmla="*/ 310673 h 1480436"/>
                    <a:gd name="connsiteX99" fmla="*/ 4655049 w 6083616"/>
                    <a:gd name="connsiteY99" fmla="*/ 359060 h 1480436"/>
                    <a:gd name="connsiteX100" fmla="*/ 4671337 w 6083616"/>
                    <a:gd name="connsiteY100" fmla="*/ 375253 h 1480436"/>
                    <a:gd name="connsiteX101" fmla="*/ 4772493 w 6083616"/>
                    <a:gd name="connsiteY101" fmla="*/ 354488 h 1480436"/>
                    <a:gd name="connsiteX102" fmla="*/ 4782208 w 6083616"/>
                    <a:gd name="connsiteY102" fmla="*/ 334200 h 1480436"/>
                    <a:gd name="connsiteX103" fmla="*/ 4780589 w 6083616"/>
                    <a:gd name="connsiteY103" fmla="*/ 155034 h 1480436"/>
                    <a:gd name="connsiteX104" fmla="*/ 4773064 w 6083616"/>
                    <a:gd name="connsiteY104" fmla="*/ 51688 h 1480436"/>
                    <a:gd name="connsiteX105" fmla="*/ 4782113 w 6083616"/>
                    <a:gd name="connsiteY105" fmla="*/ 20256 h 148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6083616" h="1480436">
                      <a:moveTo>
                        <a:pt x="4782113" y="20256"/>
                      </a:moveTo>
                      <a:cubicBezTo>
                        <a:pt x="4814689" y="15398"/>
                        <a:pt x="4847073" y="8159"/>
                        <a:pt x="4879744" y="6063"/>
                      </a:cubicBezTo>
                      <a:cubicBezTo>
                        <a:pt x="4932798" y="2730"/>
                        <a:pt x="4985948" y="-1366"/>
                        <a:pt x="5039288" y="444"/>
                      </a:cubicBezTo>
                      <a:cubicBezTo>
                        <a:pt x="5119965" y="3206"/>
                        <a:pt x="5200165" y="9683"/>
                        <a:pt x="5277223" y="35115"/>
                      </a:cubicBezTo>
                      <a:cubicBezTo>
                        <a:pt x="5320847" y="49497"/>
                        <a:pt x="5359613" y="74358"/>
                        <a:pt x="5398095" y="99504"/>
                      </a:cubicBezTo>
                      <a:cubicBezTo>
                        <a:pt x="5455054" y="136746"/>
                        <a:pt x="5508204" y="180562"/>
                        <a:pt x="5573164" y="204660"/>
                      </a:cubicBezTo>
                      <a:cubicBezTo>
                        <a:pt x="5657841" y="236092"/>
                        <a:pt x="5745376" y="256857"/>
                        <a:pt x="5834149" y="272192"/>
                      </a:cubicBezTo>
                      <a:cubicBezTo>
                        <a:pt x="5896633" y="282955"/>
                        <a:pt x="5959498" y="292004"/>
                        <a:pt x="6021887" y="303339"/>
                      </a:cubicBezTo>
                      <a:cubicBezTo>
                        <a:pt x="6071989" y="312483"/>
                        <a:pt x="6071798" y="313530"/>
                        <a:pt x="6073132" y="364775"/>
                      </a:cubicBezTo>
                      <a:cubicBezTo>
                        <a:pt x="6089514" y="394588"/>
                        <a:pt x="6082942" y="426402"/>
                        <a:pt x="6078370" y="456882"/>
                      </a:cubicBezTo>
                      <a:cubicBezTo>
                        <a:pt x="6074465" y="483361"/>
                        <a:pt x="6074941" y="510031"/>
                        <a:pt x="6071512" y="536130"/>
                      </a:cubicBezTo>
                      <a:cubicBezTo>
                        <a:pt x="6061321" y="615949"/>
                        <a:pt x="6068369" y="697007"/>
                        <a:pt x="6053891" y="776446"/>
                      </a:cubicBezTo>
                      <a:cubicBezTo>
                        <a:pt x="6052462" y="784447"/>
                        <a:pt x="6052939" y="792543"/>
                        <a:pt x="6052748" y="800639"/>
                      </a:cubicBezTo>
                      <a:cubicBezTo>
                        <a:pt x="6050747" y="885316"/>
                        <a:pt x="6052367" y="969993"/>
                        <a:pt x="6050653" y="1054766"/>
                      </a:cubicBezTo>
                      <a:cubicBezTo>
                        <a:pt x="6049510" y="1113345"/>
                        <a:pt x="6051700" y="1172495"/>
                        <a:pt x="6052462" y="1231359"/>
                      </a:cubicBezTo>
                      <a:cubicBezTo>
                        <a:pt x="6052653" y="1243837"/>
                        <a:pt x="6054558" y="1257648"/>
                        <a:pt x="6042175" y="1266983"/>
                      </a:cubicBezTo>
                      <a:cubicBezTo>
                        <a:pt x="5999408" y="1264316"/>
                        <a:pt x="5958355" y="1252219"/>
                        <a:pt x="5916731" y="1243266"/>
                      </a:cubicBezTo>
                      <a:cubicBezTo>
                        <a:pt x="5862629" y="1231645"/>
                        <a:pt x="5808337" y="1220501"/>
                        <a:pt x="5754235" y="1208595"/>
                      </a:cubicBezTo>
                      <a:cubicBezTo>
                        <a:pt x="5675653" y="1191355"/>
                        <a:pt x="5597262" y="1173257"/>
                        <a:pt x="5518681" y="1156112"/>
                      </a:cubicBezTo>
                      <a:cubicBezTo>
                        <a:pt x="5462960" y="1144015"/>
                        <a:pt x="5406382" y="1135062"/>
                        <a:pt x="5351231" y="1120584"/>
                      </a:cubicBezTo>
                      <a:cubicBezTo>
                        <a:pt x="5303797" y="1108106"/>
                        <a:pt x="5255696" y="1099153"/>
                        <a:pt x="5207880" y="1088770"/>
                      </a:cubicBezTo>
                      <a:cubicBezTo>
                        <a:pt x="5155493" y="1077340"/>
                        <a:pt x="5104058" y="1061053"/>
                        <a:pt x="5048908" y="1062576"/>
                      </a:cubicBezTo>
                      <a:cubicBezTo>
                        <a:pt x="4958707" y="1064958"/>
                        <a:pt x="4868219" y="1060195"/>
                        <a:pt x="4778208" y="1064672"/>
                      </a:cubicBezTo>
                      <a:cubicBezTo>
                        <a:pt x="4705436" y="1068291"/>
                        <a:pt x="4632951" y="1066387"/>
                        <a:pt x="4560276" y="1067911"/>
                      </a:cubicBezTo>
                      <a:cubicBezTo>
                        <a:pt x="4551417" y="1068101"/>
                        <a:pt x="4543702" y="1068196"/>
                        <a:pt x="4536939" y="1076864"/>
                      </a:cubicBezTo>
                      <a:cubicBezTo>
                        <a:pt x="4492553" y="1133442"/>
                        <a:pt x="4431403" y="1165828"/>
                        <a:pt x="4365299" y="1187925"/>
                      </a:cubicBezTo>
                      <a:cubicBezTo>
                        <a:pt x="4269763" y="1219930"/>
                        <a:pt x="4170608" y="1231645"/>
                        <a:pt x="4070024" y="1239075"/>
                      </a:cubicBezTo>
                      <a:cubicBezTo>
                        <a:pt x="3859331" y="1254791"/>
                        <a:pt x="3648447" y="1248790"/>
                        <a:pt x="3437849" y="1245838"/>
                      </a:cubicBezTo>
                      <a:cubicBezTo>
                        <a:pt x="3264971" y="1243456"/>
                        <a:pt x="3091997" y="1241837"/>
                        <a:pt x="2919213" y="1244028"/>
                      </a:cubicBezTo>
                      <a:cubicBezTo>
                        <a:pt x="2818915" y="1245266"/>
                        <a:pt x="2718331" y="1251267"/>
                        <a:pt x="2618414" y="1265554"/>
                      </a:cubicBezTo>
                      <a:cubicBezTo>
                        <a:pt x="2549262" y="1275460"/>
                        <a:pt x="2479920" y="1285081"/>
                        <a:pt x="2411245" y="1297749"/>
                      </a:cubicBezTo>
                      <a:cubicBezTo>
                        <a:pt x="2337045" y="1311465"/>
                        <a:pt x="2264179" y="1332515"/>
                        <a:pt x="2190551" y="1349470"/>
                      </a:cubicBezTo>
                      <a:cubicBezTo>
                        <a:pt x="2114541" y="1367091"/>
                        <a:pt x="2038817" y="1386903"/>
                        <a:pt x="1961951" y="1399952"/>
                      </a:cubicBezTo>
                      <a:cubicBezTo>
                        <a:pt x="1861748" y="1417002"/>
                        <a:pt x="1760497" y="1421193"/>
                        <a:pt x="1658580" y="1414049"/>
                      </a:cubicBezTo>
                      <a:cubicBezTo>
                        <a:pt x="1604763" y="1410334"/>
                        <a:pt x="1550852" y="1409667"/>
                        <a:pt x="1497131" y="1403000"/>
                      </a:cubicBezTo>
                      <a:cubicBezTo>
                        <a:pt x="1446077" y="1396618"/>
                        <a:pt x="1394832" y="1392332"/>
                        <a:pt x="1343683" y="1386331"/>
                      </a:cubicBezTo>
                      <a:cubicBezTo>
                        <a:pt x="1283866" y="1379283"/>
                        <a:pt x="1224144" y="1371091"/>
                        <a:pt x="1164232" y="1364138"/>
                      </a:cubicBezTo>
                      <a:cubicBezTo>
                        <a:pt x="1130704" y="1360233"/>
                        <a:pt x="1096985" y="1355375"/>
                        <a:pt x="1063362" y="1355089"/>
                      </a:cubicBezTo>
                      <a:cubicBezTo>
                        <a:pt x="1011070" y="1354613"/>
                        <a:pt x="959254" y="1362805"/>
                        <a:pt x="907438" y="1370139"/>
                      </a:cubicBezTo>
                      <a:cubicBezTo>
                        <a:pt x="843811" y="1379092"/>
                        <a:pt x="779803" y="1385379"/>
                        <a:pt x="715985" y="1393284"/>
                      </a:cubicBezTo>
                      <a:cubicBezTo>
                        <a:pt x="676933" y="1398047"/>
                        <a:pt x="637976" y="1403953"/>
                        <a:pt x="598923" y="1408810"/>
                      </a:cubicBezTo>
                      <a:cubicBezTo>
                        <a:pt x="533486" y="1416811"/>
                        <a:pt x="468050" y="1424146"/>
                        <a:pt x="402708" y="1432242"/>
                      </a:cubicBezTo>
                      <a:cubicBezTo>
                        <a:pt x="364418" y="1437004"/>
                        <a:pt x="326318" y="1442910"/>
                        <a:pt x="288027" y="1447672"/>
                      </a:cubicBezTo>
                      <a:cubicBezTo>
                        <a:pt x="223448" y="1455673"/>
                        <a:pt x="158773" y="1463674"/>
                        <a:pt x="94098" y="1470723"/>
                      </a:cubicBezTo>
                      <a:cubicBezTo>
                        <a:pt x="65333" y="1473866"/>
                        <a:pt x="37139" y="1482057"/>
                        <a:pt x="7897" y="1480153"/>
                      </a:cubicBezTo>
                      <a:cubicBezTo>
                        <a:pt x="-1533" y="1472151"/>
                        <a:pt x="-580" y="1461388"/>
                        <a:pt x="1039" y="1451006"/>
                      </a:cubicBezTo>
                      <a:cubicBezTo>
                        <a:pt x="20565" y="1324228"/>
                        <a:pt x="25423" y="1196022"/>
                        <a:pt x="35805" y="1068482"/>
                      </a:cubicBezTo>
                      <a:cubicBezTo>
                        <a:pt x="40377" y="1013237"/>
                        <a:pt x="36758" y="957325"/>
                        <a:pt x="41806" y="901890"/>
                      </a:cubicBezTo>
                      <a:cubicBezTo>
                        <a:pt x="48950" y="823880"/>
                        <a:pt x="46092" y="745680"/>
                        <a:pt x="47045" y="667480"/>
                      </a:cubicBezTo>
                      <a:cubicBezTo>
                        <a:pt x="47140" y="656430"/>
                        <a:pt x="46283" y="644524"/>
                        <a:pt x="56665" y="636428"/>
                      </a:cubicBezTo>
                      <a:cubicBezTo>
                        <a:pt x="65714" y="615473"/>
                        <a:pt x="59808" y="593470"/>
                        <a:pt x="60665" y="571944"/>
                      </a:cubicBezTo>
                      <a:cubicBezTo>
                        <a:pt x="61808" y="541273"/>
                        <a:pt x="61046" y="510507"/>
                        <a:pt x="61237" y="479837"/>
                      </a:cubicBezTo>
                      <a:cubicBezTo>
                        <a:pt x="61332" y="464406"/>
                        <a:pt x="67523" y="457263"/>
                        <a:pt x="84573" y="456310"/>
                      </a:cubicBezTo>
                      <a:cubicBezTo>
                        <a:pt x="180966" y="450595"/>
                        <a:pt x="277550" y="446118"/>
                        <a:pt x="373562" y="436593"/>
                      </a:cubicBezTo>
                      <a:cubicBezTo>
                        <a:pt x="467859" y="427259"/>
                        <a:pt x="561585" y="413067"/>
                        <a:pt x="651597" y="380587"/>
                      </a:cubicBezTo>
                      <a:cubicBezTo>
                        <a:pt x="697507" y="364013"/>
                        <a:pt x="737036" y="335819"/>
                        <a:pt x="780374" y="314673"/>
                      </a:cubicBezTo>
                      <a:cubicBezTo>
                        <a:pt x="836000" y="287622"/>
                        <a:pt x="889245" y="254952"/>
                        <a:pt x="950777" y="242283"/>
                      </a:cubicBezTo>
                      <a:cubicBezTo>
                        <a:pt x="982971" y="235616"/>
                        <a:pt x="1015547" y="230282"/>
                        <a:pt x="1048503" y="228758"/>
                      </a:cubicBezTo>
                      <a:cubicBezTo>
                        <a:pt x="1145563" y="224186"/>
                        <a:pt x="1241956" y="233616"/>
                        <a:pt x="1337206" y="249522"/>
                      </a:cubicBezTo>
                      <a:cubicBezTo>
                        <a:pt x="1420073" y="263429"/>
                        <a:pt x="1501893" y="284289"/>
                        <a:pt x="1580856" y="315150"/>
                      </a:cubicBezTo>
                      <a:cubicBezTo>
                        <a:pt x="1643149" y="339534"/>
                        <a:pt x="1703538" y="367061"/>
                        <a:pt x="1761164" y="400970"/>
                      </a:cubicBezTo>
                      <a:cubicBezTo>
                        <a:pt x="1772022" y="407352"/>
                        <a:pt x="1783643" y="412019"/>
                        <a:pt x="1795739" y="398874"/>
                      </a:cubicBezTo>
                      <a:cubicBezTo>
                        <a:pt x="1828220" y="363632"/>
                        <a:pt x="1872797" y="349345"/>
                        <a:pt x="1916612" y="336771"/>
                      </a:cubicBezTo>
                      <a:cubicBezTo>
                        <a:pt x="1958903" y="324675"/>
                        <a:pt x="2002813" y="318198"/>
                        <a:pt x="2046152" y="310101"/>
                      </a:cubicBezTo>
                      <a:cubicBezTo>
                        <a:pt x="2074631" y="304767"/>
                        <a:pt x="2103302" y="301243"/>
                        <a:pt x="2132448" y="301624"/>
                      </a:cubicBezTo>
                      <a:cubicBezTo>
                        <a:pt x="2143021" y="310863"/>
                        <a:pt x="2141402" y="323627"/>
                        <a:pt x="2141497" y="335438"/>
                      </a:cubicBezTo>
                      <a:cubicBezTo>
                        <a:pt x="2141973" y="384682"/>
                        <a:pt x="2141592" y="433926"/>
                        <a:pt x="2141688" y="483171"/>
                      </a:cubicBezTo>
                      <a:cubicBezTo>
                        <a:pt x="2141688" y="492886"/>
                        <a:pt x="2140830" y="502792"/>
                        <a:pt x="2143307" y="512127"/>
                      </a:cubicBezTo>
                      <a:cubicBezTo>
                        <a:pt x="2147117" y="526605"/>
                        <a:pt x="2154546" y="537558"/>
                        <a:pt x="2172358" y="533653"/>
                      </a:cubicBezTo>
                      <a:cubicBezTo>
                        <a:pt x="2193884" y="528986"/>
                        <a:pt x="2215792" y="530129"/>
                        <a:pt x="2237509" y="530320"/>
                      </a:cubicBezTo>
                      <a:cubicBezTo>
                        <a:pt x="2314090" y="531081"/>
                        <a:pt x="2389718" y="515556"/>
                        <a:pt x="2466585" y="519271"/>
                      </a:cubicBezTo>
                      <a:cubicBezTo>
                        <a:pt x="2487540" y="520318"/>
                        <a:pt x="2508305" y="505078"/>
                        <a:pt x="2530308" y="515937"/>
                      </a:cubicBezTo>
                      <a:cubicBezTo>
                        <a:pt x="2540023" y="524223"/>
                        <a:pt x="2551263" y="526605"/>
                        <a:pt x="2563931" y="526033"/>
                      </a:cubicBezTo>
                      <a:cubicBezTo>
                        <a:pt x="2645846" y="522509"/>
                        <a:pt x="2727856" y="519366"/>
                        <a:pt x="2809581" y="512413"/>
                      </a:cubicBezTo>
                      <a:cubicBezTo>
                        <a:pt x="2827297" y="510888"/>
                        <a:pt x="2845014" y="510603"/>
                        <a:pt x="2862635" y="511365"/>
                      </a:cubicBezTo>
                      <a:cubicBezTo>
                        <a:pt x="2880256" y="512127"/>
                        <a:pt x="2894067" y="507555"/>
                        <a:pt x="2902259" y="490981"/>
                      </a:cubicBezTo>
                      <a:cubicBezTo>
                        <a:pt x="2915784" y="486123"/>
                        <a:pt x="2929405" y="494601"/>
                        <a:pt x="2942645" y="491648"/>
                      </a:cubicBezTo>
                      <a:cubicBezTo>
                        <a:pt x="3000842" y="478789"/>
                        <a:pt x="3060945" y="487076"/>
                        <a:pt x="3119429" y="475551"/>
                      </a:cubicBezTo>
                      <a:cubicBezTo>
                        <a:pt x="3145432" y="470407"/>
                        <a:pt x="3172483" y="473074"/>
                        <a:pt x="3198963" y="474503"/>
                      </a:cubicBezTo>
                      <a:cubicBezTo>
                        <a:pt x="3215060" y="475360"/>
                        <a:pt x="3231062" y="475932"/>
                        <a:pt x="3245730" y="476122"/>
                      </a:cubicBezTo>
                      <a:cubicBezTo>
                        <a:pt x="3234491" y="473741"/>
                        <a:pt x="3220299" y="481266"/>
                        <a:pt x="3208868" y="470312"/>
                      </a:cubicBezTo>
                      <a:cubicBezTo>
                        <a:pt x="3214869" y="455643"/>
                        <a:pt x="3228490" y="457548"/>
                        <a:pt x="3239825" y="457834"/>
                      </a:cubicBezTo>
                      <a:cubicBezTo>
                        <a:pt x="3297737" y="459168"/>
                        <a:pt x="3355363" y="449738"/>
                        <a:pt x="3413275" y="452405"/>
                      </a:cubicBezTo>
                      <a:cubicBezTo>
                        <a:pt x="3418133" y="452596"/>
                        <a:pt x="3422895" y="452310"/>
                        <a:pt x="3427753" y="451929"/>
                      </a:cubicBezTo>
                      <a:cubicBezTo>
                        <a:pt x="3466329" y="449071"/>
                        <a:pt x="3467091" y="447833"/>
                        <a:pt x="3467758" y="408780"/>
                      </a:cubicBezTo>
                      <a:cubicBezTo>
                        <a:pt x="3468044" y="393826"/>
                        <a:pt x="3464615" y="377920"/>
                        <a:pt x="3475664" y="364775"/>
                      </a:cubicBezTo>
                      <a:cubicBezTo>
                        <a:pt x="3489951" y="365156"/>
                        <a:pt x="3488523" y="376967"/>
                        <a:pt x="3489666" y="385635"/>
                      </a:cubicBezTo>
                      <a:cubicBezTo>
                        <a:pt x="3491761" y="400875"/>
                        <a:pt x="3490618" y="416305"/>
                        <a:pt x="3490713" y="431545"/>
                      </a:cubicBezTo>
                      <a:cubicBezTo>
                        <a:pt x="3490808" y="445547"/>
                        <a:pt x="3496524" y="452786"/>
                        <a:pt x="3510906" y="452214"/>
                      </a:cubicBezTo>
                      <a:cubicBezTo>
                        <a:pt x="3555864" y="450500"/>
                        <a:pt x="3601299" y="458691"/>
                        <a:pt x="3645590" y="445071"/>
                      </a:cubicBezTo>
                      <a:cubicBezTo>
                        <a:pt x="3648638" y="444118"/>
                        <a:pt x="3651972" y="443451"/>
                        <a:pt x="3655115" y="443737"/>
                      </a:cubicBezTo>
                      <a:cubicBezTo>
                        <a:pt x="3723790" y="448119"/>
                        <a:pt x="3791132" y="430783"/>
                        <a:pt x="3859807" y="432498"/>
                      </a:cubicBezTo>
                      <a:cubicBezTo>
                        <a:pt x="3936959" y="434498"/>
                        <a:pt x="4013636" y="419353"/>
                        <a:pt x="4091169" y="421925"/>
                      </a:cubicBezTo>
                      <a:cubicBezTo>
                        <a:pt x="4113743" y="422687"/>
                        <a:pt x="4136699" y="412400"/>
                        <a:pt x="4160035" y="410971"/>
                      </a:cubicBezTo>
                      <a:cubicBezTo>
                        <a:pt x="4178609" y="429354"/>
                        <a:pt x="4200611" y="427354"/>
                        <a:pt x="4224519" y="424782"/>
                      </a:cubicBezTo>
                      <a:cubicBezTo>
                        <a:pt x="4350630" y="411066"/>
                        <a:pt x="4476932" y="399637"/>
                        <a:pt x="4602947" y="385444"/>
                      </a:cubicBezTo>
                      <a:cubicBezTo>
                        <a:pt x="4630665" y="382301"/>
                        <a:pt x="4630951" y="380967"/>
                        <a:pt x="4632571" y="352392"/>
                      </a:cubicBezTo>
                      <a:cubicBezTo>
                        <a:pt x="4633904" y="330295"/>
                        <a:pt x="4626188" y="306958"/>
                        <a:pt x="4640476" y="286384"/>
                      </a:cubicBezTo>
                      <a:cubicBezTo>
                        <a:pt x="4655335" y="288575"/>
                        <a:pt x="4653240" y="300957"/>
                        <a:pt x="4654192" y="310673"/>
                      </a:cubicBezTo>
                      <a:cubicBezTo>
                        <a:pt x="4655812" y="326770"/>
                        <a:pt x="4654669" y="342963"/>
                        <a:pt x="4655049" y="359060"/>
                      </a:cubicBezTo>
                      <a:cubicBezTo>
                        <a:pt x="4655335" y="370204"/>
                        <a:pt x="4660479" y="374490"/>
                        <a:pt x="4671337" y="375253"/>
                      </a:cubicBezTo>
                      <a:cubicBezTo>
                        <a:pt x="4707056" y="377538"/>
                        <a:pt x="4739727" y="365823"/>
                        <a:pt x="4772493" y="354488"/>
                      </a:cubicBezTo>
                      <a:cubicBezTo>
                        <a:pt x="4782113" y="351154"/>
                        <a:pt x="4782208" y="342296"/>
                        <a:pt x="4782208" y="334200"/>
                      </a:cubicBezTo>
                      <a:cubicBezTo>
                        <a:pt x="4782589" y="274478"/>
                        <a:pt x="4786685" y="214280"/>
                        <a:pt x="4780589" y="155034"/>
                      </a:cubicBezTo>
                      <a:cubicBezTo>
                        <a:pt x="4777065" y="120554"/>
                        <a:pt x="4772398" y="86359"/>
                        <a:pt x="4773064" y="51688"/>
                      </a:cubicBezTo>
                      <a:cubicBezTo>
                        <a:pt x="4773540" y="40734"/>
                        <a:pt x="4772207" y="28828"/>
                        <a:pt x="4782113" y="20256"/>
                      </a:cubicBezTo>
                      <a:close/>
                    </a:path>
                  </a:pathLst>
                </a:custGeom>
                <a:solidFill>
                  <a:srgbClr val="FDCE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7">
                  <a:extLst>
                    <a:ext uri="{FF2B5EF4-FFF2-40B4-BE49-F238E27FC236}">
                      <a16:creationId xmlns:a16="http://schemas.microsoft.com/office/drawing/2014/main" xmlns="" id="{9080C1FA-C8AE-4ECB-8DA0-7C2DFFEBBE97}"/>
                    </a:ext>
                  </a:extLst>
                </p:cNvPr>
                <p:cNvSpPr/>
                <p:nvPr/>
              </p:nvSpPr>
              <p:spPr>
                <a:xfrm>
                  <a:off x="5216863" y="3347146"/>
                  <a:ext cx="1503864" cy="237844"/>
                </a:xfrm>
                <a:custGeom>
                  <a:avLst/>
                  <a:gdLst>
                    <a:gd name="connsiteX0" fmla="*/ 2652976 w 2653261"/>
                    <a:gd name="connsiteY0" fmla="*/ 419629 h 419628"/>
                    <a:gd name="connsiteX1" fmla="*/ 2501528 w 2653261"/>
                    <a:gd name="connsiteY1" fmla="*/ 407151 h 419628"/>
                    <a:gd name="connsiteX2" fmla="*/ 2335698 w 2653261"/>
                    <a:gd name="connsiteY2" fmla="*/ 389530 h 419628"/>
                    <a:gd name="connsiteX3" fmla="*/ 2088238 w 2653261"/>
                    <a:gd name="connsiteY3" fmla="*/ 363050 h 419628"/>
                    <a:gd name="connsiteX4" fmla="*/ 1886499 w 2653261"/>
                    <a:gd name="connsiteY4" fmla="*/ 340762 h 419628"/>
                    <a:gd name="connsiteX5" fmla="*/ 1665709 w 2653261"/>
                    <a:gd name="connsiteY5" fmla="*/ 314568 h 419628"/>
                    <a:gd name="connsiteX6" fmla="*/ 1404343 w 2653261"/>
                    <a:gd name="connsiteY6" fmla="*/ 282660 h 419628"/>
                    <a:gd name="connsiteX7" fmla="*/ 1155360 w 2653261"/>
                    <a:gd name="connsiteY7" fmla="*/ 249989 h 419628"/>
                    <a:gd name="connsiteX8" fmla="*/ 927808 w 2653261"/>
                    <a:gd name="connsiteY8" fmla="*/ 220271 h 419628"/>
                    <a:gd name="connsiteX9" fmla="*/ 588241 w 2653261"/>
                    <a:gd name="connsiteY9" fmla="*/ 171979 h 419628"/>
                    <a:gd name="connsiteX10" fmla="*/ 203336 w 2653261"/>
                    <a:gd name="connsiteY10" fmla="*/ 102923 h 419628"/>
                    <a:gd name="connsiteX11" fmla="*/ 50174 w 2653261"/>
                    <a:gd name="connsiteY11" fmla="*/ 59012 h 419628"/>
                    <a:gd name="connsiteX12" fmla="*/ 15598 w 2653261"/>
                    <a:gd name="connsiteY12" fmla="*/ 41677 h 419628"/>
                    <a:gd name="connsiteX13" fmla="*/ 1882 w 2653261"/>
                    <a:gd name="connsiteY13" fmla="*/ 14340 h 419628"/>
                    <a:gd name="connsiteX14" fmla="*/ 34839 w 2653261"/>
                    <a:gd name="connsiteY14" fmla="*/ 2148 h 419628"/>
                    <a:gd name="connsiteX15" fmla="*/ 116373 w 2653261"/>
                    <a:gd name="connsiteY15" fmla="*/ 32914 h 419628"/>
                    <a:gd name="connsiteX16" fmla="*/ 379072 w 2653261"/>
                    <a:gd name="connsiteY16" fmla="*/ 93303 h 419628"/>
                    <a:gd name="connsiteX17" fmla="*/ 737593 w 2653261"/>
                    <a:gd name="connsiteY17" fmla="*/ 145214 h 419628"/>
                    <a:gd name="connsiteX18" fmla="*/ 1041727 w 2653261"/>
                    <a:gd name="connsiteY18" fmla="*/ 185886 h 419628"/>
                    <a:gd name="connsiteX19" fmla="*/ 1302331 w 2653261"/>
                    <a:gd name="connsiteY19" fmla="*/ 223223 h 419628"/>
                    <a:gd name="connsiteX20" fmla="*/ 1606464 w 2653261"/>
                    <a:gd name="connsiteY20" fmla="*/ 263419 h 419628"/>
                    <a:gd name="connsiteX21" fmla="*/ 1938982 w 2653261"/>
                    <a:gd name="connsiteY21" fmla="*/ 309901 h 419628"/>
                    <a:gd name="connsiteX22" fmla="*/ 2238162 w 2653261"/>
                    <a:gd name="connsiteY22" fmla="*/ 350668 h 419628"/>
                    <a:gd name="connsiteX23" fmla="*/ 2479430 w 2653261"/>
                    <a:gd name="connsiteY23" fmla="*/ 386291 h 419628"/>
                    <a:gd name="connsiteX24" fmla="*/ 2653262 w 2653261"/>
                    <a:gd name="connsiteY24" fmla="*/ 413628 h 419628"/>
                    <a:gd name="connsiteX25" fmla="*/ 2652976 w 2653261"/>
                    <a:gd name="connsiteY25" fmla="*/ 419629 h 41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653261" h="419628">
                      <a:moveTo>
                        <a:pt x="2652976" y="419629"/>
                      </a:moveTo>
                      <a:cubicBezTo>
                        <a:pt x="2602493" y="415533"/>
                        <a:pt x="2551915" y="412009"/>
                        <a:pt x="2501528" y="407151"/>
                      </a:cubicBezTo>
                      <a:cubicBezTo>
                        <a:pt x="2446188" y="401913"/>
                        <a:pt x="2391038" y="395436"/>
                        <a:pt x="2335698" y="389530"/>
                      </a:cubicBezTo>
                      <a:cubicBezTo>
                        <a:pt x="2253212" y="380672"/>
                        <a:pt x="2170725" y="372004"/>
                        <a:pt x="2088238" y="363050"/>
                      </a:cubicBezTo>
                      <a:cubicBezTo>
                        <a:pt x="2020992" y="355716"/>
                        <a:pt x="1953650" y="348477"/>
                        <a:pt x="1886499" y="340762"/>
                      </a:cubicBezTo>
                      <a:cubicBezTo>
                        <a:pt x="1812870" y="332285"/>
                        <a:pt x="1739338" y="323427"/>
                        <a:pt x="1665709" y="314568"/>
                      </a:cubicBezTo>
                      <a:cubicBezTo>
                        <a:pt x="1578556" y="304091"/>
                        <a:pt x="1491402" y="293708"/>
                        <a:pt x="1404343" y="282660"/>
                      </a:cubicBezTo>
                      <a:cubicBezTo>
                        <a:pt x="1321285" y="272182"/>
                        <a:pt x="1238323" y="260847"/>
                        <a:pt x="1155360" y="249989"/>
                      </a:cubicBezTo>
                      <a:cubicBezTo>
                        <a:pt x="1079541" y="240083"/>
                        <a:pt x="1003722" y="229891"/>
                        <a:pt x="927808" y="220271"/>
                      </a:cubicBezTo>
                      <a:cubicBezTo>
                        <a:pt x="814365" y="205983"/>
                        <a:pt x="701303" y="188838"/>
                        <a:pt x="588241" y="171979"/>
                      </a:cubicBezTo>
                      <a:cubicBezTo>
                        <a:pt x="459178" y="152834"/>
                        <a:pt x="330781" y="130640"/>
                        <a:pt x="203336" y="102923"/>
                      </a:cubicBezTo>
                      <a:cubicBezTo>
                        <a:pt x="151330" y="91683"/>
                        <a:pt x="99514" y="79301"/>
                        <a:pt x="50174" y="59012"/>
                      </a:cubicBezTo>
                      <a:cubicBezTo>
                        <a:pt x="38268" y="54155"/>
                        <a:pt x="26647" y="48249"/>
                        <a:pt x="15598" y="41677"/>
                      </a:cubicBezTo>
                      <a:cubicBezTo>
                        <a:pt x="5597" y="35771"/>
                        <a:pt x="-4214" y="27580"/>
                        <a:pt x="1882" y="14340"/>
                      </a:cubicBezTo>
                      <a:cubicBezTo>
                        <a:pt x="8264" y="624"/>
                        <a:pt x="21028" y="-2805"/>
                        <a:pt x="34839" y="2148"/>
                      </a:cubicBezTo>
                      <a:cubicBezTo>
                        <a:pt x="62175" y="11864"/>
                        <a:pt x="89893" y="21103"/>
                        <a:pt x="116373" y="32914"/>
                      </a:cubicBezTo>
                      <a:cubicBezTo>
                        <a:pt x="200098" y="70252"/>
                        <a:pt x="289918" y="80253"/>
                        <a:pt x="379072" y="93303"/>
                      </a:cubicBezTo>
                      <a:cubicBezTo>
                        <a:pt x="498516" y="110733"/>
                        <a:pt x="617959" y="128450"/>
                        <a:pt x="737593" y="145214"/>
                      </a:cubicBezTo>
                      <a:cubicBezTo>
                        <a:pt x="838844" y="159406"/>
                        <a:pt x="940381" y="171884"/>
                        <a:pt x="1041727" y="185886"/>
                      </a:cubicBezTo>
                      <a:cubicBezTo>
                        <a:pt x="1128690" y="197887"/>
                        <a:pt x="1215367" y="211317"/>
                        <a:pt x="1302331" y="223223"/>
                      </a:cubicBezTo>
                      <a:cubicBezTo>
                        <a:pt x="1403677" y="237130"/>
                        <a:pt x="1505213" y="249608"/>
                        <a:pt x="1606464" y="263419"/>
                      </a:cubicBezTo>
                      <a:cubicBezTo>
                        <a:pt x="1717335" y="278564"/>
                        <a:pt x="1828111" y="294566"/>
                        <a:pt x="1938982" y="309901"/>
                      </a:cubicBezTo>
                      <a:cubicBezTo>
                        <a:pt x="2038708" y="323712"/>
                        <a:pt x="2138530" y="336666"/>
                        <a:pt x="2238162" y="350668"/>
                      </a:cubicBezTo>
                      <a:cubicBezTo>
                        <a:pt x="2318648" y="362003"/>
                        <a:pt x="2399039" y="374195"/>
                        <a:pt x="2479430" y="386291"/>
                      </a:cubicBezTo>
                      <a:cubicBezTo>
                        <a:pt x="2537437" y="395054"/>
                        <a:pt x="2595349" y="404484"/>
                        <a:pt x="2653262" y="413628"/>
                      </a:cubicBezTo>
                      <a:cubicBezTo>
                        <a:pt x="2653071" y="415629"/>
                        <a:pt x="2653071" y="417629"/>
                        <a:pt x="2652976" y="419629"/>
                      </a:cubicBezTo>
                      <a:close/>
                    </a:path>
                  </a:pathLst>
                </a:custGeom>
                <a:solidFill>
                  <a:srgbClr val="BC8F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Freeform: Shape 8">
                <a:extLst>
                  <a:ext uri="{FF2B5EF4-FFF2-40B4-BE49-F238E27FC236}">
                    <a16:creationId xmlns:a16="http://schemas.microsoft.com/office/drawing/2014/main" xmlns="" id="{B2EA1AA1-E512-41E3-B09C-5D642E13AFDF}"/>
                  </a:ext>
                </a:extLst>
              </p:cNvPr>
              <p:cNvSpPr/>
              <p:nvPr/>
            </p:nvSpPr>
            <p:spPr>
              <a:xfrm>
                <a:off x="4190578" y="3122891"/>
                <a:ext cx="413650" cy="921392"/>
              </a:xfrm>
              <a:custGeom>
                <a:avLst/>
                <a:gdLst>
                  <a:gd name="connsiteX0" fmla="*/ 0 w 729801"/>
                  <a:gd name="connsiteY0" fmla="*/ 1563243 h 1625608"/>
                  <a:gd name="connsiteX1" fmla="*/ 51816 w 729801"/>
                  <a:gd name="connsiteY1" fmla="*/ 1330928 h 1625608"/>
                  <a:gd name="connsiteX2" fmla="*/ 209455 w 729801"/>
                  <a:gd name="connsiteY2" fmla="*/ 639508 h 1625608"/>
                  <a:gd name="connsiteX3" fmla="*/ 337566 w 729801"/>
                  <a:gd name="connsiteY3" fmla="*/ 79629 h 1625608"/>
                  <a:gd name="connsiteX4" fmla="*/ 356235 w 729801"/>
                  <a:gd name="connsiteY4" fmla="*/ 0 h 1625608"/>
                  <a:gd name="connsiteX5" fmla="*/ 379952 w 729801"/>
                  <a:gd name="connsiteY5" fmla="*/ 14764 h 1625608"/>
                  <a:gd name="connsiteX6" fmla="*/ 508064 w 729801"/>
                  <a:gd name="connsiteY6" fmla="*/ 27146 h 1625608"/>
                  <a:gd name="connsiteX7" fmla="*/ 629603 w 729801"/>
                  <a:gd name="connsiteY7" fmla="*/ 35528 h 1625608"/>
                  <a:gd name="connsiteX8" fmla="*/ 717137 w 729801"/>
                  <a:gd name="connsiteY8" fmla="*/ 44291 h 1625608"/>
                  <a:gd name="connsiteX9" fmla="*/ 728567 w 729801"/>
                  <a:gd name="connsiteY9" fmla="*/ 66580 h 1625608"/>
                  <a:gd name="connsiteX10" fmla="*/ 728472 w 729801"/>
                  <a:gd name="connsiteY10" fmla="*/ 264985 h 1625608"/>
                  <a:gd name="connsiteX11" fmla="*/ 729234 w 729801"/>
                  <a:gd name="connsiteY11" fmla="*/ 286702 h 1625608"/>
                  <a:gd name="connsiteX12" fmla="*/ 727329 w 729801"/>
                  <a:gd name="connsiteY12" fmla="*/ 473202 h 1625608"/>
                  <a:gd name="connsiteX13" fmla="*/ 710851 w 729801"/>
                  <a:gd name="connsiteY13" fmla="*/ 801433 h 1625608"/>
                  <a:gd name="connsiteX14" fmla="*/ 694468 w 729801"/>
                  <a:gd name="connsiteY14" fmla="*/ 1005935 h 1625608"/>
                  <a:gd name="connsiteX15" fmla="*/ 680561 w 729801"/>
                  <a:gd name="connsiteY15" fmla="*/ 1130427 h 1625608"/>
                  <a:gd name="connsiteX16" fmla="*/ 670751 w 729801"/>
                  <a:gd name="connsiteY16" fmla="*/ 1198150 h 1625608"/>
                  <a:gd name="connsiteX17" fmla="*/ 660749 w 729801"/>
                  <a:gd name="connsiteY17" fmla="*/ 1229677 h 1625608"/>
                  <a:gd name="connsiteX18" fmla="*/ 616553 w 729801"/>
                  <a:gd name="connsiteY18" fmla="*/ 1381315 h 1625608"/>
                  <a:gd name="connsiteX19" fmla="*/ 570548 w 729801"/>
                  <a:gd name="connsiteY19" fmla="*/ 1484662 h 1625608"/>
                  <a:gd name="connsiteX20" fmla="*/ 538639 w 729801"/>
                  <a:gd name="connsiteY20" fmla="*/ 1520190 h 1625608"/>
                  <a:gd name="connsiteX21" fmla="*/ 368618 w 729801"/>
                  <a:gd name="connsiteY21" fmla="*/ 1617726 h 1625608"/>
                  <a:gd name="connsiteX22" fmla="*/ 295370 w 729801"/>
                  <a:gd name="connsiteY22" fmla="*/ 1624870 h 1625608"/>
                  <a:gd name="connsiteX23" fmla="*/ 183261 w 729801"/>
                  <a:gd name="connsiteY23" fmla="*/ 1608106 h 1625608"/>
                  <a:gd name="connsiteX24" fmla="*/ 120015 w 729801"/>
                  <a:gd name="connsiteY24" fmla="*/ 1598771 h 1625608"/>
                  <a:gd name="connsiteX25" fmla="*/ 0 w 729801"/>
                  <a:gd name="connsiteY25" fmla="*/ 1563243 h 162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29801" h="1625608">
                    <a:moveTo>
                      <a:pt x="0" y="1563243"/>
                    </a:moveTo>
                    <a:cubicBezTo>
                      <a:pt x="17240" y="1485805"/>
                      <a:pt x="34290" y="1408271"/>
                      <a:pt x="51816" y="1330928"/>
                    </a:cubicBezTo>
                    <a:cubicBezTo>
                      <a:pt x="104203" y="1100423"/>
                      <a:pt x="156781" y="869918"/>
                      <a:pt x="209455" y="639508"/>
                    </a:cubicBezTo>
                    <a:cubicBezTo>
                      <a:pt x="252031" y="452818"/>
                      <a:pt x="294799" y="266224"/>
                      <a:pt x="337566" y="79629"/>
                    </a:cubicBezTo>
                    <a:cubicBezTo>
                      <a:pt x="343662" y="53054"/>
                      <a:pt x="349949" y="26575"/>
                      <a:pt x="356235" y="0"/>
                    </a:cubicBezTo>
                    <a:cubicBezTo>
                      <a:pt x="360045" y="11525"/>
                      <a:pt x="367570" y="16002"/>
                      <a:pt x="379952" y="14764"/>
                    </a:cubicBezTo>
                    <a:cubicBezTo>
                      <a:pt x="423291" y="10573"/>
                      <a:pt x="465963" y="21717"/>
                      <a:pt x="508064" y="27146"/>
                    </a:cubicBezTo>
                    <a:cubicBezTo>
                      <a:pt x="548926" y="32385"/>
                      <a:pt x="590074" y="27337"/>
                      <a:pt x="629603" y="35528"/>
                    </a:cubicBezTo>
                    <a:cubicBezTo>
                      <a:pt x="658939" y="41624"/>
                      <a:pt x="687896" y="42386"/>
                      <a:pt x="717137" y="44291"/>
                    </a:cubicBezTo>
                    <a:cubicBezTo>
                      <a:pt x="731996" y="45244"/>
                      <a:pt x="728567" y="57626"/>
                      <a:pt x="728567" y="66580"/>
                    </a:cubicBezTo>
                    <a:cubicBezTo>
                      <a:pt x="728758" y="132683"/>
                      <a:pt x="728567" y="198882"/>
                      <a:pt x="728472" y="264985"/>
                    </a:cubicBezTo>
                    <a:cubicBezTo>
                      <a:pt x="728472" y="272224"/>
                      <a:pt x="728948" y="279463"/>
                      <a:pt x="729234" y="286702"/>
                    </a:cubicBezTo>
                    <a:cubicBezTo>
                      <a:pt x="728853" y="348901"/>
                      <a:pt x="731711" y="411289"/>
                      <a:pt x="727329" y="473202"/>
                    </a:cubicBezTo>
                    <a:cubicBezTo>
                      <a:pt x="719614" y="582549"/>
                      <a:pt x="720566" y="692182"/>
                      <a:pt x="710851" y="801433"/>
                    </a:cubicBezTo>
                    <a:cubicBezTo>
                      <a:pt x="704755" y="869442"/>
                      <a:pt x="701230" y="937831"/>
                      <a:pt x="694468" y="1005935"/>
                    </a:cubicBezTo>
                    <a:cubicBezTo>
                      <a:pt x="690372" y="1047464"/>
                      <a:pt x="685229" y="1088993"/>
                      <a:pt x="680561" y="1130427"/>
                    </a:cubicBezTo>
                    <a:cubicBezTo>
                      <a:pt x="668179" y="1151668"/>
                      <a:pt x="669608" y="1175195"/>
                      <a:pt x="670751" y="1198150"/>
                    </a:cubicBezTo>
                    <a:cubicBezTo>
                      <a:pt x="671322" y="1210723"/>
                      <a:pt x="663321" y="1218914"/>
                      <a:pt x="660749" y="1229677"/>
                    </a:cubicBezTo>
                    <a:cubicBezTo>
                      <a:pt x="648462" y="1280922"/>
                      <a:pt x="633127" y="1331119"/>
                      <a:pt x="616553" y="1381315"/>
                    </a:cubicBezTo>
                    <a:cubicBezTo>
                      <a:pt x="604552" y="1417987"/>
                      <a:pt x="581787" y="1448372"/>
                      <a:pt x="570548" y="1484662"/>
                    </a:cubicBezTo>
                    <a:cubicBezTo>
                      <a:pt x="566261" y="1498473"/>
                      <a:pt x="548640" y="1507617"/>
                      <a:pt x="538639" y="1520190"/>
                    </a:cubicBezTo>
                    <a:cubicBezTo>
                      <a:pt x="494729" y="1575245"/>
                      <a:pt x="436340" y="1602676"/>
                      <a:pt x="368618" y="1617726"/>
                    </a:cubicBezTo>
                    <a:cubicBezTo>
                      <a:pt x="343757" y="1623250"/>
                      <a:pt x="319564" y="1627346"/>
                      <a:pt x="295370" y="1624870"/>
                    </a:cubicBezTo>
                    <a:cubicBezTo>
                      <a:pt x="257937" y="1620869"/>
                      <a:pt x="220028" y="1618964"/>
                      <a:pt x="183261" y="1608106"/>
                    </a:cubicBezTo>
                    <a:cubicBezTo>
                      <a:pt x="162973" y="1602105"/>
                      <a:pt x="141160" y="1602772"/>
                      <a:pt x="120015" y="1598771"/>
                    </a:cubicBezTo>
                    <a:cubicBezTo>
                      <a:pt x="78391" y="1590770"/>
                      <a:pt x="40005" y="1574673"/>
                      <a:pt x="0" y="1563243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9">
                <a:extLst>
                  <a:ext uri="{FF2B5EF4-FFF2-40B4-BE49-F238E27FC236}">
                    <a16:creationId xmlns:a16="http://schemas.microsoft.com/office/drawing/2014/main" xmlns="" id="{B9761F9D-B91B-4131-8D4A-9B71F7CAB0F0}"/>
                  </a:ext>
                </a:extLst>
              </p:cNvPr>
              <p:cNvSpPr/>
              <p:nvPr/>
            </p:nvSpPr>
            <p:spPr>
              <a:xfrm>
                <a:off x="7577771" y="3128003"/>
                <a:ext cx="339481" cy="855147"/>
              </a:xfrm>
              <a:custGeom>
                <a:avLst/>
                <a:gdLst>
                  <a:gd name="connsiteX0" fmla="*/ 400635 w 598945"/>
                  <a:gd name="connsiteY0" fmla="*/ 3686 h 1508733"/>
                  <a:gd name="connsiteX1" fmla="*/ 424733 w 598945"/>
                  <a:gd name="connsiteY1" fmla="*/ 171136 h 1508733"/>
                  <a:gd name="connsiteX2" fmla="*/ 467977 w 598945"/>
                  <a:gd name="connsiteY2" fmla="*/ 492414 h 1508733"/>
                  <a:gd name="connsiteX3" fmla="*/ 512458 w 598945"/>
                  <a:gd name="connsiteY3" fmla="*/ 828075 h 1508733"/>
                  <a:gd name="connsiteX4" fmla="*/ 555512 w 598945"/>
                  <a:gd name="connsiteY4" fmla="*/ 1149163 h 1508733"/>
                  <a:gd name="connsiteX5" fmla="*/ 595802 w 598945"/>
                  <a:gd name="connsiteY5" fmla="*/ 1461011 h 1508733"/>
                  <a:gd name="connsiteX6" fmla="*/ 598946 w 598945"/>
                  <a:gd name="connsiteY6" fmla="*/ 1480061 h 1508733"/>
                  <a:gd name="connsiteX7" fmla="*/ 458547 w 598945"/>
                  <a:gd name="connsiteY7" fmla="*/ 1501302 h 1508733"/>
                  <a:gd name="connsiteX8" fmla="*/ 224613 w 598945"/>
                  <a:gd name="connsiteY8" fmla="*/ 1487205 h 1508733"/>
                  <a:gd name="connsiteX9" fmla="*/ 50781 w 598945"/>
                  <a:gd name="connsiteY9" fmla="*/ 1295657 h 1508733"/>
                  <a:gd name="connsiteX10" fmla="*/ 7919 w 598945"/>
                  <a:gd name="connsiteY10" fmla="*/ 1071153 h 1508733"/>
                  <a:gd name="connsiteX11" fmla="*/ 1919 w 598945"/>
                  <a:gd name="connsiteY11" fmla="*/ 1013527 h 1508733"/>
                  <a:gd name="connsiteX12" fmla="*/ 204 w 598945"/>
                  <a:gd name="connsiteY12" fmla="*/ 803024 h 1508733"/>
                  <a:gd name="connsiteX13" fmla="*/ 4966 w 598945"/>
                  <a:gd name="connsiteY13" fmla="*/ 539182 h 1508733"/>
                  <a:gd name="connsiteX14" fmla="*/ 14586 w 598945"/>
                  <a:gd name="connsiteY14" fmla="*/ 358397 h 1508733"/>
                  <a:gd name="connsiteX15" fmla="*/ 32684 w 598945"/>
                  <a:gd name="connsiteY15" fmla="*/ 111319 h 1508733"/>
                  <a:gd name="connsiteX16" fmla="*/ 36399 w 598945"/>
                  <a:gd name="connsiteY16" fmla="*/ 109509 h 1508733"/>
                  <a:gd name="connsiteX17" fmla="*/ 40399 w 598945"/>
                  <a:gd name="connsiteY17" fmla="*/ 62932 h 1508733"/>
                  <a:gd name="connsiteX18" fmla="*/ 110503 w 598945"/>
                  <a:gd name="connsiteY18" fmla="*/ 67 h 1508733"/>
                  <a:gd name="connsiteX19" fmla="*/ 400635 w 598945"/>
                  <a:gd name="connsiteY19" fmla="*/ 3686 h 150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8945" h="1508733">
                    <a:moveTo>
                      <a:pt x="400635" y="3686"/>
                    </a:moveTo>
                    <a:cubicBezTo>
                      <a:pt x="408731" y="59503"/>
                      <a:pt x="417113" y="115224"/>
                      <a:pt x="424733" y="171136"/>
                    </a:cubicBezTo>
                    <a:cubicBezTo>
                      <a:pt x="439402" y="278197"/>
                      <a:pt x="453689" y="385353"/>
                      <a:pt x="467977" y="492414"/>
                    </a:cubicBezTo>
                    <a:cubicBezTo>
                      <a:pt x="482931" y="604333"/>
                      <a:pt x="497504" y="716156"/>
                      <a:pt x="512458" y="828075"/>
                    </a:cubicBezTo>
                    <a:cubicBezTo>
                      <a:pt x="526746" y="935136"/>
                      <a:pt x="541414" y="1042102"/>
                      <a:pt x="555512" y="1149163"/>
                    </a:cubicBezTo>
                    <a:cubicBezTo>
                      <a:pt x="569228" y="1253080"/>
                      <a:pt x="582372" y="1357094"/>
                      <a:pt x="595802" y="1461011"/>
                    </a:cubicBezTo>
                    <a:cubicBezTo>
                      <a:pt x="596659" y="1467393"/>
                      <a:pt x="597897" y="1473679"/>
                      <a:pt x="598946" y="1480061"/>
                    </a:cubicBezTo>
                    <a:cubicBezTo>
                      <a:pt x="552178" y="1487205"/>
                      <a:pt x="505505" y="1495015"/>
                      <a:pt x="458547" y="1501302"/>
                    </a:cubicBezTo>
                    <a:cubicBezTo>
                      <a:pt x="379775" y="1511779"/>
                      <a:pt x="300622" y="1514446"/>
                      <a:pt x="224613" y="1487205"/>
                    </a:cubicBezTo>
                    <a:cubicBezTo>
                      <a:pt x="133649" y="1454534"/>
                      <a:pt x="81738" y="1384240"/>
                      <a:pt x="50781" y="1295657"/>
                    </a:cubicBezTo>
                    <a:cubicBezTo>
                      <a:pt x="25350" y="1222886"/>
                      <a:pt x="15444" y="1147258"/>
                      <a:pt x="7919" y="1071153"/>
                    </a:cubicBezTo>
                    <a:cubicBezTo>
                      <a:pt x="6014" y="1051912"/>
                      <a:pt x="3919" y="1032767"/>
                      <a:pt x="1919" y="1013527"/>
                    </a:cubicBezTo>
                    <a:cubicBezTo>
                      <a:pt x="1442" y="943327"/>
                      <a:pt x="-653" y="873033"/>
                      <a:pt x="204" y="803024"/>
                    </a:cubicBezTo>
                    <a:cubicBezTo>
                      <a:pt x="1347" y="715109"/>
                      <a:pt x="-2654" y="626717"/>
                      <a:pt x="4966" y="539182"/>
                    </a:cubicBezTo>
                    <a:cubicBezTo>
                      <a:pt x="10205" y="478793"/>
                      <a:pt x="8776" y="418309"/>
                      <a:pt x="14586" y="358397"/>
                    </a:cubicBezTo>
                    <a:cubicBezTo>
                      <a:pt x="22683" y="276101"/>
                      <a:pt x="30779" y="193996"/>
                      <a:pt x="32684" y="111319"/>
                    </a:cubicBezTo>
                    <a:cubicBezTo>
                      <a:pt x="34018" y="110842"/>
                      <a:pt x="35256" y="110176"/>
                      <a:pt x="36399" y="109509"/>
                    </a:cubicBezTo>
                    <a:cubicBezTo>
                      <a:pt x="43638" y="94459"/>
                      <a:pt x="36589" y="78267"/>
                      <a:pt x="40399" y="62932"/>
                    </a:cubicBezTo>
                    <a:cubicBezTo>
                      <a:pt x="45733" y="-29"/>
                      <a:pt x="45733" y="-410"/>
                      <a:pt x="110503" y="67"/>
                    </a:cubicBezTo>
                    <a:cubicBezTo>
                      <a:pt x="207278" y="924"/>
                      <a:pt x="303956" y="2448"/>
                      <a:pt x="400635" y="368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6" name="Freeform: Shape 13">
              <a:extLst>
                <a:ext uri="{FF2B5EF4-FFF2-40B4-BE49-F238E27FC236}">
                  <a16:creationId xmlns:a16="http://schemas.microsoft.com/office/drawing/2014/main" xmlns="" id="{845D7821-6F47-45EC-90F4-7ACF59DEA93B}"/>
                </a:ext>
              </a:extLst>
            </p:cNvPr>
            <p:cNvSpPr/>
            <p:nvPr/>
          </p:nvSpPr>
          <p:spPr>
            <a:xfrm>
              <a:off x="7598456" y="3163726"/>
              <a:ext cx="2988" cy="26400"/>
            </a:xfrm>
            <a:custGeom>
              <a:avLst/>
              <a:gdLst>
                <a:gd name="connsiteX0" fmla="*/ 4001 w 5271"/>
                <a:gd name="connsiteY0" fmla="*/ 0 h 46577"/>
                <a:gd name="connsiteX1" fmla="*/ 0 w 5271"/>
                <a:gd name="connsiteY1" fmla="*/ 46577 h 46577"/>
                <a:gd name="connsiteX2" fmla="*/ 4001 w 5271"/>
                <a:gd name="connsiteY2" fmla="*/ 0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1" h="46577">
                  <a:moveTo>
                    <a:pt x="4001" y="0"/>
                  </a:moveTo>
                  <a:cubicBezTo>
                    <a:pt x="3620" y="15621"/>
                    <a:pt x="9049" y="31718"/>
                    <a:pt x="0" y="46577"/>
                  </a:cubicBezTo>
                  <a:cubicBezTo>
                    <a:pt x="2381" y="31147"/>
                    <a:pt x="-3238" y="14954"/>
                    <a:pt x="4001" y="0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oup 55">
              <a:extLst>
                <a:ext uri="{FF2B5EF4-FFF2-40B4-BE49-F238E27FC236}">
                  <a16:creationId xmlns:a16="http://schemas.microsoft.com/office/drawing/2014/main" xmlns="" id="{FB1508C7-740A-4035-8A5F-A160D7CB0B33}"/>
                </a:ext>
              </a:extLst>
            </p:cNvPr>
            <p:cNvGrpSpPr/>
            <p:nvPr/>
          </p:nvGrpSpPr>
          <p:grpSpPr>
            <a:xfrm>
              <a:off x="5278950" y="1614258"/>
              <a:ext cx="1722224" cy="1677885"/>
              <a:chOff x="5278950" y="1614258"/>
              <a:chExt cx="1722224" cy="1677885"/>
            </a:xfrm>
          </p:grpSpPr>
          <p:sp>
            <p:nvSpPr>
              <p:cNvPr id="114" name="Freeform: Shape 4">
                <a:extLst>
                  <a:ext uri="{FF2B5EF4-FFF2-40B4-BE49-F238E27FC236}">
                    <a16:creationId xmlns:a16="http://schemas.microsoft.com/office/drawing/2014/main" xmlns="" id="{139612B8-0D2E-4BC2-8559-C0B55230B174}"/>
                  </a:ext>
                </a:extLst>
              </p:cNvPr>
              <p:cNvSpPr/>
              <p:nvPr/>
            </p:nvSpPr>
            <p:spPr>
              <a:xfrm>
                <a:off x="5485074" y="1614258"/>
                <a:ext cx="1332356" cy="1674256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6">
                <a:extLst>
                  <a:ext uri="{FF2B5EF4-FFF2-40B4-BE49-F238E27FC236}">
                    <a16:creationId xmlns:a16="http://schemas.microsoft.com/office/drawing/2014/main" xmlns="" id="{5D7BEEFE-AA19-4FE7-9610-363D9EA2941C}"/>
                  </a:ext>
                </a:extLst>
              </p:cNvPr>
              <p:cNvSpPr/>
              <p:nvPr/>
            </p:nvSpPr>
            <p:spPr>
              <a:xfrm>
                <a:off x="5859091" y="2126303"/>
                <a:ext cx="1142083" cy="712237"/>
              </a:xfrm>
              <a:custGeom>
                <a:avLst/>
                <a:gdLst>
                  <a:gd name="connsiteX0" fmla="*/ 1826 w 2014972"/>
                  <a:gd name="connsiteY0" fmla="*/ 1246631 h 1256598"/>
                  <a:gd name="connsiteX1" fmla="*/ 30877 w 2014972"/>
                  <a:gd name="connsiteY1" fmla="*/ 1134236 h 1256598"/>
                  <a:gd name="connsiteX2" fmla="*/ 224520 w 2014972"/>
                  <a:gd name="connsiteY2" fmla="*/ 692562 h 1256598"/>
                  <a:gd name="connsiteX3" fmla="*/ 380349 w 2014972"/>
                  <a:gd name="connsiteY3" fmla="*/ 334707 h 1256598"/>
                  <a:gd name="connsiteX4" fmla="*/ 473218 w 2014972"/>
                  <a:gd name="connsiteY4" fmla="*/ 125062 h 1256598"/>
                  <a:gd name="connsiteX5" fmla="*/ 513223 w 2014972"/>
                  <a:gd name="connsiteY5" fmla="*/ 207263 h 1256598"/>
                  <a:gd name="connsiteX6" fmla="*/ 616855 w 2014972"/>
                  <a:gd name="connsiteY6" fmla="*/ 491584 h 1256598"/>
                  <a:gd name="connsiteX7" fmla="*/ 759063 w 2014972"/>
                  <a:gd name="connsiteY7" fmla="*/ 903921 h 1256598"/>
                  <a:gd name="connsiteX8" fmla="*/ 764112 w 2014972"/>
                  <a:gd name="connsiteY8" fmla="*/ 914875 h 1256598"/>
                  <a:gd name="connsiteX9" fmla="*/ 815547 w 2014972"/>
                  <a:gd name="connsiteY9" fmla="*/ 925638 h 1256598"/>
                  <a:gd name="connsiteX10" fmla="*/ 1147588 w 2014972"/>
                  <a:gd name="connsiteY10" fmla="*/ 642174 h 1256598"/>
                  <a:gd name="connsiteX11" fmla="*/ 1222264 w 2014972"/>
                  <a:gd name="connsiteY11" fmla="*/ 578547 h 1256598"/>
                  <a:gd name="connsiteX12" fmla="*/ 1223598 w 2014972"/>
                  <a:gd name="connsiteY12" fmla="*/ 549877 h 1256598"/>
                  <a:gd name="connsiteX13" fmla="*/ 870316 w 2014972"/>
                  <a:gd name="connsiteY13" fmla="*/ 207453 h 1256598"/>
                  <a:gd name="connsiteX14" fmla="*/ 725059 w 2014972"/>
                  <a:gd name="connsiteY14" fmla="*/ 54291 h 1256598"/>
                  <a:gd name="connsiteX15" fmla="*/ 748491 w 2014972"/>
                  <a:gd name="connsiteY15" fmla="*/ 45719 h 1256598"/>
                  <a:gd name="connsiteX16" fmla="*/ 861552 w 2014972"/>
                  <a:gd name="connsiteY16" fmla="*/ 42290 h 1256598"/>
                  <a:gd name="connsiteX17" fmla="*/ 1047576 w 2014972"/>
                  <a:gd name="connsiteY17" fmla="*/ 29812 h 1256598"/>
                  <a:gd name="connsiteX18" fmla="*/ 1407716 w 2014972"/>
                  <a:gd name="connsiteY18" fmla="*/ 6190 h 1256598"/>
                  <a:gd name="connsiteX19" fmla="*/ 1497156 w 2014972"/>
                  <a:gd name="connsiteY19" fmla="*/ 189 h 1256598"/>
                  <a:gd name="connsiteX20" fmla="*/ 1522397 w 2014972"/>
                  <a:gd name="connsiteY20" fmla="*/ 20097 h 1256598"/>
                  <a:gd name="connsiteX21" fmla="*/ 1753664 w 2014972"/>
                  <a:gd name="connsiteY21" fmla="*/ 555973 h 1256598"/>
                  <a:gd name="connsiteX22" fmla="*/ 2010363 w 2014972"/>
                  <a:gd name="connsiteY22" fmla="*/ 1149476 h 1256598"/>
                  <a:gd name="connsiteX23" fmla="*/ 1995409 w 2014972"/>
                  <a:gd name="connsiteY23" fmla="*/ 1174431 h 1256598"/>
                  <a:gd name="connsiteX24" fmla="*/ 1816148 w 2014972"/>
                  <a:gd name="connsiteY24" fmla="*/ 1179765 h 1256598"/>
                  <a:gd name="connsiteX25" fmla="*/ 1808718 w 2014972"/>
                  <a:gd name="connsiteY25" fmla="*/ 1152905 h 1256598"/>
                  <a:gd name="connsiteX26" fmla="*/ 1793574 w 2014972"/>
                  <a:gd name="connsiteY26" fmla="*/ 1092707 h 1256598"/>
                  <a:gd name="connsiteX27" fmla="*/ 1665939 w 2014972"/>
                  <a:gd name="connsiteY27" fmla="*/ 836865 h 1256598"/>
                  <a:gd name="connsiteX28" fmla="*/ 1654985 w 2014972"/>
                  <a:gd name="connsiteY28" fmla="*/ 821244 h 1256598"/>
                  <a:gd name="connsiteX29" fmla="*/ 1627934 w 2014972"/>
                  <a:gd name="connsiteY29" fmla="*/ 767809 h 1256598"/>
                  <a:gd name="connsiteX30" fmla="*/ 1505919 w 2014972"/>
                  <a:gd name="connsiteY30" fmla="*/ 460056 h 1256598"/>
                  <a:gd name="connsiteX31" fmla="*/ 1450769 w 2014972"/>
                  <a:gd name="connsiteY31" fmla="*/ 320610 h 1256598"/>
                  <a:gd name="connsiteX32" fmla="*/ 1440291 w 2014972"/>
                  <a:gd name="connsiteY32" fmla="*/ 305942 h 1256598"/>
                  <a:gd name="connsiteX33" fmla="*/ 1416765 w 2014972"/>
                  <a:gd name="connsiteY33" fmla="*/ 360044 h 1256598"/>
                  <a:gd name="connsiteX34" fmla="*/ 1313514 w 2014972"/>
                  <a:gd name="connsiteY34" fmla="*/ 623505 h 1256598"/>
                  <a:gd name="connsiteX35" fmla="*/ 1211787 w 2014972"/>
                  <a:gd name="connsiteY35" fmla="*/ 884967 h 1256598"/>
                  <a:gd name="connsiteX36" fmla="*/ 1179307 w 2014972"/>
                  <a:gd name="connsiteY36" fmla="*/ 972406 h 1256598"/>
                  <a:gd name="connsiteX37" fmla="*/ 1162066 w 2014972"/>
                  <a:gd name="connsiteY37" fmla="*/ 991170 h 1256598"/>
                  <a:gd name="connsiteX38" fmla="*/ 1040623 w 2014972"/>
                  <a:gd name="connsiteY38" fmla="*/ 1198244 h 1256598"/>
                  <a:gd name="connsiteX39" fmla="*/ 989378 w 2014972"/>
                  <a:gd name="connsiteY39" fmla="*/ 1227486 h 1256598"/>
                  <a:gd name="connsiteX40" fmla="*/ 635905 w 2014972"/>
                  <a:gd name="connsiteY40" fmla="*/ 1237677 h 1256598"/>
                  <a:gd name="connsiteX41" fmla="*/ 306626 w 2014972"/>
                  <a:gd name="connsiteY41" fmla="*/ 1247679 h 1256598"/>
                  <a:gd name="connsiteX42" fmla="*/ 37926 w 2014972"/>
                  <a:gd name="connsiteY42" fmla="*/ 1256061 h 1256598"/>
                  <a:gd name="connsiteX43" fmla="*/ 1826 w 2014972"/>
                  <a:gd name="connsiteY43" fmla="*/ 1246631 h 125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4972" h="1256598">
                    <a:moveTo>
                      <a:pt x="1826" y="1246631"/>
                    </a:moveTo>
                    <a:cubicBezTo>
                      <a:pt x="-6461" y="1204530"/>
                      <a:pt x="15256" y="1170050"/>
                      <a:pt x="30877" y="1134236"/>
                    </a:cubicBezTo>
                    <a:cubicBezTo>
                      <a:pt x="95266" y="986884"/>
                      <a:pt x="160131" y="839818"/>
                      <a:pt x="224520" y="692562"/>
                    </a:cubicBezTo>
                    <a:cubicBezTo>
                      <a:pt x="276622" y="573309"/>
                      <a:pt x="328248" y="453865"/>
                      <a:pt x="380349" y="334707"/>
                    </a:cubicBezTo>
                    <a:cubicBezTo>
                      <a:pt x="410734" y="265270"/>
                      <a:pt x="441690" y="196119"/>
                      <a:pt x="473218" y="125062"/>
                    </a:cubicBezTo>
                    <a:cubicBezTo>
                      <a:pt x="495411" y="149541"/>
                      <a:pt x="502746" y="179640"/>
                      <a:pt x="513223" y="207263"/>
                    </a:cubicBezTo>
                    <a:cubicBezTo>
                      <a:pt x="549037" y="301560"/>
                      <a:pt x="583422" y="396429"/>
                      <a:pt x="616855" y="491584"/>
                    </a:cubicBezTo>
                    <a:cubicBezTo>
                      <a:pt x="664956" y="628744"/>
                      <a:pt x="711724" y="766476"/>
                      <a:pt x="759063" y="903921"/>
                    </a:cubicBezTo>
                    <a:cubicBezTo>
                      <a:pt x="760397" y="907731"/>
                      <a:pt x="762588" y="911160"/>
                      <a:pt x="764112" y="914875"/>
                    </a:cubicBezTo>
                    <a:cubicBezTo>
                      <a:pt x="780876" y="956023"/>
                      <a:pt x="780590" y="955642"/>
                      <a:pt x="815547" y="925638"/>
                    </a:cubicBezTo>
                    <a:cubicBezTo>
                      <a:pt x="926037" y="830960"/>
                      <a:pt x="1036908" y="736662"/>
                      <a:pt x="1147588" y="642174"/>
                    </a:cubicBezTo>
                    <a:cubicBezTo>
                      <a:pt x="1172448" y="620934"/>
                      <a:pt x="1197023" y="599407"/>
                      <a:pt x="1222264" y="578547"/>
                    </a:cubicBezTo>
                    <a:cubicBezTo>
                      <a:pt x="1233980" y="568832"/>
                      <a:pt x="1235599" y="561402"/>
                      <a:pt x="1223598" y="549877"/>
                    </a:cubicBezTo>
                    <a:cubicBezTo>
                      <a:pt x="1105488" y="436149"/>
                      <a:pt x="987092" y="322611"/>
                      <a:pt x="870316" y="207453"/>
                    </a:cubicBezTo>
                    <a:cubicBezTo>
                      <a:pt x="820214" y="158114"/>
                      <a:pt x="773732" y="105250"/>
                      <a:pt x="725059" y="54291"/>
                    </a:cubicBezTo>
                    <a:cubicBezTo>
                      <a:pt x="727821" y="51624"/>
                      <a:pt x="737156" y="46481"/>
                      <a:pt x="748491" y="45719"/>
                    </a:cubicBezTo>
                    <a:cubicBezTo>
                      <a:pt x="786400" y="53053"/>
                      <a:pt x="823834" y="43433"/>
                      <a:pt x="861552" y="42290"/>
                    </a:cubicBezTo>
                    <a:cubicBezTo>
                      <a:pt x="923655" y="40290"/>
                      <a:pt x="985568" y="33908"/>
                      <a:pt x="1047576" y="29812"/>
                    </a:cubicBezTo>
                    <a:cubicBezTo>
                      <a:pt x="1167591" y="21811"/>
                      <a:pt x="1287701" y="14096"/>
                      <a:pt x="1407716" y="6190"/>
                    </a:cubicBezTo>
                    <a:cubicBezTo>
                      <a:pt x="1437529" y="4285"/>
                      <a:pt x="1467438" y="3333"/>
                      <a:pt x="1497156" y="189"/>
                    </a:cubicBezTo>
                    <a:cubicBezTo>
                      <a:pt x="1513729" y="-1525"/>
                      <a:pt x="1517444" y="8667"/>
                      <a:pt x="1522397" y="20097"/>
                    </a:cubicBezTo>
                    <a:cubicBezTo>
                      <a:pt x="1599359" y="198786"/>
                      <a:pt x="1676511" y="377379"/>
                      <a:pt x="1753664" y="555973"/>
                    </a:cubicBezTo>
                    <a:cubicBezTo>
                      <a:pt x="1839103" y="753903"/>
                      <a:pt x="1924352" y="951832"/>
                      <a:pt x="2010363" y="1149476"/>
                    </a:cubicBezTo>
                    <a:cubicBezTo>
                      <a:pt x="2018554" y="1168240"/>
                      <a:pt x="2017125" y="1174146"/>
                      <a:pt x="1995409" y="1174431"/>
                    </a:cubicBezTo>
                    <a:cubicBezTo>
                      <a:pt x="1935687" y="1175289"/>
                      <a:pt x="1875869" y="1177860"/>
                      <a:pt x="1816148" y="1179765"/>
                    </a:cubicBezTo>
                    <a:cubicBezTo>
                      <a:pt x="1807290" y="1172622"/>
                      <a:pt x="1808242" y="1162335"/>
                      <a:pt x="1808718" y="1152905"/>
                    </a:cubicBezTo>
                    <a:cubicBezTo>
                      <a:pt x="1809861" y="1131093"/>
                      <a:pt x="1803289" y="1111852"/>
                      <a:pt x="1793574" y="1092707"/>
                    </a:cubicBezTo>
                    <a:cubicBezTo>
                      <a:pt x="1750616" y="1007649"/>
                      <a:pt x="1707658" y="922590"/>
                      <a:pt x="1665939" y="836865"/>
                    </a:cubicBezTo>
                    <a:cubicBezTo>
                      <a:pt x="1663081" y="831055"/>
                      <a:pt x="1660891" y="824864"/>
                      <a:pt x="1654985" y="821244"/>
                    </a:cubicBezTo>
                    <a:cubicBezTo>
                      <a:pt x="1639745" y="806576"/>
                      <a:pt x="1634697" y="786383"/>
                      <a:pt x="1627934" y="767809"/>
                    </a:cubicBezTo>
                    <a:cubicBezTo>
                      <a:pt x="1590596" y="663891"/>
                      <a:pt x="1549353" y="561498"/>
                      <a:pt x="1505919" y="460056"/>
                    </a:cubicBezTo>
                    <a:cubicBezTo>
                      <a:pt x="1486297" y="414146"/>
                      <a:pt x="1472105" y="365949"/>
                      <a:pt x="1450769" y="320610"/>
                    </a:cubicBezTo>
                    <a:cubicBezTo>
                      <a:pt x="1448483" y="315657"/>
                      <a:pt x="1447911" y="309466"/>
                      <a:pt x="1440291" y="305942"/>
                    </a:cubicBezTo>
                    <a:cubicBezTo>
                      <a:pt x="1432385" y="324039"/>
                      <a:pt x="1423337" y="341565"/>
                      <a:pt x="1416765" y="360044"/>
                    </a:cubicBezTo>
                    <a:cubicBezTo>
                      <a:pt x="1385142" y="448912"/>
                      <a:pt x="1347994" y="535685"/>
                      <a:pt x="1313514" y="623505"/>
                    </a:cubicBezTo>
                    <a:cubicBezTo>
                      <a:pt x="1279414" y="710564"/>
                      <a:pt x="1243505" y="796956"/>
                      <a:pt x="1211787" y="884967"/>
                    </a:cubicBezTo>
                    <a:cubicBezTo>
                      <a:pt x="1201309" y="914113"/>
                      <a:pt x="1195023" y="945069"/>
                      <a:pt x="1179307" y="972406"/>
                    </a:cubicBezTo>
                    <a:cubicBezTo>
                      <a:pt x="1168734" y="974216"/>
                      <a:pt x="1166448" y="983836"/>
                      <a:pt x="1162066" y="991170"/>
                    </a:cubicBezTo>
                    <a:cubicBezTo>
                      <a:pt x="1121109" y="1059941"/>
                      <a:pt x="1081294" y="1129283"/>
                      <a:pt x="1040623" y="1198244"/>
                    </a:cubicBezTo>
                    <a:cubicBezTo>
                      <a:pt x="1028526" y="1218818"/>
                      <a:pt x="1012714" y="1226628"/>
                      <a:pt x="989378" y="1227486"/>
                    </a:cubicBezTo>
                    <a:cubicBezTo>
                      <a:pt x="871554" y="1231962"/>
                      <a:pt x="753729" y="1234439"/>
                      <a:pt x="635905" y="1237677"/>
                    </a:cubicBezTo>
                    <a:cubicBezTo>
                      <a:pt x="526177" y="1240725"/>
                      <a:pt x="416354" y="1243107"/>
                      <a:pt x="306626" y="1247679"/>
                    </a:cubicBezTo>
                    <a:cubicBezTo>
                      <a:pt x="217091" y="1251489"/>
                      <a:pt x="127461" y="1250155"/>
                      <a:pt x="37926" y="1256061"/>
                    </a:cubicBezTo>
                    <a:cubicBezTo>
                      <a:pt x="25353" y="1256918"/>
                      <a:pt x="11637" y="1258251"/>
                      <a:pt x="1826" y="1246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0">
                <a:extLst>
                  <a:ext uri="{FF2B5EF4-FFF2-40B4-BE49-F238E27FC236}">
                    <a16:creationId xmlns:a16="http://schemas.microsoft.com/office/drawing/2014/main" xmlns="" id="{F5649EDF-0143-4419-B879-3DAAB1E6C30E}"/>
                  </a:ext>
                </a:extLst>
              </p:cNvPr>
              <p:cNvSpPr/>
              <p:nvPr/>
            </p:nvSpPr>
            <p:spPr>
              <a:xfrm>
                <a:off x="5278950" y="2180775"/>
                <a:ext cx="623934" cy="673389"/>
              </a:xfrm>
              <a:custGeom>
                <a:avLst/>
                <a:gdLst>
                  <a:gd name="connsiteX0" fmla="*/ 1072039 w 1100804"/>
                  <a:gd name="connsiteY0" fmla="*/ 0 h 1188058"/>
                  <a:gd name="connsiteX1" fmla="*/ 879062 w 1100804"/>
                  <a:gd name="connsiteY1" fmla="*/ 95536 h 1188058"/>
                  <a:gd name="connsiteX2" fmla="*/ 677608 w 1100804"/>
                  <a:gd name="connsiteY2" fmla="*/ 195167 h 1188058"/>
                  <a:gd name="connsiteX3" fmla="*/ 587026 w 1100804"/>
                  <a:gd name="connsiteY3" fmla="*/ 238887 h 1188058"/>
                  <a:gd name="connsiteX4" fmla="*/ 568452 w 1100804"/>
                  <a:gd name="connsiteY4" fmla="*/ 272987 h 1188058"/>
                  <a:gd name="connsiteX5" fmla="*/ 604075 w 1100804"/>
                  <a:gd name="connsiteY5" fmla="*/ 462439 h 1188058"/>
                  <a:gd name="connsiteX6" fmla="*/ 626364 w 1100804"/>
                  <a:gd name="connsiteY6" fmla="*/ 590836 h 1188058"/>
                  <a:gd name="connsiteX7" fmla="*/ 646366 w 1100804"/>
                  <a:gd name="connsiteY7" fmla="*/ 702088 h 1188058"/>
                  <a:gd name="connsiteX8" fmla="*/ 664178 w 1100804"/>
                  <a:gd name="connsiteY8" fmla="*/ 704945 h 1188058"/>
                  <a:gd name="connsiteX9" fmla="*/ 801433 w 1100804"/>
                  <a:gd name="connsiteY9" fmla="*/ 592265 h 1188058"/>
                  <a:gd name="connsiteX10" fmla="*/ 1100804 w 1100804"/>
                  <a:gd name="connsiteY10" fmla="*/ 349187 h 1188058"/>
                  <a:gd name="connsiteX11" fmla="*/ 1068705 w 1100804"/>
                  <a:gd name="connsiteY11" fmla="*/ 403193 h 1188058"/>
                  <a:gd name="connsiteX12" fmla="*/ 725614 w 1100804"/>
                  <a:gd name="connsiteY12" fmla="*/ 888587 h 1188058"/>
                  <a:gd name="connsiteX13" fmla="*/ 570071 w 1100804"/>
                  <a:gd name="connsiteY13" fmla="*/ 1107186 h 1188058"/>
                  <a:gd name="connsiteX14" fmla="*/ 558451 w 1100804"/>
                  <a:gd name="connsiteY14" fmla="*/ 1164908 h 1188058"/>
                  <a:gd name="connsiteX15" fmla="*/ 525113 w 1100804"/>
                  <a:gd name="connsiteY15" fmla="*/ 1175290 h 1188058"/>
                  <a:gd name="connsiteX16" fmla="*/ 297656 w 1100804"/>
                  <a:gd name="connsiteY16" fmla="*/ 1180814 h 1188058"/>
                  <a:gd name="connsiteX17" fmla="*/ 208407 w 1100804"/>
                  <a:gd name="connsiteY17" fmla="*/ 1186910 h 1188058"/>
                  <a:gd name="connsiteX18" fmla="*/ 190119 w 1100804"/>
                  <a:gd name="connsiteY18" fmla="*/ 1184815 h 1188058"/>
                  <a:gd name="connsiteX19" fmla="*/ 0 w 1100804"/>
                  <a:gd name="connsiteY19" fmla="*/ 1184815 h 1188058"/>
                  <a:gd name="connsiteX20" fmla="*/ 41529 w 1100804"/>
                  <a:gd name="connsiteY20" fmla="*/ 1086231 h 1188058"/>
                  <a:gd name="connsiteX21" fmla="*/ 470535 w 1100804"/>
                  <a:gd name="connsiteY21" fmla="*/ 76581 h 1188058"/>
                  <a:gd name="connsiteX22" fmla="*/ 528161 w 1100804"/>
                  <a:gd name="connsiteY22" fmla="*/ 33242 h 1188058"/>
                  <a:gd name="connsiteX23" fmla="*/ 898017 w 1100804"/>
                  <a:gd name="connsiteY23" fmla="*/ 10573 h 1188058"/>
                  <a:gd name="connsiteX24" fmla="*/ 1072039 w 1100804"/>
                  <a:gd name="connsiteY24" fmla="*/ 0 h 118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0804" h="1188058">
                    <a:moveTo>
                      <a:pt x="1072039" y="0"/>
                    </a:moveTo>
                    <a:cubicBezTo>
                      <a:pt x="1009555" y="35624"/>
                      <a:pt x="944023" y="64960"/>
                      <a:pt x="879062" y="95536"/>
                    </a:cubicBezTo>
                    <a:cubicBezTo>
                      <a:pt x="811244" y="127349"/>
                      <a:pt x="744760" y="161925"/>
                      <a:pt x="677608" y="195167"/>
                    </a:cubicBezTo>
                    <a:cubicBezTo>
                      <a:pt x="647605" y="210026"/>
                      <a:pt x="617601" y="225076"/>
                      <a:pt x="587026" y="238887"/>
                    </a:cubicBezTo>
                    <a:cubicBezTo>
                      <a:pt x="571309" y="246031"/>
                      <a:pt x="565213" y="256223"/>
                      <a:pt x="568452" y="272987"/>
                    </a:cubicBezTo>
                    <a:cubicBezTo>
                      <a:pt x="580454" y="336137"/>
                      <a:pt x="592455" y="399193"/>
                      <a:pt x="604075" y="462439"/>
                    </a:cubicBezTo>
                    <a:cubicBezTo>
                      <a:pt x="611886" y="505111"/>
                      <a:pt x="618839" y="548069"/>
                      <a:pt x="626364" y="590836"/>
                    </a:cubicBezTo>
                    <a:cubicBezTo>
                      <a:pt x="632936" y="627983"/>
                      <a:pt x="639794" y="665036"/>
                      <a:pt x="646366" y="702088"/>
                    </a:cubicBezTo>
                    <a:cubicBezTo>
                      <a:pt x="649605" y="720090"/>
                      <a:pt x="658082" y="709898"/>
                      <a:pt x="664178" y="704945"/>
                    </a:cubicBezTo>
                    <a:cubicBezTo>
                      <a:pt x="710089" y="667607"/>
                      <a:pt x="755713" y="629793"/>
                      <a:pt x="801433" y="592265"/>
                    </a:cubicBezTo>
                    <a:cubicBezTo>
                      <a:pt x="900589" y="510826"/>
                      <a:pt x="999839" y="429292"/>
                      <a:pt x="1100804" y="349187"/>
                    </a:cubicBezTo>
                    <a:cubicBezTo>
                      <a:pt x="1095756" y="370713"/>
                      <a:pt x="1080611" y="386239"/>
                      <a:pt x="1068705" y="403193"/>
                    </a:cubicBezTo>
                    <a:cubicBezTo>
                      <a:pt x="954786" y="565309"/>
                      <a:pt x="840105" y="726853"/>
                      <a:pt x="725614" y="888587"/>
                    </a:cubicBezTo>
                    <a:cubicBezTo>
                      <a:pt x="673989" y="961549"/>
                      <a:pt x="622935" y="1035082"/>
                      <a:pt x="570071" y="1107186"/>
                    </a:cubicBezTo>
                    <a:cubicBezTo>
                      <a:pt x="556355" y="1125855"/>
                      <a:pt x="560451" y="1145286"/>
                      <a:pt x="558451" y="1164908"/>
                    </a:cubicBezTo>
                    <a:cubicBezTo>
                      <a:pt x="549688" y="1175861"/>
                      <a:pt x="537115" y="1174909"/>
                      <a:pt x="525113" y="1175290"/>
                    </a:cubicBezTo>
                    <a:cubicBezTo>
                      <a:pt x="449294" y="1177195"/>
                      <a:pt x="373571" y="1181862"/>
                      <a:pt x="297656" y="1180814"/>
                    </a:cubicBezTo>
                    <a:cubicBezTo>
                      <a:pt x="267938" y="1180433"/>
                      <a:pt x="238220" y="1185482"/>
                      <a:pt x="208407" y="1186910"/>
                    </a:cubicBezTo>
                    <a:cubicBezTo>
                      <a:pt x="202216" y="1187196"/>
                      <a:pt x="195643" y="1190339"/>
                      <a:pt x="190119" y="1184815"/>
                    </a:cubicBezTo>
                    <a:cubicBezTo>
                      <a:pt x="127254" y="1184815"/>
                      <a:pt x="64294" y="1184815"/>
                      <a:pt x="0" y="1184815"/>
                    </a:cubicBezTo>
                    <a:cubicBezTo>
                      <a:pt x="12954" y="1154049"/>
                      <a:pt x="27146" y="1120045"/>
                      <a:pt x="41529" y="1086231"/>
                    </a:cubicBezTo>
                    <a:cubicBezTo>
                      <a:pt x="184690" y="749713"/>
                      <a:pt x="328136" y="413385"/>
                      <a:pt x="470535" y="76581"/>
                    </a:cubicBezTo>
                    <a:cubicBezTo>
                      <a:pt x="482251" y="48958"/>
                      <a:pt x="494062" y="34671"/>
                      <a:pt x="528161" y="33242"/>
                    </a:cubicBezTo>
                    <a:cubicBezTo>
                      <a:pt x="651510" y="28385"/>
                      <a:pt x="774763" y="18479"/>
                      <a:pt x="898017" y="10573"/>
                    </a:cubicBezTo>
                    <a:cubicBezTo>
                      <a:pt x="955929" y="6858"/>
                      <a:pt x="1013936" y="3524"/>
                      <a:pt x="107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">
                <a:extLst>
                  <a:ext uri="{FF2B5EF4-FFF2-40B4-BE49-F238E27FC236}">
                    <a16:creationId xmlns:a16="http://schemas.microsoft.com/office/drawing/2014/main" xmlns="" id="{2101EDD7-D676-47F3-836E-F0E6A29DB810}"/>
                  </a:ext>
                </a:extLst>
              </p:cNvPr>
              <p:cNvSpPr/>
              <p:nvPr/>
            </p:nvSpPr>
            <p:spPr>
              <a:xfrm>
                <a:off x="5386709" y="2840989"/>
                <a:ext cx="236357" cy="451154"/>
              </a:xfrm>
              <a:custGeom>
                <a:avLst/>
                <a:gdLst>
                  <a:gd name="connsiteX0" fmla="*/ 0 w 417004"/>
                  <a:gd name="connsiteY0" fmla="*/ 19812 h 795969"/>
                  <a:gd name="connsiteX1" fmla="*/ 100870 w 417004"/>
                  <a:gd name="connsiteY1" fmla="*/ 7906 h 795969"/>
                  <a:gd name="connsiteX2" fmla="*/ 368332 w 417004"/>
                  <a:gd name="connsiteY2" fmla="*/ 0 h 795969"/>
                  <a:gd name="connsiteX3" fmla="*/ 381953 w 417004"/>
                  <a:gd name="connsiteY3" fmla="*/ 188214 h 795969"/>
                  <a:gd name="connsiteX4" fmla="*/ 416052 w 417004"/>
                  <a:gd name="connsiteY4" fmla="*/ 717518 h 795969"/>
                  <a:gd name="connsiteX5" fmla="*/ 417005 w 417004"/>
                  <a:gd name="connsiteY5" fmla="*/ 773240 h 795969"/>
                  <a:gd name="connsiteX6" fmla="*/ 228124 w 417004"/>
                  <a:gd name="connsiteY6" fmla="*/ 785051 h 795969"/>
                  <a:gd name="connsiteX7" fmla="*/ 79820 w 417004"/>
                  <a:gd name="connsiteY7" fmla="*/ 792575 h 795969"/>
                  <a:gd name="connsiteX8" fmla="*/ 65342 w 417004"/>
                  <a:gd name="connsiteY8" fmla="*/ 793528 h 795969"/>
                  <a:gd name="connsiteX9" fmla="*/ 19812 w 417004"/>
                  <a:gd name="connsiteY9" fmla="*/ 758095 h 795969"/>
                  <a:gd name="connsiteX10" fmla="*/ 19145 w 417004"/>
                  <a:gd name="connsiteY10" fmla="*/ 554736 h 795969"/>
                  <a:gd name="connsiteX11" fmla="*/ 18383 w 417004"/>
                  <a:gd name="connsiteY11" fmla="*/ 327660 h 795969"/>
                  <a:gd name="connsiteX12" fmla="*/ 19240 w 417004"/>
                  <a:gd name="connsiteY12" fmla="*/ 246507 h 795969"/>
                  <a:gd name="connsiteX13" fmla="*/ 9715 w 417004"/>
                  <a:gd name="connsiteY13" fmla="*/ 40957 h 795969"/>
                  <a:gd name="connsiteX14" fmla="*/ 0 w 417004"/>
                  <a:gd name="connsiteY14" fmla="*/ 19812 h 7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004" h="795969">
                    <a:moveTo>
                      <a:pt x="0" y="19812"/>
                    </a:moveTo>
                    <a:cubicBezTo>
                      <a:pt x="31909" y="2381"/>
                      <a:pt x="67342" y="9715"/>
                      <a:pt x="100870" y="7906"/>
                    </a:cubicBezTo>
                    <a:cubicBezTo>
                      <a:pt x="189929" y="3048"/>
                      <a:pt x="279178" y="2381"/>
                      <a:pt x="368332" y="0"/>
                    </a:cubicBezTo>
                    <a:cubicBezTo>
                      <a:pt x="377285" y="62389"/>
                      <a:pt x="377666" y="125444"/>
                      <a:pt x="381953" y="188214"/>
                    </a:cubicBezTo>
                    <a:cubicBezTo>
                      <a:pt x="393859" y="364617"/>
                      <a:pt x="404908" y="541020"/>
                      <a:pt x="416052" y="717518"/>
                    </a:cubicBezTo>
                    <a:cubicBezTo>
                      <a:pt x="417195" y="735997"/>
                      <a:pt x="416719" y="754666"/>
                      <a:pt x="417005" y="773240"/>
                    </a:cubicBezTo>
                    <a:cubicBezTo>
                      <a:pt x="354425" y="785336"/>
                      <a:pt x="290036" y="775907"/>
                      <a:pt x="228124" y="785051"/>
                    </a:cubicBezTo>
                    <a:cubicBezTo>
                      <a:pt x="178213" y="792385"/>
                      <a:pt x="129064" y="788765"/>
                      <a:pt x="79820" y="792575"/>
                    </a:cubicBezTo>
                    <a:cubicBezTo>
                      <a:pt x="74962" y="792956"/>
                      <a:pt x="69913" y="792290"/>
                      <a:pt x="65342" y="793528"/>
                    </a:cubicBezTo>
                    <a:cubicBezTo>
                      <a:pt x="35528" y="801529"/>
                      <a:pt x="20003" y="789908"/>
                      <a:pt x="19812" y="758095"/>
                    </a:cubicBezTo>
                    <a:cubicBezTo>
                      <a:pt x="19336" y="690277"/>
                      <a:pt x="19336" y="622459"/>
                      <a:pt x="19145" y="554736"/>
                    </a:cubicBezTo>
                    <a:cubicBezTo>
                      <a:pt x="19240" y="479012"/>
                      <a:pt x="21050" y="403193"/>
                      <a:pt x="18383" y="327660"/>
                    </a:cubicBezTo>
                    <a:cubicBezTo>
                      <a:pt x="17431" y="300418"/>
                      <a:pt x="17336" y="273558"/>
                      <a:pt x="19240" y="246507"/>
                    </a:cubicBezTo>
                    <a:cubicBezTo>
                      <a:pt x="24289" y="177641"/>
                      <a:pt x="2762" y="109918"/>
                      <a:pt x="9715" y="40957"/>
                    </a:cubicBezTo>
                    <a:cubicBezTo>
                      <a:pt x="10763" y="31528"/>
                      <a:pt x="4667" y="26194"/>
                      <a:pt x="0" y="198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2">
                <a:extLst>
                  <a:ext uri="{FF2B5EF4-FFF2-40B4-BE49-F238E27FC236}">
                    <a16:creationId xmlns:a16="http://schemas.microsoft.com/office/drawing/2014/main" xmlns="" id="{F84D3937-316B-4C30-BBCF-C9A498A801CB}"/>
                  </a:ext>
                </a:extLst>
              </p:cNvPr>
              <p:cNvSpPr/>
              <p:nvPr/>
            </p:nvSpPr>
            <p:spPr>
              <a:xfrm>
                <a:off x="6797157" y="2590087"/>
                <a:ext cx="107875" cy="612879"/>
              </a:xfrm>
              <a:custGeom>
                <a:avLst/>
                <a:gdLst>
                  <a:gd name="connsiteX0" fmla="*/ 3768 w 190324"/>
                  <a:gd name="connsiteY0" fmla="*/ 992 h 1081301"/>
                  <a:gd name="connsiteX1" fmla="*/ 14246 w 190324"/>
                  <a:gd name="connsiteY1" fmla="*/ 9945 h 1081301"/>
                  <a:gd name="connsiteX2" fmla="*/ 154835 w 190324"/>
                  <a:gd name="connsiteY2" fmla="*/ 292743 h 1081301"/>
                  <a:gd name="connsiteX3" fmla="*/ 161122 w 190324"/>
                  <a:gd name="connsiteY3" fmla="*/ 361608 h 1081301"/>
                  <a:gd name="connsiteX4" fmla="*/ 179790 w 190324"/>
                  <a:gd name="connsiteY4" fmla="*/ 686887 h 1081301"/>
                  <a:gd name="connsiteX5" fmla="*/ 180362 w 190324"/>
                  <a:gd name="connsiteY5" fmla="*/ 715938 h 1081301"/>
                  <a:gd name="connsiteX6" fmla="*/ 181695 w 190324"/>
                  <a:gd name="connsiteY6" fmla="*/ 812522 h 1081301"/>
                  <a:gd name="connsiteX7" fmla="*/ 189792 w 190324"/>
                  <a:gd name="connsiteY7" fmla="*/ 1014357 h 1081301"/>
                  <a:gd name="connsiteX8" fmla="*/ 144072 w 190324"/>
                  <a:gd name="connsiteY8" fmla="*/ 1070173 h 1081301"/>
                  <a:gd name="connsiteX9" fmla="*/ 61490 w 190324"/>
                  <a:gd name="connsiteY9" fmla="*/ 1081032 h 1081301"/>
                  <a:gd name="connsiteX10" fmla="*/ 44440 w 190324"/>
                  <a:gd name="connsiteY10" fmla="*/ 1064458 h 1081301"/>
                  <a:gd name="connsiteX11" fmla="*/ 43869 w 190324"/>
                  <a:gd name="connsiteY11" fmla="*/ 1006356 h 1081301"/>
                  <a:gd name="connsiteX12" fmla="*/ 39392 w 190324"/>
                  <a:gd name="connsiteY12" fmla="*/ 983591 h 1081301"/>
                  <a:gd name="connsiteX13" fmla="*/ 32915 w 190324"/>
                  <a:gd name="connsiteY13" fmla="*/ 972161 h 1081301"/>
                  <a:gd name="connsiteX14" fmla="*/ 27581 w 190324"/>
                  <a:gd name="connsiteY14" fmla="*/ 902152 h 1081301"/>
                  <a:gd name="connsiteX15" fmla="*/ 25581 w 190324"/>
                  <a:gd name="connsiteY15" fmla="*/ 875577 h 1081301"/>
                  <a:gd name="connsiteX16" fmla="*/ 19580 w 190324"/>
                  <a:gd name="connsiteY16" fmla="*/ 643358 h 1081301"/>
                  <a:gd name="connsiteX17" fmla="*/ 9960 w 190324"/>
                  <a:gd name="connsiteY17" fmla="*/ 314460 h 1081301"/>
                  <a:gd name="connsiteX18" fmla="*/ 720 w 190324"/>
                  <a:gd name="connsiteY18" fmla="*/ 24328 h 1081301"/>
                  <a:gd name="connsiteX19" fmla="*/ 3768 w 190324"/>
                  <a:gd name="connsiteY19" fmla="*/ 992 h 108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324" h="1081301">
                    <a:moveTo>
                      <a:pt x="3768" y="992"/>
                    </a:moveTo>
                    <a:cubicBezTo>
                      <a:pt x="13008" y="-3009"/>
                      <a:pt x="12341" y="6135"/>
                      <a:pt x="14246" y="9945"/>
                    </a:cubicBezTo>
                    <a:cubicBezTo>
                      <a:pt x="61299" y="104147"/>
                      <a:pt x="108067" y="198445"/>
                      <a:pt x="154835" y="292743"/>
                    </a:cubicBezTo>
                    <a:cubicBezTo>
                      <a:pt x="165789" y="314840"/>
                      <a:pt x="158836" y="338653"/>
                      <a:pt x="161122" y="361608"/>
                    </a:cubicBezTo>
                    <a:cubicBezTo>
                      <a:pt x="167789" y="470003"/>
                      <a:pt x="167027" y="578873"/>
                      <a:pt x="179790" y="686887"/>
                    </a:cubicBezTo>
                    <a:cubicBezTo>
                      <a:pt x="180934" y="696507"/>
                      <a:pt x="180267" y="706223"/>
                      <a:pt x="180362" y="715938"/>
                    </a:cubicBezTo>
                    <a:cubicBezTo>
                      <a:pt x="180457" y="748228"/>
                      <a:pt x="174933" y="781756"/>
                      <a:pt x="181695" y="812522"/>
                    </a:cubicBezTo>
                    <a:cubicBezTo>
                      <a:pt x="196459" y="879768"/>
                      <a:pt x="186839" y="947205"/>
                      <a:pt x="189792" y="1014357"/>
                    </a:cubicBezTo>
                    <a:cubicBezTo>
                      <a:pt x="191887" y="1061124"/>
                      <a:pt x="189887" y="1059791"/>
                      <a:pt x="144072" y="1070173"/>
                    </a:cubicBezTo>
                    <a:cubicBezTo>
                      <a:pt x="116640" y="1076364"/>
                      <a:pt x="89208" y="1078365"/>
                      <a:pt x="61490" y="1081032"/>
                    </a:cubicBezTo>
                    <a:cubicBezTo>
                      <a:pt x="44440" y="1082746"/>
                      <a:pt x="44345" y="1076174"/>
                      <a:pt x="44440" y="1064458"/>
                    </a:cubicBezTo>
                    <a:cubicBezTo>
                      <a:pt x="44536" y="1045122"/>
                      <a:pt x="44440" y="1025691"/>
                      <a:pt x="43869" y="1006356"/>
                    </a:cubicBezTo>
                    <a:cubicBezTo>
                      <a:pt x="43678" y="998640"/>
                      <a:pt x="46822" y="989973"/>
                      <a:pt x="39392" y="983591"/>
                    </a:cubicBezTo>
                    <a:cubicBezTo>
                      <a:pt x="35678" y="980638"/>
                      <a:pt x="33772" y="976733"/>
                      <a:pt x="32915" y="972161"/>
                    </a:cubicBezTo>
                    <a:cubicBezTo>
                      <a:pt x="31296" y="948825"/>
                      <a:pt x="35392" y="925012"/>
                      <a:pt x="27581" y="902152"/>
                    </a:cubicBezTo>
                    <a:cubicBezTo>
                      <a:pt x="25867" y="893389"/>
                      <a:pt x="25295" y="884436"/>
                      <a:pt x="25581" y="875577"/>
                    </a:cubicBezTo>
                    <a:cubicBezTo>
                      <a:pt x="28343" y="798044"/>
                      <a:pt x="21771" y="720701"/>
                      <a:pt x="19580" y="643358"/>
                    </a:cubicBezTo>
                    <a:cubicBezTo>
                      <a:pt x="16532" y="533725"/>
                      <a:pt x="15103" y="423997"/>
                      <a:pt x="9960" y="314460"/>
                    </a:cubicBezTo>
                    <a:cubicBezTo>
                      <a:pt x="5388" y="217781"/>
                      <a:pt x="6436" y="120911"/>
                      <a:pt x="720" y="24328"/>
                    </a:cubicBezTo>
                    <a:cubicBezTo>
                      <a:pt x="149" y="16422"/>
                      <a:pt x="-1565" y="8231"/>
                      <a:pt x="3768" y="9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4">
                <a:extLst>
                  <a:ext uri="{FF2B5EF4-FFF2-40B4-BE49-F238E27FC236}">
                    <a16:creationId xmlns:a16="http://schemas.microsoft.com/office/drawing/2014/main" xmlns="" id="{DB4D0D1E-73CF-4153-AE35-F32C8E0DF66E}"/>
                  </a:ext>
                </a:extLst>
              </p:cNvPr>
              <p:cNvSpPr/>
              <p:nvPr/>
            </p:nvSpPr>
            <p:spPr>
              <a:xfrm>
                <a:off x="5835346" y="2668337"/>
                <a:ext cx="717210" cy="599701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65370" h="1058050">
                    <a:moveTo>
                      <a:pt x="43720" y="290322"/>
                    </a:moveTo>
                    <a:cubicBezTo>
                      <a:pt x="132493" y="288703"/>
                      <a:pt x="221266" y="287560"/>
                      <a:pt x="310039" y="285369"/>
                    </a:cubicBezTo>
                    <a:cubicBezTo>
                      <a:pt x="413385" y="282797"/>
                      <a:pt x="516636" y="279559"/>
                      <a:pt x="619887" y="276320"/>
                    </a:cubicBezTo>
                    <a:cubicBezTo>
                      <a:pt x="760286" y="271939"/>
                      <a:pt x="900684" y="266986"/>
                      <a:pt x="1041082" y="263081"/>
                    </a:cubicBezTo>
                    <a:cubicBezTo>
                      <a:pt x="1055941" y="262700"/>
                      <a:pt x="1063943" y="257366"/>
                      <a:pt x="1071182" y="244697"/>
                    </a:cubicBezTo>
                    <a:cubicBezTo>
                      <a:pt x="1118330" y="162878"/>
                      <a:pt x="1166432" y="81629"/>
                      <a:pt x="1214247" y="0"/>
                    </a:cubicBezTo>
                    <a:cubicBezTo>
                      <a:pt x="1221486" y="2191"/>
                      <a:pt x="1216247" y="10192"/>
                      <a:pt x="1220534" y="13716"/>
                    </a:cubicBezTo>
                    <a:cubicBezTo>
                      <a:pt x="1232440" y="22003"/>
                      <a:pt x="1230726" y="34862"/>
                      <a:pt x="1231202" y="46673"/>
                    </a:cubicBezTo>
                    <a:cubicBezTo>
                      <a:pt x="1234535" y="139256"/>
                      <a:pt x="1237964" y="231934"/>
                      <a:pt x="1241774" y="324517"/>
                    </a:cubicBezTo>
                    <a:cubicBezTo>
                      <a:pt x="1247013" y="452533"/>
                      <a:pt x="1252823" y="580549"/>
                      <a:pt x="1256633" y="708660"/>
                    </a:cubicBezTo>
                    <a:cubicBezTo>
                      <a:pt x="1258824" y="783526"/>
                      <a:pt x="1266063" y="858298"/>
                      <a:pt x="1265301" y="933259"/>
                    </a:cubicBezTo>
                    <a:cubicBezTo>
                      <a:pt x="1265206" y="945928"/>
                      <a:pt x="1267016" y="959358"/>
                      <a:pt x="1256919" y="969931"/>
                    </a:cubicBezTo>
                    <a:cubicBezTo>
                      <a:pt x="1254728" y="978599"/>
                      <a:pt x="1248156" y="979265"/>
                      <a:pt x="1240536" y="980980"/>
                    </a:cubicBezTo>
                    <a:cubicBezTo>
                      <a:pt x="1187577" y="992600"/>
                      <a:pt x="1133380" y="985076"/>
                      <a:pt x="1080516" y="991457"/>
                    </a:cubicBezTo>
                    <a:cubicBezTo>
                      <a:pt x="1011745" y="999744"/>
                      <a:pt x="942404" y="993648"/>
                      <a:pt x="874586" y="1002316"/>
                    </a:cubicBezTo>
                    <a:cubicBezTo>
                      <a:pt x="831342" y="1007840"/>
                      <a:pt x="787336" y="1001744"/>
                      <a:pt x="746093" y="1011460"/>
                    </a:cubicBezTo>
                    <a:cubicBezTo>
                      <a:pt x="697135" y="1023080"/>
                      <a:pt x="648653" y="1015175"/>
                      <a:pt x="600265" y="1019651"/>
                    </a:cubicBezTo>
                    <a:cubicBezTo>
                      <a:pt x="582263" y="1021271"/>
                      <a:pt x="576548" y="1014889"/>
                      <a:pt x="576358" y="996791"/>
                    </a:cubicBezTo>
                    <a:cubicBezTo>
                      <a:pt x="576072" y="972217"/>
                      <a:pt x="581311" y="947071"/>
                      <a:pt x="572262" y="922877"/>
                    </a:cubicBezTo>
                    <a:cubicBezTo>
                      <a:pt x="565023" y="917448"/>
                      <a:pt x="563975" y="909257"/>
                      <a:pt x="563308" y="901256"/>
                    </a:cubicBezTo>
                    <a:cubicBezTo>
                      <a:pt x="560832" y="874776"/>
                      <a:pt x="557403" y="848392"/>
                      <a:pt x="557879" y="821531"/>
                    </a:cubicBezTo>
                    <a:cubicBezTo>
                      <a:pt x="560356" y="686657"/>
                      <a:pt x="545497" y="552164"/>
                      <a:pt x="547116" y="417195"/>
                    </a:cubicBezTo>
                    <a:cubicBezTo>
                      <a:pt x="547497" y="387572"/>
                      <a:pt x="542830" y="357664"/>
                      <a:pt x="543211" y="327755"/>
                    </a:cubicBezTo>
                    <a:cubicBezTo>
                      <a:pt x="543401" y="310515"/>
                      <a:pt x="534924" y="304038"/>
                      <a:pt x="519017" y="306515"/>
                    </a:cubicBezTo>
                    <a:cubicBezTo>
                      <a:pt x="477964" y="312992"/>
                      <a:pt x="436721" y="310039"/>
                      <a:pt x="395573" y="310039"/>
                    </a:cubicBezTo>
                    <a:cubicBezTo>
                      <a:pt x="333375" y="309944"/>
                      <a:pt x="271463" y="316802"/>
                      <a:pt x="209169" y="315944"/>
                    </a:cubicBezTo>
                    <a:cubicBezTo>
                      <a:pt x="176974" y="315468"/>
                      <a:pt x="172783" y="321659"/>
                      <a:pt x="173927" y="353282"/>
                    </a:cubicBezTo>
                    <a:cubicBezTo>
                      <a:pt x="178784" y="482346"/>
                      <a:pt x="185642" y="611219"/>
                      <a:pt x="189166" y="740378"/>
                    </a:cubicBezTo>
                    <a:cubicBezTo>
                      <a:pt x="191357" y="819341"/>
                      <a:pt x="198787" y="898303"/>
                      <a:pt x="198120" y="977456"/>
                    </a:cubicBezTo>
                    <a:cubicBezTo>
                      <a:pt x="198025" y="983933"/>
                      <a:pt x="199168" y="990314"/>
                      <a:pt x="199834" y="996696"/>
                    </a:cubicBezTo>
                    <a:cubicBezTo>
                      <a:pt x="201739" y="1013269"/>
                      <a:pt x="209836" y="1020794"/>
                      <a:pt x="227076" y="1019937"/>
                    </a:cubicBezTo>
                    <a:cubicBezTo>
                      <a:pt x="243173" y="1019175"/>
                      <a:pt x="259366" y="1019461"/>
                      <a:pt x="275558" y="1020032"/>
                    </a:cubicBezTo>
                    <a:cubicBezTo>
                      <a:pt x="285940" y="1020413"/>
                      <a:pt x="296799" y="1019651"/>
                      <a:pt x="304990" y="1028224"/>
                    </a:cubicBezTo>
                    <a:cubicBezTo>
                      <a:pt x="327946" y="1028224"/>
                      <a:pt x="350901" y="1028224"/>
                      <a:pt x="374999" y="1028224"/>
                    </a:cubicBezTo>
                    <a:cubicBezTo>
                      <a:pt x="372142" y="1040892"/>
                      <a:pt x="365284" y="1037939"/>
                      <a:pt x="360521" y="1038034"/>
                    </a:cubicBezTo>
                    <a:cubicBezTo>
                      <a:pt x="333946" y="1038511"/>
                      <a:pt x="307372" y="1038987"/>
                      <a:pt x="280797" y="1038606"/>
                    </a:cubicBezTo>
                    <a:cubicBezTo>
                      <a:pt x="219170" y="1037654"/>
                      <a:pt x="158687" y="1051084"/>
                      <a:pt x="96774" y="1050798"/>
                    </a:cubicBezTo>
                    <a:cubicBezTo>
                      <a:pt x="73628" y="1050703"/>
                      <a:pt x="48578" y="1057466"/>
                      <a:pt x="24003" y="1058037"/>
                    </a:cubicBezTo>
                    <a:cubicBezTo>
                      <a:pt x="14669" y="1058227"/>
                      <a:pt x="6667" y="1056513"/>
                      <a:pt x="0" y="1049750"/>
                    </a:cubicBezTo>
                    <a:cubicBezTo>
                      <a:pt x="3810" y="974789"/>
                      <a:pt x="7525" y="899732"/>
                      <a:pt x="11525" y="824770"/>
                    </a:cubicBezTo>
                    <a:cubicBezTo>
                      <a:pt x="19050" y="681990"/>
                      <a:pt x="26194" y="539115"/>
                      <a:pt x="34576" y="396431"/>
                    </a:cubicBezTo>
                    <a:cubicBezTo>
                      <a:pt x="36576" y="360998"/>
                      <a:pt x="35814" y="325279"/>
                      <a:pt x="43720" y="2903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5">
                <a:extLst>
                  <a:ext uri="{FF2B5EF4-FFF2-40B4-BE49-F238E27FC236}">
                    <a16:creationId xmlns:a16="http://schemas.microsoft.com/office/drawing/2014/main" xmlns="" id="{61A28A67-084B-485E-9C66-90CC5670029C}"/>
                  </a:ext>
                </a:extLst>
              </p:cNvPr>
              <p:cNvSpPr/>
              <p:nvPr/>
            </p:nvSpPr>
            <p:spPr>
              <a:xfrm>
                <a:off x="6527250" y="2290705"/>
                <a:ext cx="292595" cy="94209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6225" h="1662136">
                    <a:moveTo>
                      <a:pt x="36195" y="1636090"/>
                    </a:moveTo>
                    <a:cubicBezTo>
                      <a:pt x="30195" y="1471498"/>
                      <a:pt x="24289" y="1306811"/>
                      <a:pt x="18288" y="1142219"/>
                    </a:cubicBezTo>
                    <a:cubicBezTo>
                      <a:pt x="14097" y="1028395"/>
                      <a:pt x="9716" y="914667"/>
                      <a:pt x="5334" y="800938"/>
                    </a:cubicBezTo>
                    <a:cubicBezTo>
                      <a:pt x="3810" y="760552"/>
                      <a:pt x="1810" y="720262"/>
                      <a:pt x="0" y="679876"/>
                    </a:cubicBezTo>
                    <a:cubicBezTo>
                      <a:pt x="381" y="643681"/>
                      <a:pt x="18669" y="612820"/>
                      <a:pt x="30195" y="580054"/>
                    </a:cubicBezTo>
                    <a:cubicBezTo>
                      <a:pt x="47340" y="531190"/>
                      <a:pt x="64104" y="481946"/>
                      <a:pt x="85154" y="434702"/>
                    </a:cubicBezTo>
                    <a:cubicBezTo>
                      <a:pt x="102299" y="396412"/>
                      <a:pt x="115920" y="356788"/>
                      <a:pt x="132969" y="318497"/>
                    </a:cubicBezTo>
                    <a:cubicBezTo>
                      <a:pt x="147161" y="286493"/>
                      <a:pt x="158115" y="253060"/>
                      <a:pt x="171069" y="220580"/>
                    </a:cubicBezTo>
                    <a:cubicBezTo>
                      <a:pt x="191834" y="168478"/>
                      <a:pt x="214313" y="116948"/>
                      <a:pt x="231172" y="63227"/>
                    </a:cubicBezTo>
                    <a:cubicBezTo>
                      <a:pt x="236601" y="45987"/>
                      <a:pt x="249270" y="31414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290894" y="54655"/>
                      <a:pt x="308420" y="98660"/>
                      <a:pt x="326231" y="142666"/>
                    </a:cubicBezTo>
                    <a:cubicBezTo>
                      <a:pt x="338995" y="174289"/>
                      <a:pt x="352044" y="205912"/>
                      <a:pt x="364617" y="237630"/>
                    </a:cubicBezTo>
                    <a:cubicBezTo>
                      <a:pt x="387572" y="295732"/>
                      <a:pt x="408527" y="354787"/>
                      <a:pt x="433864" y="411937"/>
                    </a:cubicBezTo>
                    <a:cubicBezTo>
                      <a:pt x="450914" y="450418"/>
                      <a:pt x="457771" y="492805"/>
                      <a:pt x="480060" y="529000"/>
                    </a:cubicBezTo>
                    <a:cubicBezTo>
                      <a:pt x="492729" y="569100"/>
                      <a:pt x="487966" y="610819"/>
                      <a:pt x="489395" y="651682"/>
                    </a:cubicBezTo>
                    <a:cubicBezTo>
                      <a:pt x="496062" y="845420"/>
                      <a:pt x="501015" y="1039254"/>
                      <a:pt x="506635" y="1232992"/>
                    </a:cubicBezTo>
                    <a:cubicBezTo>
                      <a:pt x="508540" y="1299953"/>
                      <a:pt x="510445" y="1367009"/>
                      <a:pt x="512350" y="1433970"/>
                    </a:cubicBezTo>
                    <a:cubicBezTo>
                      <a:pt x="515493" y="1455973"/>
                      <a:pt x="511016" y="1478261"/>
                      <a:pt x="514921" y="1500169"/>
                    </a:cubicBezTo>
                    <a:cubicBezTo>
                      <a:pt x="515112" y="1503979"/>
                      <a:pt x="515398" y="1507693"/>
                      <a:pt x="515588" y="1511503"/>
                    </a:cubicBezTo>
                    <a:cubicBezTo>
                      <a:pt x="515684" y="1538935"/>
                      <a:pt x="514921" y="1566272"/>
                      <a:pt x="516160" y="1593609"/>
                    </a:cubicBezTo>
                    <a:cubicBezTo>
                      <a:pt x="516827" y="1608563"/>
                      <a:pt x="512540" y="1615326"/>
                      <a:pt x="496920" y="1616850"/>
                    </a:cubicBezTo>
                    <a:cubicBezTo>
                      <a:pt x="380810" y="1628089"/>
                      <a:pt x="264700" y="1639996"/>
                      <a:pt x="148686" y="1651807"/>
                    </a:cubicBezTo>
                    <a:cubicBezTo>
                      <a:pt x="123063" y="1654378"/>
                      <a:pt x="97441" y="1656950"/>
                      <a:pt x="72009" y="1660855"/>
                    </a:cubicBezTo>
                    <a:cubicBezTo>
                      <a:pt x="51054" y="1664380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6">
                <a:extLst>
                  <a:ext uri="{FF2B5EF4-FFF2-40B4-BE49-F238E27FC236}">
                    <a16:creationId xmlns:a16="http://schemas.microsoft.com/office/drawing/2014/main" xmlns="" id="{70A3AFC4-B272-47C8-A5DD-EC6A22E784FD}"/>
                  </a:ext>
                </a:extLst>
              </p:cNvPr>
              <p:cNvSpPr/>
              <p:nvPr/>
            </p:nvSpPr>
            <p:spPr>
              <a:xfrm>
                <a:off x="5928562" y="2836794"/>
                <a:ext cx="231505" cy="415464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444" h="733002">
                    <a:moveTo>
                      <a:pt x="140529" y="730921"/>
                    </a:moveTo>
                    <a:cubicBezTo>
                      <a:pt x="109858" y="731493"/>
                      <a:pt x="79093" y="731397"/>
                      <a:pt x="48422" y="732921"/>
                    </a:cubicBez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25848" y="653578"/>
                      <a:pt x="22514" y="592237"/>
                      <a:pt x="19942" y="530896"/>
                    </a:cubicBezTo>
                    <a:cubicBezTo>
                      <a:pt x="13370" y="369352"/>
                      <a:pt x="6893" y="207903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cubicBezTo>
                      <a:pt x="142720" y="7307"/>
                      <a:pt x="253400" y="4544"/>
                      <a:pt x="364080" y="68"/>
                    </a:cubicBez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4275" y="224858"/>
                      <a:pt x="401133" y="425168"/>
                      <a:pt x="407800" y="625574"/>
                    </a:cubicBezTo>
                    <a:cubicBezTo>
                      <a:pt x="407896" y="649768"/>
                      <a:pt x="407134" y="674057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ubicBezTo>
                      <a:pt x="312836" y="721205"/>
                      <a:pt x="236160" y="724730"/>
                      <a:pt x="159484" y="728063"/>
                    </a:cubicBezTo>
                    <a:cubicBezTo>
                      <a:pt x="153102" y="728349"/>
                      <a:pt x="146815" y="729969"/>
                      <a:pt x="140529" y="73092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8">
                <a:extLst>
                  <a:ext uri="{FF2B5EF4-FFF2-40B4-BE49-F238E27FC236}">
                    <a16:creationId xmlns:a16="http://schemas.microsoft.com/office/drawing/2014/main" xmlns="" id="{92FC2D03-F8DC-43E3-9D8C-32D57EE0E2F8}"/>
                  </a:ext>
                </a:extLst>
              </p:cNvPr>
              <p:cNvSpPr/>
              <p:nvPr/>
            </p:nvSpPr>
            <p:spPr>
              <a:xfrm>
                <a:off x="6817041" y="3103585"/>
                <a:ext cx="2984" cy="37575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8" name="Rectangle 25">
              <a:extLst>
                <a:ext uri="{FF2B5EF4-FFF2-40B4-BE49-F238E27FC236}">
                  <a16:creationId xmlns:a16="http://schemas.microsoft.com/office/drawing/2014/main" xmlns="" id="{D7C404E7-9111-49FC-B1D2-4A1FEAF370CA}"/>
                </a:ext>
              </a:extLst>
            </p:cNvPr>
            <p:cNvSpPr/>
            <p:nvPr/>
          </p:nvSpPr>
          <p:spPr>
            <a:xfrm>
              <a:off x="7808364" y="3116484"/>
              <a:ext cx="4383636" cy="987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26">
              <a:extLst>
                <a:ext uri="{FF2B5EF4-FFF2-40B4-BE49-F238E27FC236}">
                  <a16:creationId xmlns:a16="http://schemas.microsoft.com/office/drawing/2014/main" xmlns="" id="{69FE3BC0-5F5E-48F5-9594-31C550BCD18E}"/>
                </a:ext>
              </a:extLst>
            </p:cNvPr>
            <p:cNvSpPr/>
            <p:nvPr/>
          </p:nvSpPr>
          <p:spPr>
            <a:xfrm>
              <a:off x="3272" y="3116484"/>
              <a:ext cx="4383636" cy="9876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8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16" y="635189"/>
            <a:ext cx="11573197" cy="724247"/>
          </a:xfrm>
        </p:spPr>
        <p:txBody>
          <a:bodyPr/>
          <a:lstStyle/>
          <a:p>
            <a:r>
              <a:rPr lang="zh-TW" altLang="en-US" b="1" dirty="0" smtClean="0"/>
              <a:t>公務生涯應有的態度</a:t>
            </a:r>
            <a:endParaRPr lang="en-US" b="1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B8E8A4CA-DD82-49C8-B423-F729A0EE631E}"/>
              </a:ext>
            </a:extLst>
          </p:cNvPr>
          <p:cNvSpPr/>
          <p:nvPr/>
        </p:nvSpPr>
        <p:spPr>
          <a:xfrm>
            <a:off x="0" y="2265296"/>
            <a:ext cx="8568003" cy="626101"/>
          </a:xfrm>
          <a:custGeom>
            <a:avLst/>
            <a:gdLst>
              <a:gd name="connsiteX0" fmla="*/ 0 w 3942463"/>
              <a:gd name="connsiteY0" fmla="*/ 0 h 626101"/>
              <a:gd name="connsiteX1" fmla="*/ 3942463 w 3942463"/>
              <a:gd name="connsiteY1" fmla="*/ 0 h 626101"/>
              <a:gd name="connsiteX2" fmla="*/ 3942463 w 3942463"/>
              <a:gd name="connsiteY2" fmla="*/ 626101 h 626101"/>
              <a:gd name="connsiteX3" fmla="*/ 0 w 3942463"/>
              <a:gd name="connsiteY3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463" h="626101">
                <a:moveTo>
                  <a:pt x="0" y="0"/>
                </a:moveTo>
                <a:lnTo>
                  <a:pt x="3942463" y="0"/>
                </a:lnTo>
                <a:lnTo>
                  <a:pt x="3942463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50D090D2-9E51-4FEB-B78E-C3D6ECE7BDC8}"/>
              </a:ext>
            </a:extLst>
          </p:cNvPr>
          <p:cNvSpPr/>
          <p:nvPr/>
        </p:nvSpPr>
        <p:spPr>
          <a:xfrm>
            <a:off x="0" y="2944366"/>
            <a:ext cx="8568003" cy="626101"/>
          </a:xfrm>
          <a:custGeom>
            <a:avLst/>
            <a:gdLst>
              <a:gd name="connsiteX0" fmla="*/ 0 w 3942463"/>
              <a:gd name="connsiteY0" fmla="*/ 0 h 626101"/>
              <a:gd name="connsiteX1" fmla="*/ 3942463 w 3942463"/>
              <a:gd name="connsiteY1" fmla="*/ 0 h 626101"/>
              <a:gd name="connsiteX2" fmla="*/ 3942463 w 3942463"/>
              <a:gd name="connsiteY2" fmla="*/ 626101 h 626101"/>
              <a:gd name="connsiteX3" fmla="*/ 0 w 3942463"/>
              <a:gd name="connsiteY3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463" h="626101">
                <a:moveTo>
                  <a:pt x="0" y="0"/>
                </a:moveTo>
                <a:lnTo>
                  <a:pt x="3942463" y="0"/>
                </a:lnTo>
                <a:lnTo>
                  <a:pt x="3942463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B9B25DA7-413B-4FF6-B327-DD67F324936B}"/>
              </a:ext>
            </a:extLst>
          </p:cNvPr>
          <p:cNvSpPr/>
          <p:nvPr/>
        </p:nvSpPr>
        <p:spPr>
          <a:xfrm>
            <a:off x="0" y="3623434"/>
            <a:ext cx="8568003" cy="626101"/>
          </a:xfrm>
          <a:custGeom>
            <a:avLst/>
            <a:gdLst>
              <a:gd name="connsiteX0" fmla="*/ 0 w 3942463"/>
              <a:gd name="connsiteY0" fmla="*/ 0 h 626101"/>
              <a:gd name="connsiteX1" fmla="*/ 3942463 w 3942463"/>
              <a:gd name="connsiteY1" fmla="*/ 0 h 626101"/>
              <a:gd name="connsiteX2" fmla="*/ 3942463 w 3942463"/>
              <a:gd name="connsiteY2" fmla="*/ 626101 h 626101"/>
              <a:gd name="connsiteX3" fmla="*/ 0 w 3942463"/>
              <a:gd name="connsiteY3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463" h="626101">
                <a:moveTo>
                  <a:pt x="0" y="0"/>
                </a:moveTo>
                <a:lnTo>
                  <a:pt x="3942463" y="0"/>
                </a:lnTo>
                <a:lnTo>
                  <a:pt x="3942463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21114903-2C07-4985-A273-E760459844B7}"/>
              </a:ext>
            </a:extLst>
          </p:cNvPr>
          <p:cNvSpPr/>
          <p:nvPr/>
        </p:nvSpPr>
        <p:spPr>
          <a:xfrm>
            <a:off x="0" y="4302505"/>
            <a:ext cx="8568003" cy="626101"/>
          </a:xfrm>
          <a:custGeom>
            <a:avLst/>
            <a:gdLst>
              <a:gd name="connsiteX0" fmla="*/ 0 w 8568003"/>
              <a:gd name="connsiteY0" fmla="*/ 0 h 626101"/>
              <a:gd name="connsiteX1" fmla="*/ 8568003 w 8568003"/>
              <a:gd name="connsiteY1" fmla="*/ 0 h 626101"/>
              <a:gd name="connsiteX2" fmla="*/ 8568003 w 8568003"/>
              <a:gd name="connsiteY2" fmla="*/ 626101 h 626101"/>
              <a:gd name="connsiteX3" fmla="*/ 2919605 w 8568003"/>
              <a:gd name="connsiteY3" fmla="*/ 626101 h 626101"/>
              <a:gd name="connsiteX4" fmla="*/ 2914304 w 8568003"/>
              <a:gd name="connsiteY4" fmla="*/ 599846 h 626101"/>
              <a:gd name="connsiteX5" fmla="*/ 2838852 w 8568003"/>
              <a:gd name="connsiteY5" fmla="*/ 549833 h 626101"/>
              <a:gd name="connsiteX6" fmla="*/ 2213584 w 8568003"/>
              <a:gd name="connsiteY6" fmla="*/ 549833 h 626101"/>
              <a:gd name="connsiteX7" fmla="*/ 2138132 w 8568003"/>
              <a:gd name="connsiteY7" fmla="*/ 599846 h 626101"/>
              <a:gd name="connsiteX8" fmla="*/ 2132832 w 8568003"/>
              <a:gd name="connsiteY8" fmla="*/ 626101 h 626101"/>
              <a:gd name="connsiteX9" fmla="*/ 0 w 8568003"/>
              <a:gd name="connsiteY9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8003" h="626101">
                <a:moveTo>
                  <a:pt x="0" y="0"/>
                </a:moveTo>
                <a:lnTo>
                  <a:pt x="8568003" y="0"/>
                </a:lnTo>
                <a:lnTo>
                  <a:pt x="8568003" y="626101"/>
                </a:lnTo>
                <a:lnTo>
                  <a:pt x="2919605" y="626101"/>
                </a:lnTo>
                <a:lnTo>
                  <a:pt x="2914304" y="599846"/>
                </a:lnTo>
                <a:cubicBezTo>
                  <a:pt x="2901873" y="570456"/>
                  <a:pt x="2872771" y="549833"/>
                  <a:pt x="2838852" y="549833"/>
                </a:cubicBezTo>
                <a:lnTo>
                  <a:pt x="2213584" y="549833"/>
                </a:lnTo>
                <a:cubicBezTo>
                  <a:pt x="2179666" y="549833"/>
                  <a:pt x="2150563" y="570456"/>
                  <a:pt x="2138132" y="599846"/>
                </a:cubicBezTo>
                <a:lnTo>
                  <a:pt x="2132832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B5730466-D160-4E6F-B3C8-BDEABF8CF3A5}"/>
              </a:ext>
            </a:extLst>
          </p:cNvPr>
          <p:cNvSpPr/>
          <p:nvPr/>
        </p:nvSpPr>
        <p:spPr>
          <a:xfrm>
            <a:off x="0" y="4981572"/>
            <a:ext cx="8568003" cy="626101"/>
          </a:xfrm>
          <a:custGeom>
            <a:avLst/>
            <a:gdLst>
              <a:gd name="connsiteX0" fmla="*/ 2920739 w 8568003"/>
              <a:gd name="connsiteY0" fmla="*/ 0 h 626101"/>
              <a:gd name="connsiteX1" fmla="*/ 8568003 w 8568003"/>
              <a:gd name="connsiteY1" fmla="*/ 0 h 626101"/>
              <a:gd name="connsiteX2" fmla="*/ 8568003 w 8568003"/>
              <a:gd name="connsiteY2" fmla="*/ 626101 h 626101"/>
              <a:gd name="connsiteX3" fmla="*/ 2920739 w 8568003"/>
              <a:gd name="connsiteY3" fmla="*/ 626101 h 626101"/>
              <a:gd name="connsiteX4" fmla="*/ 0 w 8568003"/>
              <a:gd name="connsiteY4" fmla="*/ 0 h 626101"/>
              <a:gd name="connsiteX5" fmla="*/ 2131697 w 8568003"/>
              <a:gd name="connsiteY5" fmla="*/ 0 h 626101"/>
              <a:gd name="connsiteX6" fmla="*/ 2131697 w 8568003"/>
              <a:gd name="connsiteY6" fmla="*/ 626101 h 626101"/>
              <a:gd name="connsiteX7" fmla="*/ 0 w 8568003"/>
              <a:gd name="connsiteY7" fmla="*/ 626101 h 6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003" h="626101">
                <a:moveTo>
                  <a:pt x="2920739" y="0"/>
                </a:moveTo>
                <a:lnTo>
                  <a:pt x="8568003" y="0"/>
                </a:lnTo>
                <a:lnTo>
                  <a:pt x="8568003" y="626101"/>
                </a:lnTo>
                <a:lnTo>
                  <a:pt x="2920739" y="626101"/>
                </a:lnTo>
                <a:close/>
                <a:moveTo>
                  <a:pt x="0" y="0"/>
                </a:moveTo>
                <a:lnTo>
                  <a:pt x="2131697" y="0"/>
                </a:lnTo>
                <a:lnTo>
                  <a:pt x="2131697" y="626101"/>
                </a:lnTo>
                <a:lnTo>
                  <a:pt x="0" y="6261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85ACA938-E7E5-4BA9-A9D1-6A1AFB52F22E}"/>
              </a:ext>
            </a:extLst>
          </p:cNvPr>
          <p:cNvSpPr/>
          <p:nvPr/>
        </p:nvSpPr>
        <p:spPr>
          <a:xfrm>
            <a:off x="8556202" y="2670600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7AB8A12E-CB09-41A5-8B6F-0794B4AA7440}"/>
              </a:ext>
            </a:extLst>
          </p:cNvPr>
          <p:cNvSpPr/>
          <p:nvPr/>
        </p:nvSpPr>
        <p:spPr>
          <a:xfrm>
            <a:off x="8553646" y="3525559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6E24E706-4A07-4B90-A2B8-D41EEA20EA67}"/>
              </a:ext>
            </a:extLst>
          </p:cNvPr>
          <p:cNvSpPr/>
          <p:nvPr/>
        </p:nvSpPr>
        <p:spPr>
          <a:xfrm>
            <a:off x="8554104" y="4302359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29E7E34A-F7AE-40A5-A268-42DC630783DB}"/>
              </a:ext>
            </a:extLst>
          </p:cNvPr>
          <p:cNvSpPr/>
          <p:nvPr/>
        </p:nvSpPr>
        <p:spPr>
          <a:xfrm>
            <a:off x="8553145" y="4981865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BBC133DE-CA96-424A-B585-25F034113368}"/>
              </a:ext>
            </a:extLst>
          </p:cNvPr>
          <p:cNvSpPr/>
          <p:nvPr/>
        </p:nvSpPr>
        <p:spPr>
          <a:xfrm>
            <a:off x="8556206" y="1808069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CB46CB3-3DD9-465E-B888-24E8DD6C80C3}"/>
              </a:ext>
            </a:extLst>
          </p:cNvPr>
          <p:cNvSpPr/>
          <p:nvPr/>
        </p:nvSpPr>
        <p:spPr>
          <a:xfrm>
            <a:off x="10038731" y="1838156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0CB21E-6B75-4114-96E9-E4622CDEDCF9}"/>
              </a:ext>
            </a:extLst>
          </p:cNvPr>
          <p:cNvSpPr/>
          <p:nvPr/>
        </p:nvSpPr>
        <p:spPr>
          <a:xfrm>
            <a:off x="10038731" y="2696260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7A7E302-1EDA-4CD5-AC06-E4C9B1675459}"/>
              </a:ext>
            </a:extLst>
          </p:cNvPr>
          <p:cNvSpPr/>
          <p:nvPr/>
        </p:nvSpPr>
        <p:spPr>
          <a:xfrm>
            <a:off x="10021147" y="3545572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48B02D-FD92-410D-B762-50D5F1E85A10}"/>
              </a:ext>
            </a:extLst>
          </p:cNvPr>
          <p:cNvSpPr/>
          <p:nvPr/>
        </p:nvSpPr>
        <p:spPr>
          <a:xfrm>
            <a:off x="10038731" y="4412468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7BFB14D-9B07-43C1-8AC8-CE8C9773C0FD}"/>
              </a:ext>
            </a:extLst>
          </p:cNvPr>
          <p:cNvSpPr/>
          <p:nvPr/>
        </p:nvSpPr>
        <p:spPr>
          <a:xfrm>
            <a:off x="10021146" y="5270572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284E9D-1AC3-475C-A476-6817DF6BEF61}"/>
              </a:ext>
            </a:extLst>
          </p:cNvPr>
          <p:cNvSpPr txBox="1"/>
          <p:nvPr/>
        </p:nvSpPr>
        <p:spPr>
          <a:xfrm>
            <a:off x="3093395" y="5070972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023F75-B938-48E0-96B7-8F42D81867A0}"/>
              </a:ext>
            </a:extLst>
          </p:cNvPr>
          <p:cNvSpPr txBox="1"/>
          <p:nvPr/>
        </p:nvSpPr>
        <p:spPr>
          <a:xfrm>
            <a:off x="3093395" y="4391595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414E2A-8D5D-4C9F-A1CE-378CAE9441BF}"/>
              </a:ext>
            </a:extLst>
          </p:cNvPr>
          <p:cNvSpPr txBox="1"/>
          <p:nvPr/>
        </p:nvSpPr>
        <p:spPr>
          <a:xfrm>
            <a:off x="3093395" y="3711604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1904F63-32FA-451C-8E3C-8AE1C1EBB5BA}"/>
              </a:ext>
            </a:extLst>
          </p:cNvPr>
          <p:cNvSpPr txBox="1"/>
          <p:nvPr/>
        </p:nvSpPr>
        <p:spPr>
          <a:xfrm>
            <a:off x="2670242" y="3032843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23D7A8-CEBC-4768-973F-FD18ACCA0DE3}"/>
              </a:ext>
            </a:extLst>
          </p:cNvPr>
          <p:cNvSpPr txBox="1"/>
          <p:nvPr/>
        </p:nvSpPr>
        <p:spPr>
          <a:xfrm>
            <a:off x="2247090" y="2353467"/>
            <a:ext cx="56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8B6A4F-6687-484A-95A8-D01BF1E28F1A}"/>
              </a:ext>
            </a:extLst>
          </p:cNvPr>
          <p:cNvSpPr txBox="1"/>
          <p:nvPr/>
        </p:nvSpPr>
        <p:spPr>
          <a:xfrm>
            <a:off x="4653287" y="2344435"/>
            <a:ext cx="378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依法行政、不法外設法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0" name="Trapezoid 10">
            <a:extLst>
              <a:ext uri="{FF2B5EF4-FFF2-40B4-BE49-F238E27FC236}">
                <a16:creationId xmlns:a16="http://schemas.microsoft.com/office/drawing/2014/main" xmlns="" id="{C5047439-98A8-48A2-9A1A-9EF8E38D2EBF}"/>
              </a:ext>
            </a:extLst>
          </p:cNvPr>
          <p:cNvSpPr/>
          <p:nvPr/>
        </p:nvSpPr>
        <p:spPr>
          <a:xfrm>
            <a:off x="10421683" y="4585488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xmlns="" id="{3BAC4B5E-46D4-42FF-A4C2-970C490AE9B5}"/>
              </a:ext>
            </a:extLst>
          </p:cNvPr>
          <p:cNvSpPr/>
          <p:nvPr/>
        </p:nvSpPr>
        <p:spPr>
          <a:xfrm>
            <a:off x="10422907" y="5441560"/>
            <a:ext cx="433238" cy="43922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xmlns="" id="{7A626385-CD02-4338-A02B-2BE092ED3BE1}"/>
              </a:ext>
            </a:extLst>
          </p:cNvPr>
          <p:cNvSpPr>
            <a:spLocks noChangeAspect="1"/>
          </p:cNvSpPr>
          <p:nvPr/>
        </p:nvSpPr>
        <p:spPr>
          <a:xfrm>
            <a:off x="10455559" y="2884151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91948C9A-2683-41BC-A447-7146DE557FF0}"/>
              </a:ext>
            </a:extLst>
          </p:cNvPr>
          <p:cNvSpPr/>
          <p:nvPr/>
        </p:nvSpPr>
        <p:spPr>
          <a:xfrm>
            <a:off x="323529" y="2232547"/>
            <a:ext cx="4397257" cy="3407874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xmlns="" id="{918B6A4F-6687-484A-95A8-D01BF1E28F1A}"/>
              </a:ext>
            </a:extLst>
          </p:cNvPr>
          <p:cNvSpPr txBox="1"/>
          <p:nvPr/>
        </p:nvSpPr>
        <p:spPr>
          <a:xfrm>
            <a:off x="4555162" y="3002339"/>
            <a:ext cx="398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解決問題、不製造問題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xmlns="" id="{918B6A4F-6687-484A-95A8-D01BF1E28F1A}"/>
              </a:ext>
            </a:extLst>
          </p:cNvPr>
          <p:cNvSpPr txBox="1"/>
          <p:nvPr/>
        </p:nvSpPr>
        <p:spPr>
          <a:xfrm>
            <a:off x="4525980" y="3696192"/>
            <a:ext cx="380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勇於任事、我來我來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918B6A4F-6687-484A-95A8-D01BF1E28F1A}"/>
              </a:ext>
            </a:extLst>
          </p:cNvPr>
          <p:cNvSpPr txBox="1"/>
          <p:nvPr/>
        </p:nvSpPr>
        <p:spPr>
          <a:xfrm>
            <a:off x="4601670" y="4404176"/>
            <a:ext cx="365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即時回應、超前部署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xmlns="" id="{918B6A4F-6687-484A-95A8-D01BF1E28F1A}"/>
              </a:ext>
            </a:extLst>
          </p:cNvPr>
          <p:cNvSpPr txBox="1"/>
          <p:nvPr/>
        </p:nvSpPr>
        <p:spPr>
          <a:xfrm>
            <a:off x="4601670" y="5040194"/>
            <a:ext cx="3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一生志業、不是職業</a:t>
            </a:r>
            <a:endParaRPr lang="ko-KR" altLang="en-US" sz="28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xmlns="" id="{10B572DC-EFFD-46F1-AE95-82643BE84D5B}"/>
              </a:ext>
            </a:extLst>
          </p:cNvPr>
          <p:cNvSpPr/>
          <p:nvPr/>
        </p:nvSpPr>
        <p:spPr>
          <a:xfrm>
            <a:off x="10455559" y="2057400"/>
            <a:ext cx="431246" cy="3227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10421683" y="3648461"/>
            <a:ext cx="465122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7117920" y="3216043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="" xmlns:a16="http://schemas.microsoft.com/office/drawing/2014/main" id="{4ECD3A8E-3D24-45F3-923B-241DA56FEDA6}"/>
              </a:ext>
            </a:extLst>
          </p:cNvPr>
          <p:cNvSpPr/>
          <p:nvPr/>
        </p:nvSpPr>
        <p:spPr>
          <a:xfrm>
            <a:off x="183021" y="0"/>
            <a:ext cx="819528" cy="68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itle 5">
            <a:extLst>
              <a:ext uri="{FF2B5EF4-FFF2-40B4-BE49-F238E27FC236}">
                <a16:creationId xmlns="" xmlns:a16="http://schemas.microsoft.com/office/drawing/2014/main" id="{CEC09324-AB19-4B9B-B3F2-1CAD7A4885D9}"/>
              </a:ext>
            </a:extLst>
          </p:cNvPr>
          <p:cNvSpPr txBox="1">
            <a:spLocks/>
          </p:cNvSpPr>
          <p:nvPr/>
        </p:nvSpPr>
        <p:spPr>
          <a:xfrm>
            <a:off x="302242" y="1021886"/>
            <a:ext cx="2601913" cy="731967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E1A1200-DF1A-411E-A364-39E1ADED1C3C}"/>
              </a:ext>
            </a:extLst>
          </p:cNvPr>
          <p:cNvGrpSpPr/>
          <p:nvPr/>
        </p:nvGrpSpPr>
        <p:grpSpPr>
          <a:xfrm>
            <a:off x="6992323" y="589250"/>
            <a:ext cx="1817643" cy="5589917"/>
            <a:chOff x="5287114" y="1124744"/>
            <a:chExt cx="1613972" cy="4392488"/>
          </a:xfrm>
        </p:grpSpPr>
        <p:sp>
          <p:nvSpPr>
            <p:cNvPr id="7" name="Frame 6">
              <a:extLst>
                <a:ext uri="{FF2B5EF4-FFF2-40B4-BE49-F238E27FC236}">
                  <a16:creationId xmlns="" xmlns:a16="http://schemas.microsoft.com/office/drawing/2014/main" id="{67FDF2C8-9131-4C78-9AEC-913A0925E39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="" xmlns:a16="http://schemas.microsoft.com/office/drawing/2014/main" id="{0D83FA61-F19A-428F-8DA2-306AB34896AD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="" xmlns:a16="http://schemas.microsoft.com/office/drawing/2014/main" id="{FFC14B8F-473F-4371-803C-E0471E56EB15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="" xmlns:a16="http://schemas.microsoft.com/office/drawing/2014/main" id="{37A6A4E0-D5E2-4505-B648-506BF90B3C86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="" xmlns:a16="http://schemas.microsoft.com/office/drawing/2014/main" id="{6096EA65-BDFD-4B06-AD92-6AF39949E77C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="" xmlns:a16="http://schemas.microsoft.com/office/drawing/2014/main" id="{31671A84-A4B3-4A11-929A-D594A293548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203156" y="1103134"/>
            <a:ext cx="26242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72.06.13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政府人事處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科員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196038" y="70962"/>
            <a:ext cx="26242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70.11.13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臺北市建成區公所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人事室人事助理員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5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>
            <a:off x="3184832" y="442373"/>
            <a:ext cx="817114" cy="3458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210317" y="1933000"/>
            <a:ext cx="26242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74.06.01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臺北市政府主計處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人事室科員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202039" y="3889297"/>
            <a:ext cx="26242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78.12.30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臺北市政府捷運工程局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北區工程處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人事室主任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196038" y="5173000"/>
            <a:ext cx="26242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80.06.16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政府人事處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專員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173526" y="5868767"/>
            <a:ext cx="26242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82.05.01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臺北市政府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財政局人事室主任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9423773" y="738312"/>
            <a:ext cx="26242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105.09.02</a:t>
            </a: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衛生福利部人事處處長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9423773" y="1568033"/>
            <a:ext cx="26242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101.05.20</a:t>
            </a: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文化部人事處處長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9467791" y="2395721"/>
            <a:ext cx="26242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99.08.05</a:t>
            </a: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臺北市政府人事處副處長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9423773" y="3204743"/>
            <a:ext cx="26242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96.03.06</a:t>
            </a: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教育部人事處副處長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9423773" y="4010115"/>
            <a:ext cx="26242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89.09.06</a:t>
            </a: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行政院文化建設委員會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人事室主任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9423773" y="5066500"/>
            <a:ext cx="26242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85.12.02</a:t>
            </a: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行政院經濟建設委員會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人事室專門委員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0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3526820" y="1536658"/>
            <a:ext cx="392102" cy="329306"/>
          </a:xfrm>
          <a:prstGeom prst="bentConnector3">
            <a:avLst>
              <a:gd name="adj1" fmla="val 10280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>
            <a:off x="3184832" y="2333099"/>
            <a:ext cx="669503" cy="37211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3606376" y="4363439"/>
            <a:ext cx="338385" cy="290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3597116" y="5273331"/>
            <a:ext cx="313466" cy="28454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3">
            <a:extLst>
              <a:ext uri="{FF2B5EF4-FFF2-40B4-BE49-F238E27FC236}">
                <a16:creationId xmlns="" xmlns:a16="http://schemas.microsoft.com/office/drawing/2014/main" id="{F3C01295-B622-4B1F-9CC3-5F7454541142}"/>
              </a:ext>
            </a:extLst>
          </p:cNvPr>
          <p:cNvSpPr txBox="1"/>
          <p:nvPr/>
        </p:nvSpPr>
        <p:spPr>
          <a:xfrm>
            <a:off x="1202039" y="2962988"/>
            <a:ext cx="23745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76.05.01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臺北市政府捷運工程局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人事室股長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2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9119091" y="2029409"/>
            <a:ext cx="973815" cy="16594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9100994" y="2826102"/>
            <a:ext cx="372390" cy="15841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/>
          <p:cNvGrpSpPr/>
          <p:nvPr/>
        </p:nvGrpSpPr>
        <p:grpSpPr>
          <a:xfrm>
            <a:off x="4154263" y="82418"/>
            <a:ext cx="5455563" cy="6384294"/>
            <a:chOff x="6660613" y="248607"/>
            <a:chExt cx="5455563" cy="6384294"/>
          </a:xfrm>
        </p:grpSpPr>
        <p:sp>
          <p:nvSpPr>
            <p:cNvPr id="56" name="Frame 6">
              <a:extLst>
                <a:ext uri="{FF2B5EF4-FFF2-40B4-BE49-F238E27FC236}">
                  <a16:creationId xmlns="" xmlns:a16="http://schemas.microsoft.com/office/drawing/2014/main" id="{67FDF2C8-9131-4C78-9AEC-913A0925E39F}"/>
                </a:ext>
              </a:extLst>
            </p:cNvPr>
            <p:cNvSpPr/>
            <p:nvPr/>
          </p:nvSpPr>
          <p:spPr>
            <a:xfrm>
              <a:off x="6744372" y="5242077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Frame 7">
              <a:extLst>
                <a:ext uri="{FF2B5EF4-FFF2-40B4-BE49-F238E27FC236}">
                  <a16:creationId xmlns="" xmlns:a16="http://schemas.microsoft.com/office/drawing/2014/main" id="{0D83FA61-F19A-428F-8DA2-306AB34896AD}"/>
                </a:ext>
              </a:extLst>
            </p:cNvPr>
            <p:cNvSpPr/>
            <p:nvPr/>
          </p:nvSpPr>
          <p:spPr>
            <a:xfrm>
              <a:off x="6747286" y="4415643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Frame 8">
              <a:extLst>
                <a:ext uri="{FF2B5EF4-FFF2-40B4-BE49-F238E27FC236}">
                  <a16:creationId xmlns="" xmlns:a16="http://schemas.microsoft.com/office/drawing/2014/main" id="{FFC14B8F-473F-4371-803C-E0471E56EB15}"/>
                </a:ext>
              </a:extLst>
            </p:cNvPr>
            <p:cNvSpPr/>
            <p:nvPr/>
          </p:nvSpPr>
          <p:spPr>
            <a:xfrm>
              <a:off x="6774820" y="3568410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Frame 9">
              <a:extLst>
                <a:ext uri="{FF2B5EF4-FFF2-40B4-BE49-F238E27FC236}">
                  <a16:creationId xmlns="" xmlns:a16="http://schemas.microsoft.com/office/drawing/2014/main" id="{37A6A4E0-D5E2-4505-B648-506BF90B3C86}"/>
                </a:ext>
              </a:extLst>
            </p:cNvPr>
            <p:cNvSpPr/>
            <p:nvPr/>
          </p:nvSpPr>
          <p:spPr>
            <a:xfrm>
              <a:off x="6770303" y="2702717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Frame 10">
              <a:extLst>
                <a:ext uri="{FF2B5EF4-FFF2-40B4-BE49-F238E27FC236}">
                  <a16:creationId xmlns="" xmlns:a16="http://schemas.microsoft.com/office/drawing/2014/main" id="{6096EA65-BDFD-4B06-AD92-6AF39949E77C}"/>
                </a:ext>
              </a:extLst>
            </p:cNvPr>
            <p:cNvSpPr/>
            <p:nvPr/>
          </p:nvSpPr>
          <p:spPr>
            <a:xfrm>
              <a:off x="6727369" y="1936985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1" name="Frame 11">
              <a:extLst>
                <a:ext uri="{FF2B5EF4-FFF2-40B4-BE49-F238E27FC236}">
                  <a16:creationId xmlns="" xmlns:a16="http://schemas.microsoft.com/office/drawing/2014/main" id="{31671A84-A4B3-4A11-929A-D594A293548D}"/>
                </a:ext>
              </a:extLst>
            </p:cNvPr>
            <p:cNvSpPr/>
            <p:nvPr/>
          </p:nvSpPr>
          <p:spPr>
            <a:xfrm>
              <a:off x="6695749" y="1115909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15">
              <a:extLst>
                <a:ext uri="{FF2B5EF4-FFF2-40B4-BE49-F238E27FC236}">
                  <a16:creationId xmlns="" xmlns:a16="http://schemas.microsoft.com/office/drawing/2014/main" id="{3C5BD58E-9501-4C5C-977E-25B5E5D0BF26}"/>
                </a:ext>
              </a:extLst>
            </p:cNvPr>
            <p:cNvSpPr txBox="1"/>
            <p:nvPr/>
          </p:nvSpPr>
          <p:spPr>
            <a:xfrm rot="825474">
              <a:off x="6660613" y="2106286"/>
              <a:ext cx="1530788" cy="37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16">
              <a:extLst>
                <a:ext uri="{FF2B5EF4-FFF2-40B4-BE49-F238E27FC236}">
                  <a16:creationId xmlns="" xmlns:a16="http://schemas.microsoft.com/office/drawing/2014/main" id="{20169785-F324-4C43-B334-BB42C2A45E1D}"/>
                </a:ext>
              </a:extLst>
            </p:cNvPr>
            <p:cNvSpPr txBox="1"/>
            <p:nvPr/>
          </p:nvSpPr>
          <p:spPr>
            <a:xfrm rot="854575">
              <a:off x="6673637" y="2994446"/>
              <a:ext cx="1530788" cy="37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3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17">
              <a:extLst>
                <a:ext uri="{FF2B5EF4-FFF2-40B4-BE49-F238E27FC236}">
                  <a16:creationId xmlns="" xmlns:a16="http://schemas.microsoft.com/office/drawing/2014/main" id="{1B08A510-E0FB-4E1A-9FD5-BEF2E271E5CA}"/>
                </a:ext>
              </a:extLst>
            </p:cNvPr>
            <p:cNvSpPr txBox="1"/>
            <p:nvPr/>
          </p:nvSpPr>
          <p:spPr>
            <a:xfrm rot="799165">
              <a:off x="6671135" y="3721667"/>
              <a:ext cx="1530788" cy="37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4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18">
              <a:extLst>
                <a:ext uri="{FF2B5EF4-FFF2-40B4-BE49-F238E27FC236}">
                  <a16:creationId xmlns="" xmlns:a16="http://schemas.microsoft.com/office/drawing/2014/main" id="{FDB6D0F2-7DED-493A-AC52-698341F1E29A}"/>
                </a:ext>
              </a:extLst>
            </p:cNvPr>
            <p:cNvSpPr txBox="1"/>
            <p:nvPr/>
          </p:nvSpPr>
          <p:spPr>
            <a:xfrm rot="881198">
              <a:off x="6716519" y="4596417"/>
              <a:ext cx="1530788" cy="37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5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19">
              <a:extLst>
                <a:ext uri="{FF2B5EF4-FFF2-40B4-BE49-F238E27FC236}">
                  <a16:creationId xmlns="" xmlns:a16="http://schemas.microsoft.com/office/drawing/2014/main" id="{7494C917-0B65-4892-A1BB-B5D328AE9408}"/>
                </a:ext>
              </a:extLst>
            </p:cNvPr>
            <p:cNvSpPr txBox="1"/>
            <p:nvPr/>
          </p:nvSpPr>
          <p:spPr>
            <a:xfrm rot="756739">
              <a:off x="6725301" y="5455854"/>
              <a:ext cx="1530788" cy="37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6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20">
              <a:extLst>
                <a:ext uri="{FF2B5EF4-FFF2-40B4-BE49-F238E27FC236}">
                  <a16:creationId xmlns="" xmlns:a16="http://schemas.microsoft.com/office/drawing/2014/main" id="{FC98E1BB-B47D-49EC-A8F6-2C57CC81DBD5}"/>
                </a:ext>
              </a:extLst>
            </p:cNvPr>
            <p:cNvSpPr txBox="1"/>
            <p:nvPr/>
          </p:nvSpPr>
          <p:spPr>
            <a:xfrm rot="773701">
              <a:off x="6689192" y="6256508"/>
              <a:ext cx="1530788" cy="376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7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Frame 6">
              <a:extLst>
                <a:ext uri="{FF2B5EF4-FFF2-40B4-BE49-F238E27FC236}">
                  <a16:creationId xmlns="" xmlns:a16="http://schemas.microsoft.com/office/drawing/2014/main" id="{67FDF2C8-9131-4C78-9AEC-913A0925E39F}"/>
                </a:ext>
              </a:extLst>
            </p:cNvPr>
            <p:cNvSpPr/>
            <p:nvPr/>
          </p:nvSpPr>
          <p:spPr>
            <a:xfrm>
              <a:off x="6767510" y="248607"/>
              <a:ext cx="1873522" cy="1369329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TextBox 15">
              <a:extLst>
                <a:ext uri="{FF2B5EF4-FFF2-40B4-BE49-F238E27FC236}">
                  <a16:creationId xmlns="" xmlns:a16="http://schemas.microsoft.com/office/drawing/2014/main" id="{3C5BD58E-9501-4C5C-977E-25B5E5D0BF26}"/>
                </a:ext>
              </a:extLst>
            </p:cNvPr>
            <p:cNvSpPr txBox="1"/>
            <p:nvPr/>
          </p:nvSpPr>
          <p:spPr>
            <a:xfrm rot="825474">
              <a:off x="6699855" y="1252919"/>
              <a:ext cx="1530788" cy="376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</a:rPr>
                <a:t>1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9" name="Elbow Connector 31">
              <a:extLst>
                <a:ext uri="{FF2B5EF4-FFF2-40B4-BE49-F238E27FC236}">
                  <a16:creationId xmlns="" xmlns:a16="http://schemas.microsoft.com/office/drawing/2014/main" id="{2DF8FD2E-B3E1-420B-AA6A-16752DAD1DDA}"/>
                </a:ext>
              </a:extLst>
            </p:cNvPr>
            <p:cNvCxnSpPr/>
            <p:nvPr/>
          </p:nvCxnSpPr>
          <p:spPr>
            <a:xfrm flipV="1">
              <a:off x="11625441" y="1312842"/>
              <a:ext cx="490735" cy="2520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31">
              <a:extLst>
                <a:ext uri="{FF2B5EF4-FFF2-40B4-BE49-F238E27FC236}">
                  <a16:creationId xmlns="" xmlns:a16="http://schemas.microsoft.com/office/drawing/2014/main" id="{2DF8FD2E-B3E1-420B-AA6A-16752DAD1DDA}"/>
                </a:ext>
              </a:extLst>
            </p:cNvPr>
            <p:cNvCxnSpPr/>
            <p:nvPr/>
          </p:nvCxnSpPr>
          <p:spPr>
            <a:xfrm flipV="1">
              <a:off x="8925032" y="2471026"/>
              <a:ext cx="350209" cy="25552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31">
              <a:extLst>
                <a:ext uri="{FF2B5EF4-FFF2-40B4-BE49-F238E27FC236}">
                  <a16:creationId xmlns="" xmlns:a16="http://schemas.microsoft.com/office/drawing/2014/main" id="{2DF8FD2E-B3E1-420B-AA6A-16752DAD1DDA}"/>
                </a:ext>
              </a:extLst>
            </p:cNvPr>
            <p:cNvCxnSpPr/>
            <p:nvPr/>
          </p:nvCxnSpPr>
          <p:spPr>
            <a:xfrm flipV="1">
              <a:off x="8980448" y="4062740"/>
              <a:ext cx="493914" cy="30724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31">
              <a:extLst>
                <a:ext uri="{FF2B5EF4-FFF2-40B4-BE49-F238E27FC236}">
                  <a16:creationId xmlns="" xmlns:a16="http://schemas.microsoft.com/office/drawing/2014/main" id="{2DF8FD2E-B3E1-420B-AA6A-16752DAD1DDA}"/>
                </a:ext>
              </a:extLst>
            </p:cNvPr>
            <p:cNvCxnSpPr/>
            <p:nvPr/>
          </p:nvCxnSpPr>
          <p:spPr>
            <a:xfrm>
              <a:off x="8918187" y="5199715"/>
              <a:ext cx="605375" cy="201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9114352" y="5512085"/>
            <a:ext cx="539277" cy="317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3604142" y="3454938"/>
            <a:ext cx="338385" cy="290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3184702" y="5995304"/>
            <a:ext cx="739949" cy="49205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5">
            <a:extLst>
              <a:ext uri="{FF2B5EF4-FFF2-40B4-BE49-F238E27FC236}">
                <a16:creationId xmlns=""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 rot="825474">
            <a:off x="6883366" y="1659496"/>
            <a:ext cx="1530788" cy="37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13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89" name="TextBox 15">
            <a:extLst>
              <a:ext uri="{FF2B5EF4-FFF2-40B4-BE49-F238E27FC236}">
                <a16:creationId xmlns=""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 rot="825474">
            <a:off x="6842299" y="5780348"/>
            <a:ext cx="1530788" cy="37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8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91" name="TextBox 15">
            <a:extLst>
              <a:ext uri="{FF2B5EF4-FFF2-40B4-BE49-F238E27FC236}">
                <a16:creationId xmlns=""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 rot="825474">
            <a:off x="6883366" y="4959067"/>
            <a:ext cx="1530788" cy="37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9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93" name="TextBox 15">
            <a:extLst>
              <a:ext uri="{FF2B5EF4-FFF2-40B4-BE49-F238E27FC236}">
                <a16:creationId xmlns=""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 rot="825474">
            <a:off x="6847596" y="4156375"/>
            <a:ext cx="1530788" cy="37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10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95" name="TextBox 15">
            <a:extLst>
              <a:ext uri="{FF2B5EF4-FFF2-40B4-BE49-F238E27FC236}">
                <a16:creationId xmlns=""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 rot="825474">
            <a:off x="6870709" y="3321912"/>
            <a:ext cx="1530788" cy="37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11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97" name="TextBox 15">
            <a:extLst>
              <a:ext uri="{FF2B5EF4-FFF2-40B4-BE49-F238E27FC236}">
                <a16:creationId xmlns=""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 rot="825474">
            <a:off x="6883992" y="2506313"/>
            <a:ext cx="1530788" cy="376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12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cxnSp>
        <p:nvCxnSpPr>
          <p:cNvPr id="99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9147633" y="3622795"/>
            <a:ext cx="712359" cy="25626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31">
            <a:extLst>
              <a:ext uri="{FF2B5EF4-FFF2-40B4-BE49-F238E27FC236}">
                <a16:creationId xmlns=""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flipV="1">
            <a:off x="9147633" y="4459764"/>
            <a:ext cx="505996" cy="20621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7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5191685" y="914303"/>
            <a:ext cx="5904180" cy="940174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rgbClr val="92D05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650010" y="1167439"/>
              <a:ext cx="3024336" cy="43858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動態人事的特性</a:t>
              </a:r>
              <a:endPara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44705" y="1923723"/>
            <a:ext cx="5904180" cy="940174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rgbClr val="00B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897725" y="2933143"/>
            <a:ext cx="5904180" cy="940174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rgbClr val="337F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496412" y="4019199"/>
            <a:ext cx="5904180" cy="940174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191685" y="5070393"/>
            <a:ext cx="5912020" cy="972197"/>
            <a:chOff x="3642255" y="1167439"/>
            <a:chExt cx="4434015" cy="729147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65908" y="1167439"/>
              <a:ext cx="3710362" cy="729147"/>
              <a:chOff x="4623938" y="1173093"/>
              <a:chExt cx="3710362" cy="729147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21896" y="1286045"/>
                <a:ext cx="3612404" cy="616195"/>
              </a:xfrm>
              <a:prstGeom prst="roundRect">
                <a:avLst/>
              </a:prstGeom>
              <a:solidFill>
                <a:srgbClr val="52AB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23938" y="1173093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10"/>
          <p:cNvSpPr txBox="1"/>
          <p:nvPr/>
        </p:nvSpPr>
        <p:spPr bwMode="auto">
          <a:xfrm>
            <a:off x="7024391" y="2046025"/>
            <a:ext cx="4032448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人事人員的角色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5" name="TextBox 10"/>
          <p:cNvSpPr txBox="1"/>
          <p:nvPr/>
        </p:nvSpPr>
        <p:spPr bwMode="auto">
          <a:xfrm>
            <a:off x="7293532" y="3051552"/>
            <a:ext cx="4032448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人事人員的核心能力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6" name="TextBox 10"/>
          <p:cNvSpPr txBox="1"/>
          <p:nvPr/>
        </p:nvSpPr>
        <p:spPr bwMode="auto">
          <a:xfrm>
            <a:off x="6535358" y="5181315"/>
            <a:ext cx="4032448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公務生涯應有的態度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7" name="TextBox 10"/>
          <p:cNvSpPr txBox="1"/>
          <p:nvPr/>
        </p:nvSpPr>
        <p:spPr bwMode="auto">
          <a:xfrm>
            <a:off x="6849353" y="4149077"/>
            <a:ext cx="4032448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人事人員應有的作為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 smtClean="0"/>
              <a:t>動態人事的特性</a:t>
            </a:r>
            <a:endParaRPr lang="en-US" b="1" dirty="0"/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xmlns="" id="{94DD652A-4588-48C8-BC97-5A8C5923840C}"/>
              </a:ext>
            </a:extLst>
          </p:cNvPr>
          <p:cNvSpPr/>
          <p:nvPr/>
        </p:nvSpPr>
        <p:spPr>
          <a:xfrm>
            <a:off x="948819" y="1827076"/>
            <a:ext cx="3314394" cy="3314394"/>
          </a:xfrm>
          <a:prstGeom prst="donut">
            <a:avLst>
              <a:gd name="adj" fmla="val 25809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86E1CCC-7213-4E25-B788-803B7111A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652863"/>
              </p:ext>
            </p:extLst>
          </p:nvPr>
        </p:nvGraphicFramePr>
        <p:xfrm>
          <a:off x="1112597" y="1968802"/>
          <a:ext cx="3061267" cy="299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F68FA3-4904-4991-BE8C-E87450CC6FEF}"/>
              </a:ext>
            </a:extLst>
          </p:cNvPr>
          <p:cNvSpPr/>
          <p:nvPr/>
        </p:nvSpPr>
        <p:spPr>
          <a:xfrm>
            <a:off x="5622747" y="1568850"/>
            <a:ext cx="5150028" cy="8989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61E08-A83D-4FCD-913B-D86E03B1DE9B}"/>
              </a:ext>
            </a:extLst>
          </p:cNvPr>
          <p:cNvSpPr/>
          <p:nvPr/>
        </p:nvSpPr>
        <p:spPr>
          <a:xfrm>
            <a:off x="7162965" y="3081360"/>
            <a:ext cx="2687078" cy="8989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E381F-6800-4DB1-98C9-80706BA88E36}"/>
              </a:ext>
            </a:extLst>
          </p:cNvPr>
          <p:cNvSpPr/>
          <p:nvPr/>
        </p:nvSpPr>
        <p:spPr>
          <a:xfrm>
            <a:off x="5905833" y="4780619"/>
            <a:ext cx="2584970" cy="829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微軟正黑體" panose="020B0604030504040204" pitchFamily="34" charset="-12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967CDE1-C86C-4275-814B-A4984958AA7A}"/>
              </a:ext>
            </a:extLst>
          </p:cNvPr>
          <p:cNvSpPr/>
          <p:nvPr/>
        </p:nvSpPr>
        <p:spPr>
          <a:xfrm>
            <a:off x="7281941" y="3249678"/>
            <a:ext cx="24121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cs typeface="Arial" pitchFamily="34" charset="0"/>
              </a:rPr>
              <a:t>公公婆婆多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A3A536D-A361-4E7D-9014-447D37A61273}"/>
              </a:ext>
            </a:extLst>
          </p:cNvPr>
          <p:cNvSpPr/>
          <p:nvPr/>
        </p:nvSpPr>
        <p:spPr>
          <a:xfrm>
            <a:off x="6071309" y="4938796"/>
            <a:ext cx="212645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一門藝術</a:t>
            </a:r>
            <a:endParaRPr lang="ko-KR" altLang="en-US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58C44EC-9CA7-46C0-990E-6C4A5D4B2548}"/>
              </a:ext>
            </a:extLst>
          </p:cNvPr>
          <p:cNvSpPr/>
          <p:nvPr/>
        </p:nvSpPr>
        <p:spPr>
          <a:xfrm>
            <a:off x="5739784" y="1738310"/>
            <a:ext cx="491595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法令多如牛毛、朝令夕改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cxnSp>
        <p:nvCxnSpPr>
          <p:cNvPr id="26" name="Elbow Connector 29">
            <a:extLst>
              <a:ext uri="{FF2B5EF4-FFF2-40B4-BE49-F238E27FC236}">
                <a16:creationId xmlns:a16="http://schemas.microsoft.com/office/drawing/2014/main" xmlns="" id="{7C8FF9F1-61BC-42FF-92AA-FE9A98F154AA}"/>
              </a:ext>
            </a:extLst>
          </p:cNvPr>
          <p:cNvCxnSpPr>
            <a:cxnSpLocks/>
          </p:cNvCxnSpPr>
          <p:nvPr/>
        </p:nvCxnSpPr>
        <p:spPr>
          <a:xfrm flipV="1">
            <a:off x="3732615" y="1955448"/>
            <a:ext cx="1878963" cy="51035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>
            <a:extLst>
              <a:ext uri="{FF2B5EF4-FFF2-40B4-BE49-F238E27FC236}">
                <a16:creationId xmlns:a16="http://schemas.microsoft.com/office/drawing/2014/main" xmlns="" id="{8B72D5DD-AE3D-41E9-8A05-65C73032D33E}"/>
              </a:ext>
            </a:extLst>
          </p:cNvPr>
          <p:cNvCxnSpPr>
            <a:cxnSpLocks/>
          </p:cNvCxnSpPr>
          <p:nvPr/>
        </p:nvCxnSpPr>
        <p:spPr>
          <a:xfrm>
            <a:off x="2441895" y="5043951"/>
            <a:ext cx="3463938" cy="187233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31">
            <a:extLst>
              <a:ext uri="{FF2B5EF4-FFF2-40B4-BE49-F238E27FC236}">
                <a16:creationId xmlns:a16="http://schemas.microsoft.com/office/drawing/2014/main" xmlns="" id="{AF5AC2CA-593F-420F-847A-C403C90E4997}"/>
              </a:ext>
            </a:extLst>
          </p:cNvPr>
          <p:cNvCxnSpPr>
            <a:cxnSpLocks/>
          </p:cNvCxnSpPr>
          <p:nvPr/>
        </p:nvCxnSpPr>
        <p:spPr>
          <a:xfrm flipV="1">
            <a:off x="4123994" y="3535458"/>
            <a:ext cx="3038971" cy="63047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ck Arc 14">
            <a:extLst>
              <a:ext uri="{FF2B5EF4-FFF2-40B4-BE49-F238E27FC236}">
                <a16:creationId xmlns:a16="http://schemas.microsoft.com/office/drawing/2014/main" xmlns="" id="{0634841C-28E8-401F-A0CD-FB6E27A3D4E2}"/>
              </a:ext>
            </a:extLst>
          </p:cNvPr>
          <p:cNvSpPr/>
          <p:nvPr/>
        </p:nvSpPr>
        <p:spPr>
          <a:xfrm rot="16200000">
            <a:off x="2231884" y="3091042"/>
            <a:ext cx="748264" cy="7487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xmlns="" id="{20081BC2-5479-41F5-A767-2D1D0F53F3DA}"/>
              </a:ext>
            </a:extLst>
          </p:cNvPr>
          <p:cNvSpPr/>
          <p:nvPr/>
        </p:nvSpPr>
        <p:spPr>
          <a:xfrm>
            <a:off x="4282558" y="3028758"/>
            <a:ext cx="1547578" cy="382007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11">
            <a:extLst>
              <a:ext uri="{FF2B5EF4-FFF2-40B4-BE49-F238E27FC236}">
                <a16:creationId xmlns:a16="http://schemas.microsoft.com/office/drawing/2014/main" xmlns="" id="{E2B8BE26-541C-4C7E-A5B4-2AAD71D36B8F}"/>
              </a:ext>
            </a:extLst>
          </p:cNvPr>
          <p:cNvSpPr/>
          <p:nvPr/>
        </p:nvSpPr>
        <p:spPr>
          <a:xfrm>
            <a:off x="16992" y="3699493"/>
            <a:ext cx="1157489" cy="3050596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3" name="Group 4">
            <a:extLst>
              <a:ext uri="{FF2B5EF4-FFF2-40B4-BE49-F238E27FC236}">
                <a16:creationId xmlns:a16="http://schemas.microsoft.com/office/drawing/2014/main" xmlns="" id="{5C8F0B19-CA13-4D0E-B06E-67E3D54AF229}"/>
              </a:ext>
            </a:extLst>
          </p:cNvPr>
          <p:cNvGrpSpPr/>
          <p:nvPr/>
        </p:nvGrpSpPr>
        <p:grpSpPr>
          <a:xfrm>
            <a:off x="3400398" y="1063756"/>
            <a:ext cx="5695977" cy="105153"/>
            <a:chOff x="4379494" y="697832"/>
            <a:chExt cx="2586787" cy="168442"/>
          </a:xfrm>
        </p:grpSpPr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xmlns="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xmlns="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xmlns="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Rectangle 8">
              <a:extLst>
                <a:ext uri="{FF2B5EF4-FFF2-40B4-BE49-F238E27FC236}">
                  <a16:creationId xmlns:a16="http://schemas.microsoft.com/office/drawing/2014/main" xmlns="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xmlns="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Group 129">
            <a:extLst>
              <a:ext uri="{FF2B5EF4-FFF2-40B4-BE49-F238E27FC236}">
                <a16:creationId xmlns:a16="http://schemas.microsoft.com/office/drawing/2014/main" xmlns="" id="{D1A0275B-AD4A-4F78-A0C4-883545A0E491}"/>
              </a:ext>
            </a:extLst>
          </p:cNvPr>
          <p:cNvGrpSpPr/>
          <p:nvPr/>
        </p:nvGrpSpPr>
        <p:grpSpPr>
          <a:xfrm>
            <a:off x="9329131" y="4290576"/>
            <a:ext cx="2567595" cy="2483501"/>
            <a:chOff x="6985437" y="1529647"/>
            <a:chExt cx="4988394" cy="4988580"/>
          </a:xfrm>
        </p:grpSpPr>
        <p:sp>
          <p:nvSpPr>
            <p:cNvPr id="70" name="Freeform: Shape 130">
              <a:extLst>
                <a:ext uri="{FF2B5EF4-FFF2-40B4-BE49-F238E27FC236}">
                  <a16:creationId xmlns:a16="http://schemas.microsoft.com/office/drawing/2014/main" xmlns="" id="{6A721C42-994F-4F3D-A73F-5BFB546D6B9C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31">
              <a:extLst>
                <a:ext uri="{FF2B5EF4-FFF2-40B4-BE49-F238E27FC236}">
                  <a16:creationId xmlns:a16="http://schemas.microsoft.com/office/drawing/2014/main" xmlns="" id="{ECB2E37E-C264-44C8-A16C-13ECD2E087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32">
              <a:extLst>
                <a:ext uri="{FF2B5EF4-FFF2-40B4-BE49-F238E27FC236}">
                  <a16:creationId xmlns:a16="http://schemas.microsoft.com/office/drawing/2014/main" xmlns="" id="{F73514F4-F7FB-4AE4-BF15-A5D253E58C56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33">
              <a:extLst>
                <a:ext uri="{FF2B5EF4-FFF2-40B4-BE49-F238E27FC236}">
                  <a16:creationId xmlns:a16="http://schemas.microsoft.com/office/drawing/2014/main" xmlns="" id="{4F088D63-C3AD-4EAC-81C8-67B55F329F4C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4" name="Group 134">
              <a:extLst>
                <a:ext uri="{FF2B5EF4-FFF2-40B4-BE49-F238E27FC236}">
                  <a16:creationId xmlns:a16="http://schemas.microsoft.com/office/drawing/2014/main" xmlns="" id="{E959D8B3-8688-4CEE-B4C8-977F98CDFFA9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86" name="Freeform: Shape 146">
                <a:extLst>
                  <a:ext uri="{FF2B5EF4-FFF2-40B4-BE49-F238E27FC236}">
                    <a16:creationId xmlns:a16="http://schemas.microsoft.com/office/drawing/2014/main" xmlns="" id="{99A8B5A9-8F9F-42CA-A052-58825754151A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47">
                <a:extLst>
                  <a:ext uri="{FF2B5EF4-FFF2-40B4-BE49-F238E27FC236}">
                    <a16:creationId xmlns:a16="http://schemas.microsoft.com/office/drawing/2014/main" xmlns="" id="{2579C6BA-ADED-46AB-BB73-FC93C5CE6A78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48">
                <a:extLst>
                  <a:ext uri="{FF2B5EF4-FFF2-40B4-BE49-F238E27FC236}">
                    <a16:creationId xmlns:a16="http://schemas.microsoft.com/office/drawing/2014/main" xmlns="" id="{BDB0A6A3-0626-4088-BDD7-27D8DDCA905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49">
                <a:extLst>
                  <a:ext uri="{FF2B5EF4-FFF2-40B4-BE49-F238E27FC236}">
                    <a16:creationId xmlns:a16="http://schemas.microsoft.com/office/drawing/2014/main" xmlns="" id="{58876065-A257-474A-A0CE-1C1180E0B81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50">
                <a:extLst>
                  <a:ext uri="{FF2B5EF4-FFF2-40B4-BE49-F238E27FC236}">
                    <a16:creationId xmlns:a16="http://schemas.microsoft.com/office/drawing/2014/main" xmlns="" id="{3540226E-FFE3-4277-AAF8-D4A63838EBCE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51">
                <a:extLst>
                  <a:ext uri="{FF2B5EF4-FFF2-40B4-BE49-F238E27FC236}">
                    <a16:creationId xmlns:a16="http://schemas.microsoft.com/office/drawing/2014/main" xmlns="" id="{5772A0E4-72DA-4D88-ACE5-BBABFCB54A2B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52">
                <a:extLst>
                  <a:ext uri="{FF2B5EF4-FFF2-40B4-BE49-F238E27FC236}">
                    <a16:creationId xmlns:a16="http://schemas.microsoft.com/office/drawing/2014/main" xmlns="" id="{9A39B2F4-01E4-4581-A829-3FB6C0CF6E59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53">
                <a:extLst>
                  <a:ext uri="{FF2B5EF4-FFF2-40B4-BE49-F238E27FC236}">
                    <a16:creationId xmlns:a16="http://schemas.microsoft.com/office/drawing/2014/main" xmlns="" id="{D6B660D3-29AE-4C68-B6AD-5CE0A0ADC868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54">
                <a:extLst>
                  <a:ext uri="{FF2B5EF4-FFF2-40B4-BE49-F238E27FC236}">
                    <a16:creationId xmlns:a16="http://schemas.microsoft.com/office/drawing/2014/main" xmlns="" id="{D9766A66-CCAB-4541-B009-4E0941F6EDDA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55">
                <a:extLst>
                  <a:ext uri="{FF2B5EF4-FFF2-40B4-BE49-F238E27FC236}">
                    <a16:creationId xmlns:a16="http://schemas.microsoft.com/office/drawing/2014/main" xmlns="" id="{E033F7BB-296C-462E-B0B8-5E55AD1589FA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56">
                <a:extLst>
                  <a:ext uri="{FF2B5EF4-FFF2-40B4-BE49-F238E27FC236}">
                    <a16:creationId xmlns:a16="http://schemas.microsoft.com/office/drawing/2014/main" xmlns="" id="{562452E8-AC2C-4668-8022-BDF8EC1CC1C1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5" name="Group 135">
              <a:extLst>
                <a:ext uri="{FF2B5EF4-FFF2-40B4-BE49-F238E27FC236}">
                  <a16:creationId xmlns:a16="http://schemas.microsoft.com/office/drawing/2014/main" xmlns="" id="{FC0E3BF6-28F6-4B98-8913-B97BC1694A7F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76" name="Freeform: Shape 136">
                <a:extLst>
                  <a:ext uri="{FF2B5EF4-FFF2-40B4-BE49-F238E27FC236}">
                    <a16:creationId xmlns:a16="http://schemas.microsoft.com/office/drawing/2014/main" xmlns="" id="{C4332722-09DC-429E-8D11-4A8D8AF7731F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37">
                <a:extLst>
                  <a:ext uri="{FF2B5EF4-FFF2-40B4-BE49-F238E27FC236}">
                    <a16:creationId xmlns:a16="http://schemas.microsoft.com/office/drawing/2014/main" xmlns="" id="{E6CE8B45-C6A6-4D33-8694-2E18E193D425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38">
                <a:extLst>
                  <a:ext uri="{FF2B5EF4-FFF2-40B4-BE49-F238E27FC236}">
                    <a16:creationId xmlns:a16="http://schemas.microsoft.com/office/drawing/2014/main" xmlns="" id="{855C9D89-5B25-402A-BC14-EF9F0AB14F9C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39">
                <a:extLst>
                  <a:ext uri="{FF2B5EF4-FFF2-40B4-BE49-F238E27FC236}">
                    <a16:creationId xmlns:a16="http://schemas.microsoft.com/office/drawing/2014/main" xmlns="" id="{EE7767B5-F13C-4A14-870D-53F42D90B82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40">
                <a:extLst>
                  <a:ext uri="{FF2B5EF4-FFF2-40B4-BE49-F238E27FC236}">
                    <a16:creationId xmlns:a16="http://schemas.microsoft.com/office/drawing/2014/main" xmlns="" id="{6E82AF12-B53A-447A-8113-0B47772F9691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41">
                <a:extLst>
                  <a:ext uri="{FF2B5EF4-FFF2-40B4-BE49-F238E27FC236}">
                    <a16:creationId xmlns:a16="http://schemas.microsoft.com/office/drawing/2014/main" xmlns="" id="{F4551C59-C30E-4589-AA9F-89784023D298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42">
                <a:extLst>
                  <a:ext uri="{FF2B5EF4-FFF2-40B4-BE49-F238E27FC236}">
                    <a16:creationId xmlns:a16="http://schemas.microsoft.com/office/drawing/2014/main" xmlns="" id="{CB802075-C7A7-44BF-9EBA-9B3E3A67B7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43">
                <a:extLst>
                  <a:ext uri="{FF2B5EF4-FFF2-40B4-BE49-F238E27FC236}">
                    <a16:creationId xmlns:a16="http://schemas.microsoft.com/office/drawing/2014/main" xmlns="" id="{A90D429B-6E50-48EA-B22D-0790FA0D496C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44">
                <a:extLst>
                  <a:ext uri="{FF2B5EF4-FFF2-40B4-BE49-F238E27FC236}">
                    <a16:creationId xmlns:a16="http://schemas.microsoft.com/office/drawing/2014/main" xmlns="" id="{CF7F748D-21B4-4075-957D-18F08B41239B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45">
                <a:extLst>
                  <a:ext uri="{FF2B5EF4-FFF2-40B4-BE49-F238E27FC236}">
                    <a16:creationId xmlns:a16="http://schemas.microsoft.com/office/drawing/2014/main" xmlns="" id="{68BB2F6C-726A-4E46-ADB7-F1B8587019AE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5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189" y="454273"/>
            <a:ext cx="11573197" cy="724247"/>
          </a:xfrm>
        </p:spPr>
        <p:txBody>
          <a:bodyPr/>
          <a:lstStyle/>
          <a:p>
            <a:r>
              <a:rPr lang="zh-TW" altLang="en-US" b="1" dirty="0" smtClean="0"/>
              <a:t>人事人員的角色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8F6936-23E2-4657-8838-28DD061EA783}"/>
              </a:ext>
            </a:extLst>
          </p:cNvPr>
          <p:cNvSpPr/>
          <p:nvPr/>
        </p:nvSpPr>
        <p:spPr>
          <a:xfrm>
            <a:off x="6096000" y="1889037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xmlns="" id="{0F0789E5-FA44-493B-B87F-4255BDBD6CBE}"/>
              </a:ext>
            </a:extLst>
          </p:cNvPr>
          <p:cNvSpPr/>
          <p:nvPr/>
        </p:nvSpPr>
        <p:spPr>
          <a:xfrm rot="16200000">
            <a:off x="4315701" y="2143542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6685D6-0222-4B14-9368-2650DE13FC68}"/>
              </a:ext>
            </a:extLst>
          </p:cNvPr>
          <p:cNvSpPr/>
          <p:nvPr/>
        </p:nvSpPr>
        <p:spPr>
          <a:xfrm>
            <a:off x="6096000" y="2991670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xmlns="" id="{DBEA4DF9-D23C-4FB9-A657-06D25245DF81}"/>
              </a:ext>
            </a:extLst>
          </p:cNvPr>
          <p:cNvSpPr/>
          <p:nvPr/>
        </p:nvSpPr>
        <p:spPr>
          <a:xfrm rot="16200000">
            <a:off x="4826399" y="2724174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F8C721-6F55-4B29-9758-F13E358363DC}"/>
              </a:ext>
            </a:extLst>
          </p:cNvPr>
          <p:cNvSpPr/>
          <p:nvPr/>
        </p:nvSpPr>
        <p:spPr>
          <a:xfrm>
            <a:off x="6096000" y="4094303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xmlns="" id="{15958A21-E022-4B1B-AF96-77B28444FDC1}"/>
              </a:ext>
            </a:extLst>
          </p:cNvPr>
          <p:cNvSpPr/>
          <p:nvPr/>
        </p:nvSpPr>
        <p:spPr>
          <a:xfrm rot="16200000">
            <a:off x="4829217" y="3767436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2BAAA1-1B4A-4DF8-A4A7-A465EF4184E0}"/>
              </a:ext>
            </a:extLst>
          </p:cNvPr>
          <p:cNvSpPr/>
          <p:nvPr/>
        </p:nvSpPr>
        <p:spPr>
          <a:xfrm>
            <a:off x="6096000" y="5198222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xmlns="" id="{2791DBC7-B4DD-41F7-A010-AB518CD15B82}"/>
              </a:ext>
            </a:extLst>
          </p:cNvPr>
          <p:cNvSpPr/>
          <p:nvPr/>
        </p:nvSpPr>
        <p:spPr>
          <a:xfrm rot="16200000">
            <a:off x="4323075" y="4365209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F4F40C8-756C-40F8-B2B8-5AEB2BC8C5FB}"/>
              </a:ext>
            </a:extLst>
          </p:cNvPr>
          <p:cNvGrpSpPr/>
          <p:nvPr/>
        </p:nvGrpSpPr>
        <p:grpSpPr>
          <a:xfrm>
            <a:off x="1050733" y="3194408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xmlns="" id="{1CDF9CE1-D4CF-418B-8E46-5CC8F4580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xmlns="" id="{DF6531F7-F201-4CC9-8736-8B60A28CC73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5FB89ACD-28B7-46E4-B4C3-7B7D87329A4E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DDFFBE37-8FE0-49F0-B44F-5AC1E615EE22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0D091141-ADF5-40A0-930A-D1170A153495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22037F22-D94D-4C2F-AA38-46DEE3F6C9DC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13BEECC-F79B-4AB1-BCDF-70CC98A4B203}"/>
              </a:ext>
            </a:extLst>
          </p:cNvPr>
          <p:cNvSpPr txBox="1"/>
          <p:nvPr/>
        </p:nvSpPr>
        <p:spPr>
          <a:xfrm>
            <a:off x="6241252" y="2067542"/>
            <a:ext cx="367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首長特約幕僚</a:t>
            </a:r>
            <a:r>
              <a:rPr lang="en-US" altLang="ko-KR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   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+mj-ea"/>
              <a:cs typeface="Arial" pitchFamily="34" charset="0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64802361-2036-4455-B8EF-D3FB96DF4B5D}"/>
              </a:ext>
            </a:extLst>
          </p:cNvPr>
          <p:cNvSpPr/>
          <p:nvPr/>
        </p:nvSpPr>
        <p:spPr>
          <a:xfrm rot="18900000">
            <a:off x="6507823" y="2153480"/>
            <a:ext cx="638798" cy="513139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xmlns="" id="{1F9E4AD0-0D1B-4B54-B8EB-3E4915ADF037}"/>
              </a:ext>
            </a:extLst>
          </p:cNvPr>
          <p:cNvSpPr/>
          <p:nvPr/>
        </p:nvSpPr>
        <p:spPr>
          <a:xfrm>
            <a:off x="6550413" y="5411414"/>
            <a:ext cx="508369" cy="515399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A22F0E29-2FE9-4A72-8A3A-B8E5F24893C3}"/>
              </a:ext>
            </a:extLst>
          </p:cNvPr>
          <p:cNvSpPr>
            <a:spLocks noChangeAspect="1"/>
          </p:cNvSpPr>
          <p:nvPr/>
        </p:nvSpPr>
        <p:spPr>
          <a:xfrm>
            <a:off x="6550413" y="3270172"/>
            <a:ext cx="491271" cy="4953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Isosceles Triangle 57">
            <a:extLst>
              <a:ext uri="{FF2B5EF4-FFF2-40B4-BE49-F238E27FC236}">
                <a16:creationId xmlns:a16="http://schemas.microsoft.com/office/drawing/2014/main" xmlns="" id="{2966B1BD-913A-4353-8200-83B4CD050957}"/>
              </a:ext>
            </a:extLst>
          </p:cNvPr>
          <p:cNvSpPr/>
          <p:nvPr/>
        </p:nvSpPr>
        <p:spPr>
          <a:xfrm rot="1677971">
            <a:off x="6689172" y="4281312"/>
            <a:ext cx="251146" cy="56776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xmlns="" id="{CC903996-2B6A-41F3-9A79-2175CD20D3E1}"/>
              </a:ext>
            </a:extLst>
          </p:cNvPr>
          <p:cNvSpPr/>
          <p:nvPr/>
        </p:nvSpPr>
        <p:spPr>
          <a:xfrm>
            <a:off x="1101625" y="1832308"/>
            <a:ext cx="1272819" cy="985013"/>
          </a:xfrm>
          <a:prstGeom prst="wedgeRectCallout">
            <a:avLst>
              <a:gd name="adj1" fmla="val -13451"/>
              <a:gd name="adj2" fmla="val 8431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0894F846-BF3E-4C34-8146-071D5162EC3A}"/>
              </a:ext>
            </a:extLst>
          </p:cNvPr>
          <p:cNvSpPr/>
          <p:nvPr/>
        </p:nvSpPr>
        <p:spPr>
          <a:xfrm>
            <a:off x="1444512" y="2020466"/>
            <a:ext cx="587044" cy="58608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xmlns="" id="{013BEECC-F79B-4AB1-BCDF-70CC98A4B203}"/>
              </a:ext>
            </a:extLst>
          </p:cNvPr>
          <p:cNvSpPr txBox="1"/>
          <p:nvPr/>
        </p:nvSpPr>
        <p:spPr>
          <a:xfrm>
            <a:off x="6241252" y="3180773"/>
            <a:ext cx="367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機關人事顧問</a:t>
            </a:r>
            <a:r>
              <a:rPr lang="en-US" altLang="ko-KR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   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+mj-ea"/>
              <a:cs typeface="Arial" pitchFamily="34" charset="0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xmlns="" id="{013BEECC-F79B-4AB1-BCDF-70CC98A4B203}"/>
              </a:ext>
            </a:extLst>
          </p:cNvPr>
          <p:cNvSpPr txBox="1"/>
          <p:nvPr/>
        </p:nvSpPr>
        <p:spPr>
          <a:xfrm>
            <a:off x="6570709" y="4255574"/>
            <a:ext cx="367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公平公正守護者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+mj-ea"/>
              <a:cs typeface="Arial" pitchFamily="34" charset="0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xmlns="" id="{013BEECC-F79B-4AB1-BCDF-70CC98A4B203}"/>
              </a:ext>
            </a:extLst>
          </p:cNvPr>
          <p:cNvSpPr txBox="1"/>
          <p:nvPr/>
        </p:nvSpPr>
        <p:spPr>
          <a:xfrm>
            <a:off x="6570709" y="5363292"/>
            <a:ext cx="367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機關和諧促進者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+mj-ea"/>
              <a:cs typeface="Arial" pitchFamily="34" charset="0"/>
            </a:endParaRPr>
          </a:p>
        </p:txBody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xmlns="" id="{5C8F0B19-CA13-4D0E-B06E-67E3D54AF229}"/>
              </a:ext>
            </a:extLst>
          </p:cNvPr>
          <p:cNvGrpSpPr/>
          <p:nvPr/>
        </p:nvGrpSpPr>
        <p:grpSpPr>
          <a:xfrm>
            <a:off x="3743471" y="1178519"/>
            <a:ext cx="5067154" cy="66257"/>
            <a:chOff x="4379494" y="697832"/>
            <a:chExt cx="2586787" cy="168442"/>
          </a:xfrm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xmlns="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xmlns="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xmlns="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xmlns="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Rectangle 9">
              <a:extLst>
                <a:ext uri="{FF2B5EF4-FFF2-40B4-BE49-F238E27FC236}">
                  <a16:creationId xmlns:a16="http://schemas.microsoft.com/office/drawing/2014/main" xmlns="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1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E31AD7E-CFC1-418F-98A2-18CC1568DE7A}"/>
              </a:ext>
            </a:extLst>
          </p:cNvPr>
          <p:cNvGrpSpPr/>
          <p:nvPr/>
        </p:nvGrpSpPr>
        <p:grpSpPr>
          <a:xfrm>
            <a:off x="9572" y="1551856"/>
            <a:ext cx="11641561" cy="1191344"/>
            <a:chOff x="-157048" y="2141468"/>
            <a:chExt cx="10834346" cy="11913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C0A3FD7-9EFF-42EC-8BCC-8DC54EFB8BBE}"/>
                </a:ext>
              </a:extLst>
            </p:cNvPr>
            <p:cNvSpPr/>
            <p:nvPr userDrawn="1"/>
          </p:nvSpPr>
          <p:spPr>
            <a:xfrm>
              <a:off x="-157048" y="3077208"/>
              <a:ext cx="6674959" cy="255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270057" y="929586"/>
              <a:ext cx="237642" cy="2661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105662" y="897430"/>
              <a:ext cx="236498" cy="2906774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31E7180-931A-4C17-9E5B-1625B2C7DEC1}"/>
              </a:ext>
            </a:extLst>
          </p:cNvPr>
          <p:cNvGrpSpPr/>
          <p:nvPr/>
        </p:nvGrpSpPr>
        <p:grpSpPr>
          <a:xfrm rot="10800000">
            <a:off x="6545112" y="2743201"/>
            <a:ext cx="5666269" cy="1356698"/>
            <a:chOff x="4452644" y="2121694"/>
            <a:chExt cx="6617477" cy="1554324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E8DF00D-8E76-4614-88B8-767E8BE23F4E}"/>
                </a:ext>
              </a:extLst>
            </p:cNvPr>
            <p:cNvSpPr/>
            <p:nvPr userDrawn="1"/>
          </p:nvSpPr>
          <p:spPr>
            <a:xfrm>
              <a:off x="4452644" y="3447417"/>
              <a:ext cx="1376923" cy="228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6909530" y="735562"/>
              <a:ext cx="251988" cy="30242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180841" y="751149"/>
              <a:ext cx="228601" cy="3549959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F65F7B-20DC-4E66-83EC-E453C8AD16DE}"/>
              </a:ext>
            </a:extLst>
          </p:cNvPr>
          <p:cNvGrpSpPr/>
          <p:nvPr/>
        </p:nvGrpSpPr>
        <p:grpSpPr>
          <a:xfrm>
            <a:off x="596669" y="1945838"/>
            <a:ext cx="6927031" cy="1794595"/>
            <a:chOff x="4889913" y="288026"/>
            <a:chExt cx="5478615" cy="179459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xmlns="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6332578" y="28802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zh-TW" b="1" dirty="0" smtClean="0">
                <a:solidFill>
                  <a:schemeClr val="accent3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zh-TW" b="1" dirty="0" smtClean="0">
                  <a:solidFill>
                    <a:schemeClr val="accent3"/>
                  </a:solidFill>
                  <a:cs typeface="Arial" pitchFamily="34" charset="0"/>
                </a:rPr>
                <a:t>Core Competency</a:t>
              </a:r>
              <a:endParaRPr lang="en-US" altLang="zh-TW" b="1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xmlns="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D379AF-5D01-414D-97B8-5A8C1EB8BF11}"/>
              </a:ext>
            </a:extLst>
          </p:cNvPr>
          <p:cNvSpPr txBox="1"/>
          <p:nvPr/>
        </p:nvSpPr>
        <p:spPr>
          <a:xfrm>
            <a:off x="466048" y="933937"/>
            <a:ext cx="67301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5400" b="1" dirty="0" smtClean="0">
                <a:cs typeface="Arial" pitchFamily="34" charset="0"/>
              </a:rPr>
              <a:t>人事人員核心能力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D3482CD-409A-492A-B24E-727BC219BFE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62080" y="1263228"/>
            <a:ext cx="3073031" cy="2912687"/>
          </a:xfrm>
          <a:solidFill>
            <a:srgbClr val="FFFF00">
              <a:alpha val="35000"/>
            </a:srgbClr>
          </a:solidFill>
        </p:spPr>
      </p:sp>
      <p:grpSp>
        <p:nvGrpSpPr>
          <p:cNvPr id="2" name="群組 1"/>
          <p:cNvGrpSpPr/>
          <p:nvPr/>
        </p:nvGrpSpPr>
        <p:grpSpPr>
          <a:xfrm>
            <a:off x="747323" y="3286613"/>
            <a:ext cx="5985554" cy="1991607"/>
            <a:chOff x="536344" y="3816958"/>
            <a:chExt cx="5985554" cy="199160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64B2456C-8044-43D5-BA19-40AE76B50E16}"/>
                </a:ext>
              </a:extLst>
            </p:cNvPr>
            <p:cNvSpPr/>
            <p:nvPr/>
          </p:nvSpPr>
          <p:spPr>
            <a:xfrm>
              <a:off x="536344" y="3866019"/>
              <a:ext cx="720000" cy="720080"/>
            </a:xfrm>
            <a:prstGeom prst="round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CBA42E2D-D1AE-4B48-BDB5-154E56B7EE2D}"/>
                </a:ext>
              </a:extLst>
            </p:cNvPr>
            <p:cNvSpPr/>
            <p:nvPr/>
          </p:nvSpPr>
          <p:spPr>
            <a:xfrm>
              <a:off x="551324" y="5088485"/>
              <a:ext cx="720000" cy="720080"/>
            </a:xfrm>
            <a:prstGeom prst="round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CC3D0770-5E9E-4F37-BF6E-DA12586A42E9}"/>
                </a:ext>
              </a:extLst>
            </p:cNvPr>
            <p:cNvSpPr/>
            <p:nvPr/>
          </p:nvSpPr>
          <p:spPr>
            <a:xfrm>
              <a:off x="3879270" y="3816958"/>
              <a:ext cx="720000" cy="720080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07A47922-17CA-4EC7-947D-FE0563308562}"/>
                </a:ext>
              </a:extLst>
            </p:cNvPr>
            <p:cNvSpPr/>
            <p:nvPr/>
          </p:nvSpPr>
          <p:spPr>
            <a:xfrm>
              <a:off x="3879270" y="5071754"/>
              <a:ext cx="720000" cy="720080"/>
            </a:xfrm>
            <a:prstGeom prst="round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81BF03-D0C6-4216-AEDA-0C535146585E}"/>
                </a:ext>
              </a:extLst>
            </p:cNvPr>
            <p:cNvSpPr txBox="1"/>
            <p:nvPr/>
          </p:nvSpPr>
          <p:spPr>
            <a:xfrm>
              <a:off x="1302846" y="3951430"/>
              <a:ext cx="242238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熟悉法令規章</a:t>
              </a:r>
              <a:endParaRPr lang="ko-KR" altLang="en-US" sz="2800" b="1" dirty="0">
                <a:solidFill>
                  <a:srgbClr val="262626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C2B9857-06BE-47BB-96B1-6DDF857D6E8F}"/>
                </a:ext>
              </a:extLst>
            </p:cNvPr>
            <p:cNvSpPr txBox="1"/>
            <p:nvPr/>
          </p:nvSpPr>
          <p:spPr>
            <a:xfrm>
              <a:off x="4503708" y="3952065"/>
              <a:ext cx="20181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資訊技術</a:t>
              </a:r>
              <a:endParaRPr lang="ko-KR" altLang="en-US" sz="2800" b="1" dirty="0">
                <a:solidFill>
                  <a:srgbClr val="262626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BAB3151-336A-4EB9-9B69-6754B14FEB63}"/>
                </a:ext>
              </a:extLst>
            </p:cNvPr>
            <p:cNvSpPr txBox="1"/>
            <p:nvPr/>
          </p:nvSpPr>
          <p:spPr>
            <a:xfrm>
              <a:off x="1338687" y="5236265"/>
              <a:ext cx="235269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翻譯法令規章</a:t>
              </a:r>
              <a:endParaRPr lang="ko-KR" altLang="en-US" sz="2800" b="1" dirty="0">
                <a:solidFill>
                  <a:srgbClr val="262626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BE1B940-85D9-4031-8F81-AF78C32628F3}"/>
                </a:ext>
              </a:extLst>
            </p:cNvPr>
            <p:cNvSpPr txBox="1"/>
            <p:nvPr/>
          </p:nvSpPr>
          <p:spPr>
            <a:xfrm>
              <a:off x="4575198" y="5186915"/>
              <a:ext cx="190878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整理案卷</a:t>
              </a:r>
              <a:endParaRPr lang="ko-KR" altLang="en-US" sz="2800" b="1" dirty="0">
                <a:solidFill>
                  <a:srgbClr val="262626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xmlns="" id="{61314CFC-4540-48EA-A26F-32AAD9EEBE26}"/>
                </a:ext>
              </a:extLst>
            </p:cNvPr>
            <p:cNvSpPr/>
            <p:nvPr/>
          </p:nvSpPr>
          <p:spPr>
            <a:xfrm rot="2700000">
              <a:off x="4111549" y="5189873"/>
              <a:ext cx="250429" cy="44897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xmlns="" id="{5EE167A2-96B5-4022-8471-190EFC9708B9}"/>
                </a:ext>
              </a:extLst>
            </p:cNvPr>
            <p:cNvSpPr/>
            <p:nvPr/>
          </p:nvSpPr>
          <p:spPr>
            <a:xfrm>
              <a:off x="681938" y="4023078"/>
              <a:ext cx="431702" cy="36838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xmlns="" id="{C5047439-98A8-48A2-9A1A-9EF8E38D2EBF}"/>
                </a:ext>
              </a:extLst>
            </p:cNvPr>
            <p:cNvSpPr/>
            <p:nvPr/>
          </p:nvSpPr>
          <p:spPr>
            <a:xfrm>
              <a:off x="4021429" y="3959411"/>
              <a:ext cx="435682" cy="43517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ound Same Side Corner Rectangle 11">
              <a:extLst>
                <a:ext uri="{FF2B5EF4-FFF2-40B4-BE49-F238E27FC236}">
                  <a16:creationId xmlns:a16="http://schemas.microsoft.com/office/drawing/2014/main" xmlns="" id="{AFBCEF67-A3DE-45DE-97FD-374E910A67D8}"/>
                </a:ext>
              </a:extLst>
            </p:cNvPr>
            <p:cNvSpPr/>
            <p:nvPr/>
          </p:nvSpPr>
          <p:spPr>
            <a:xfrm rot="9900000">
              <a:off x="696983" y="5249681"/>
              <a:ext cx="480557" cy="416418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ED09165-651D-4849-BC60-80BDCBF9337F}"/>
              </a:ext>
            </a:extLst>
          </p:cNvPr>
          <p:cNvGrpSpPr/>
          <p:nvPr/>
        </p:nvGrpSpPr>
        <p:grpSpPr>
          <a:xfrm>
            <a:off x="9591993" y="1130516"/>
            <a:ext cx="1959262" cy="5927509"/>
            <a:chOff x="7013832" y="2122467"/>
            <a:chExt cx="1741136" cy="5117859"/>
          </a:xfrm>
        </p:grpSpPr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AC2BE1F-825D-4CE7-9F72-E977537AA863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BBAF21B-EB01-41D3-87BA-B8FDF1FC33BE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39" name="Oval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B80EBEE-3813-4221-886B-91101B974624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6EAB2F9-2BDE-4BBF-AC90-F052DDD3CDAC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FD064A4-37C3-424F-825E-1A94E4E055EA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28C769-768D-4614-82A8-6100068ED41A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45" name="Freeform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624E019-43D0-487B-9AD0-6319DD0B4528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C0423AD-7BEB-4E29-BEBB-4D062EBBD0A9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6C8A16B-1F3F-41B9-951D-A8F119B55934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48" name="Freeform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C7D7D0-9954-4FAC-83C3-84178446C148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D2616AA-E871-4936-944A-D7E07CCAE872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E0BD719-A67F-42D2-8551-A14E3E251B43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51" name="Freeform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B7F1149-309D-4F37-9691-C34CB67A06F8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52" name="Freeform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F4B84F5-262B-4ED0-B17F-D94C71FDFD38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3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30">
            <a:extLst>
              <a:ext uri="{FF2B5EF4-FFF2-40B4-BE49-F238E27FC236}">
                <a16:creationId xmlns:a16="http://schemas.microsoft.com/office/drawing/2014/main" xmlns="" id="{8BF41CE1-138F-4B39-B3D5-D74B42745D3C}"/>
              </a:ext>
            </a:extLst>
          </p:cNvPr>
          <p:cNvSpPr/>
          <p:nvPr/>
        </p:nvSpPr>
        <p:spPr>
          <a:xfrm>
            <a:off x="14126" y="-45417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矩形 22"/>
          <p:cNvSpPr/>
          <p:nvPr/>
        </p:nvSpPr>
        <p:spPr>
          <a:xfrm>
            <a:off x="14126" y="1089738"/>
            <a:ext cx="12177874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464" y="248498"/>
            <a:ext cx="11573197" cy="724247"/>
          </a:xfrm>
        </p:spPr>
        <p:txBody>
          <a:bodyPr/>
          <a:lstStyle/>
          <a:p>
            <a:r>
              <a:rPr lang="zh-TW" altLang="en-US" dirty="0" smtClean="0"/>
              <a:t>定期報送表件彙整表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45D7821-6F47-45EC-90F4-7ACF59DEA93B}"/>
              </a:ext>
            </a:extLst>
          </p:cNvPr>
          <p:cNvSpPr/>
          <p:nvPr/>
        </p:nvSpPr>
        <p:spPr>
          <a:xfrm>
            <a:off x="7598456" y="3163726"/>
            <a:ext cx="2988" cy="26400"/>
          </a:xfrm>
          <a:custGeom>
            <a:avLst/>
            <a:gdLst>
              <a:gd name="connsiteX0" fmla="*/ 4001 w 5271"/>
              <a:gd name="connsiteY0" fmla="*/ 0 h 46577"/>
              <a:gd name="connsiteX1" fmla="*/ 0 w 5271"/>
              <a:gd name="connsiteY1" fmla="*/ 46577 h 46577"/>
              <a:gd name="connsiteX2" fmla="*/ 4001 w 5271"/>
              <a:gd name="connsiteY2" fmla="*/ 0 h 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" h="46577">
                <a:moveTo>
                  <a:pt x="4001" y="0"/>
                </a:moveTo>
                <a:cubicBezTo>
                  <a:pt x="3620" y="15621"/>
                  <a:pt x="9049" y="31718"/>
                  <a:pt x="0" y="46577"/>
                </a:cubicBezTo>
                <a:cubicBezTo>
                  <a:pt x="2381" y="31147"/>
                  <a:pt x="-3238" y="14954"/>
                  <a:pt x="4001" y="0"/>
                </a:cubicBezTo>
                <a:close/>
              </a:path>
            </a:pathLst>
          </a:custGeom>
          <a:solidFill>
            <a:srgbClr val="FDCE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20B911-E6BD-40BA-9CB2-028FB9C48F21}"/>
              </a:ext>
            </a:extLst>
          </p:cNvPr>
          <p:cNvGrpSpPr/>
          <p:nvPr/>
        </p:nvGrpSpPr>
        <p:grpSpPr>
          <a:xfrm>
            <a:off x="9315615" y="3245539"/>
            <a:ext cx="2071093" cy="714829"/>
            <a:chOff x="1985511" y="4307149"/>
            <a:chExt cx="7456448" cy="71482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D35F248-73FC-4DF2-9293-DE42EACD403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68FA3A-BDB7-44C6-BD9E-5D24FDD4B9B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418730" y="1126772"/>
            <a:ext cx="8388571" cy="5731228"/>
            <a:chOff x="464782" y="1485701"/>
            <a:chExt cx="7223628" cy="497724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l="7428" t="22725" r="11521" b="4744"/>
            <a:stretch/>
          </p:blipFill>
          <p:spPr>
            <a:xfrm>
              <a:off x="464782" y="1485701"/>
              <a:ext cx="7223628" cy="3636083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l="7937" t="47878" r="11529" b="24769"/>
            <a:stretch/>
          </p:blipFill>
          <p:spPr>
            <a:xfrm>
              <a:off x="503068" y="5166802"/>
              <a:ext cx="7176116" cy="1296141"/>
            </a:xfrm>
            <a:prstGeom prst="rect">
              <a:avLst/>
            </a:prstGeom>
          </p:spPr>
        </p:pic>
        <p:cxnSp>
          <p:nvCxnSpPr>
            <p:cNvPr id="118" name="直線接點 117"/>
            <p:cNvCxnSpPr/>
            <p:nvPr/>
          </p:nvCxnSpPr>
          <p:spPr>
            <a:xfrm flipV="1">
              <a:off x="503068" y="5115801"/>
              <a:ext cx="7176116" cy="18564"/>
            </a:xfrm>
            <a:prstGeom prst="line">
              <a:avLst/>
            </a:prstGeom>
            <a:ln w="60325" cap="rnd" cmpd="sng">
              <a:solidFill>
                <a:schemeClr val="tx1">
                  <a:lumMod val="65000"/>
                  <a:lumOff val="35000"/>
                  <a:alpha val="99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77">
            <a:extLst>
              <a:ext uri="{FF2B5EF4-FFF2-40B4-BE49-F238E27FC236}">
                <a16:creationId xmlns:a16="http://schemas.microsoft.com/office/drawing/2014/main" xmlns="" id="{25A0E2E0-FD95-4F76-A9A4-0EA2016F31A8}"/>
              </a:ext>
            </a:extLst>
          </p:cNvPr>
          <p:cNvGrpSpPr/>
          <p:nvPr/>
        </p:nvGrpSpPr>
        <p:grpSpPr>
          <a:xfrm>
            <a:off x="632341" y="2514791"/>
            <a:ext cx="2662986" cy="4343209"/>
            <a:chOff x="4409786" y="340007"/>
            <a:chExt cx="4286692" cy="6505251"/>
          </a:xfrm>
        </p:grpSpPr>
        <p:sp>
          <p:nvSpPr>
            <p:cNvPr id="120" name="Freeform: Shape 78">
              <a:extLst>
                <a:ext uri="{FF2B5EF4-FFF2-40B4-BE49-F238E27FC236}">
                  <a16:creationId xmlns:a16="http://schemas.microsoft.com/office/drawing/2014/main" xmlns="" id="{1EE05DB4-FA12-4CB2-8E80-47275057CB4D}"/>
                </a:ext>
              </a:extLst>
            </p:cNvPr>
            <p:cNvSpPr/>
            <p:nvPr/>
          </p:nvSpPr>
          <p:spPr>
            <a:xfrm>
              <a:off x="4409786" y="1695857"/>
              <a:ext cx="2838176" cy="250207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79">
              <a:extLst>
                <a:ext uri="{FF2B5EF4-FFF2-40B4-BE49-F238E27FC236}">
                  <a16:creationId xmlns:a16="http://schemas.microsoft.com/office/drawing/2014/main" xmlns="" id="{7D910881-F29F-42AA-BD69-EE2F7EC87901}"/>
                </a:ext>
              </a:extLst>
            </p:cNvPr>
            <p:cNvSpPr/>
            <p:nvPr/>
          </p:nvSpPr>
          <p:spPr>
            <a:xfrm>
              <a:off x="5571844" y="927104"/>
              <a:ext cx="1042231" cy="1820896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80">
              <a:extLst>
                <a:ext uri="{FF2B5EF4-FFF2-40B4-BE49-F238E27FC236}">
                  <a16:creationId xmlns:a16="http://schemas.microsoft.com/office/drawing/2014/main" xmlns="" id="{944AE806-0C66-40C2-A410-2F9B4F3FADE6}"/>
                </a:ext>
              </a:extLst>
            </p:cNvPr>
            <p:cNvSpPr/>
            <p:nvPr/>
          </p:nvSpPr>
          <p:spPr>
            <a:xfrm>
              <a:off x="7004516" y="3450925"/>
              <a:ext cx="1045644" cy="896267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81">
              <a:extLst>
                <a:ext uri="{FF2B5EF4-FFF2-40B4-BE49-F238E27FC236}">
                  <a16:creationId xmlns:a16="http://schemas.microsoft.com/office/drawing/2014/main" xmlns="" id="{21984487-DB83-436B-91C4-C524B1AAA7DC}"/>
                </a:ext>
              </a:extLst>
            </p:cNvPr>
            <p:cNvSpPr/>
            <p:nvPr/>
          </p:nvSpPr>
          <p:spPr>
            <a:xfrm>
              <a:off x="5077145" y="3647370"/>
              <a:ext cx="2156846" cy="3197888"/>
            </a:xfrm>
            <a:custGeom>
              <a:avLst/>
              <a:gdLst>
                <a:gd name="connsiteX0" fmla="*/ 1750274 w 1812246"/>
                <a:gd name="connsiteY0" fmla="*/ 91 h 2686959"/>
                <a:gd name="connsiteX1" fmla="*/ 1812246 w 1812246"/>
                <a:gd name="connsiteY1" fmla="*/ 27939 h 2686959"/>
                <a:gd name="connsiteX2" fmla="*/ 1796557 w 1812246"/>
                <a:gd name="connsiteY2" fmla="*/ 40489 h 2686959"/>
                <a:gd name="connsiteX3" fmla="*/ 1758903 w 1812246"/>
                <a:gd name="connsiteY3" fmla="*/ 46765 h 2686959"/>
                <a:gd name="connsiteX4" fmla="*/ 1705560 w 1812246"/>
                <a:gd name="connsiteY4" fmla="*/ 144038 h 2686959"/>
                <a:gd name="connsiteX5" fmla="*/ 1520432 w 1812246"/>
                <a:gd name="connsiteY5" fmla="*/ 260135 h 2686959"/>
                <a:gd name="connsiteX6" fmla="*/ 1511018 w 1812246"/>
                <a:gd name="connsiteY6" fmla="*/ 363682 h 2686959"/>
                <a:gd name="connsiteX7" fmla="*/ 1523569 w 1812246"/>
                <a:gd name="connsiteY7" fmla="*/ 435852 h 2686959"/>
                <a:gd name="connsiteX8" fmla="*/ 1649080 w 1812246"/>
                <a:gd name="connsiteY8" fmla="*/ 526847 h 2686959"/>
                <a:gd name="connsiteX9" fmla="*/ 1677321 w 1812246"/>
                <a:gd name="connsiteY9" fmla="*/ 526847 h 2686959"/>
                <a:gd name="connsiteX10" fmla="*/ 1689871 w 1812246"/>
                <a:gd name="connsiteY10" fmla="*/ 548812 h 2686959"/>
                <a:gd name="connsiteX11" fmla="*/ 1539258 w 1812246"/>
                <a:gd name="connsiteY11" fmla="*/ 580190 h 2686959"/>
                <a:gd name="connsiteX12" fmla="*/ 1554947 w 1812246"/>
                <a:gd name="connsiteY12" fmla="*/ 900245 h 2686959"/>
                <a:gd name="connsiteX13" fmla="*/ 1526707 w 1812246"/>
                <a:gd name="connsiteY13" fmla="*/ 1148129 h 2686959"/>
                <a:gd name="connsiteX14" fmla="*/ 1705560 w 1812246"/>
                <a:gd name="connsiteY14" fmla="*/ 2155360 h 2686959"/>
                <a:gd name="connsiteX15" fmla="*/ 1697717 w 1812246"/>
                <a:gd name="connsiteY15" fmla="*/ 2520521 h 2686959"/>
                <a:gd name="connsiteX16" fmla="*/ 1691154 w 1812246"/>
                <a:gd name="connsiteY16" fmla="*/ 2686959 h 2686959"/>
                <a:gd name="connsiteX17" fmla="*/ 962755 w 1812246"/>
                <a:gd name="connsiteY17" fmla="*/ 2686959 h 2686959"/>
                <a:gd name="connsiteX18" fmla="*/ 960777 w 1812246"/>
                <a:gd name="connsiteY18" fmla="*/ 2668781 h 2686959"/>
                <a:gd name="connsiteX19" fmla="*/ 943078 w 1812246"/>
                <a:gd name="connsiteY19" fmla="*/ 2594651 h 2686959"/>
                <a:gd name="connsiteX20" fmla="*/ 977594 w 1812246"/>
                <a:gd name="connsiteY20" fmla="*/ 2312249 h 2686959"/>
                <a:gd name="connsiteX21" fmla="*/ 1008972 w 1812246"/>
                <a:gd name="connsiteY21" fmla="*/ 2004746 h 2686959"/>
                <a:gd name="connsiteX22" fmla="*/ 877185 w 1812246"/>
                <a:gd name="connsiteY22" fmla="*/ 2632304 h 2686959"/>
                <a:gd name="connsiteX23" fmla="*/ 873291 w 1812246"/>
                <a:gd name="connsiteY23" fmla="*/ 2686959 h 2686959"/>
                <a:gd name="connsiteX24" fmla="*/ 199928 w 1812246"/>
                <a:gd name="connsiteY24" fmla="*/ 2686959 h 2686959"/>
                <a:gd name="connsiteX25" fmla="*/ 193147 w 1812246"/>
                <a:gd name="connsiteY25" fmla="*/ 2654269 h 2686959"/>
                <a:gd name="connsiteX26" fmla="*/ 152356 w 1812246"/>
                <a:gd name="connsiteY26" fmla="*/ 2425211 h 2686959"/>
                <a:gd name="connsiteX27" fmla="*/ 120978 w 1812246"/>
                <a:gd name="connsiteY27" fmla="*/ 2240080 h 2686959"/>
                <a:gd name="connsiteX28" fmla="*/ 89600 w 1812246"/>
                <a:gd name="connsiteY28" fmla="*/ 1960818 h 2686959"/>
                <a:gd name="connsiteX29" fmla="*/ 95876 w 1812246"/>
                <a:gd name="connsiteY29" fmla="*/ 1766275 h 2686959"/>
                <a:gd name="connsiteX30" fmla="*/ 95876 w 1812246"/>
                <a:gd name="connsiteY30" fmla="*/ 1417979 h 2686959"/>
                <a:gd name="connsiteX31" fmla="*/ 99013 w 1812246"/>
                <a:gd name="connsiteY31" fmla="*/ 1399153 h 2686959"/>
                <a:gd name="connsiteX32" fmla="*/ 108426 w 1812246"/>
                <a:gd name="connsiteY32" fmla="*/ 1022618 h 2686959"/>
                <a:gd name="connsiteX33" fmla="*/ 70773 w 1812246"/>
                <a:gd name="connsiteY33" fmla="*/ 934760 h 2686959"/>
                <a:gd name="connsiteX34" fmla="*/ 17431 w 1812246"/>
                <a:gd name="connsiteY34" fmla="*/ 872004 h 2686959"/>
                <a:gd name="connsiteX35" fmla="*/ 42533 w 1812246"/>
                <a:gd name="connsiteY35" fmla="*/ 724528 h 2686959"/>
                <a:gd name="connsiteX36" fmla="*/ 64498 w 1812246"/>
                <a:gd name="connsiteY36" fmla="*/ 646083 h 2686959"/>
                <a:gd name="connsiteX37" fmla="*/ 64498 w 1812246"/>
                <a:gd name="connsiteY37" fmla="*/ 551949 h 2686959"/>
                <a:gd name="connsiteX38" fmla="*/ 89600 w 1812246"/>
                <a:gd name="connsiteY38" fmla="*/ 489193 h 2686959"/>
                <a:gd name="connsiteX39" fmla="*/ 798740 w 1812246"/>
                <a:gd name="connsiteY39" fmla="*/ 134623 h 2686959"/>
                <a:gd name="connsiteX40" fmla="*/ 845807 w 1812246"/>
                <a:gd name="connsiteY40" fmla="*/ 106384 h 2686959"/>
                <a:gd name="connsiteX41" fmla="*/ 1658494 w 1812246"/>
                <a:gd name="connsiteY41" fmla="*/ 59317 h 2686959"/>
                <a:gd name="connsiteX42" fmla="*/ 1693010 w 1812246"/>
                <a:gd name="connsiteY42" fmla="*/ 40489 h 2686959"/>
                <a:gd name="connsiteX43" fmla="*/ 1750274 w 1812246"/>
                <a:gd name="connsiteY43" fmla="*/ 91 h 268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12246" h="2686959">
                  <a:moveTo>
                    <a:pt x="1750274" y="91"/>
                  </a:moveTo>
                  <a:cubicBezTo>
                    <a:pt x="1770670" y="1268"/>
                    <a:pt x="1791850" y="13819"/>
                    <a:pt x="1812246" y="27939"/>
                  </a:cubicBezTo>
                  <a:cubicBezTo>
                    <a:pt x="1809108" y="34215"/>
                    <a:pt x="1802833" y="37352"/>
                    <a:pt x="1796557" y="40489"/>
                  </a:cubicBezTo>
                  <a:cubicBezTo>
                    <a:pt x="1784005" y="43628"/>
                    <a:pt x="1771455" y="37352"/>
                    <a:pt x="1758903" y="46765"/>
                  </a:cubicBezTo>
                  <a:cubicBezTo>
                    <a:pt x="1799694" y="125210"/>
                    <a:pt x="1793420" y="131486"/>
                    <a:pt x="1705560" y="144038"/>
                  </a:cubicBezTo>
                  <a:cubicBezTo>
                    <a:pt x="1627116" y="156588"/>
                    <a:pt x="1570636" y="200518"/>
                    <a:pt x="1520432" y="260135"/>
                  </a:cubicBezTo>
                  <a:cubicBezTo>
                    <a:pt x="1495330" y="291513"/>
                    <a:pt x="1507880" y="329167"/>
                    <a:pt x="1511018" y="363682"/>
                  </a:cubicBezTo>
                  <a:cubicBezTo>
                    <a:pt x="1514156" y="388785"/>
                    <a:pt x="1517293" y="410749"/>
                    <a:pt x="1523569" y="435852"/>
                  </a:cubicBezTo>
                  <a:cubicBezTo>
                    <a:pt x="1545534" y="526847"/>
                    <a:pt x="1558085" y="536260"/>
                    <a:pt x="1649080" y="526847"/>
                  </a:cubicBezTo>
                  <a:cubicBezTo>
                    <a:pt x="1658494" y="523710"/>
                    <a:pt x="1667908" y="523710"/>
                    <a:pt x="1677321" y="526847"/>
                  </a:cubicBezTo>
                  <a:cubicBezTo>
                    <a:pt x="1686734" y="529986"/>
                    <a:pt x="1693010" y="536260"/>
                    <a:pt x="1689871" y="548812"/>
                  </a:cubicBezTo>
                  <a:cubicBezTo>
                    <a:pt x="1649080" y="595879"/>
                    <a:pt x="1592600" y="573914"/>
                    <a:pt x="1539258" y="580190"/>
                  </a:cubicBezTo>
                  <a:cubicBezTo>
                    <a:pt x="1573774" y="686874"/>
                    <a:pt x="1573774" y="799835"/>
                    <a:pt x="1554947" y="900245"/>
                  </a:cubicBezTo>
                  <a:cubicBezTo>
                    <a:pt x="1539258" y="975551"/>
                    <a:pt x="1507880" y="1138716"/>
                    <a:pt x="1526707" y="1148129"/>
                  </a:cubicBezTo>
                  <a:cubicBezTo>
                    <a:pt x="1630254" y="1474460"/>
                    <a:pt x="1696147" y="1810203"/>
                    <a:pt x="1705560" y="2155360"/>
                  </a:cubicBezTo>
                  <a:cubicBezTo>
                    <a:pt x="1708698" y="2277735"/>
                    <a:pt x="1703208" y="2399324"/>
                    <a:pt x="1697717" y="2520521"/>
                  </a:cubicBezTo>
                  <a:lnTo>
                    <a:pt x="1691154" y="2686959"/>
                  </a:lnTo>
                  <a:lnTo>
                    <a:pt x="962755" y="2686959"/>
                  </a:lnTo>
                  <a:lnTo>
                    <a:pt x="960777" y="2668781"/>
                  </a:lnTo>
                  <a:cubicBezTo>
                    <a:pt x="956610" y="2643090"/>
                    <a:pt x="950922" y="2618184"/>
                    <a:pt x="943078" y="2594651"/>
                  </a:cubicBezTo>
                  <a:cubicBezTo>
                    <a:pt x="949354" y="2491104"/>
                    <a:pt x="961905" y="2418935"/>
                    <a:pt x="977594" y="2312249"/>
                  </a:cubicBezTo>
                  <a:cubicBezTo>
                    <a:pt x="993283" y="2221254"/>
                    <a:pt x="1002696" y="2007885"/>
                    <a:pt x="1008972" y="2004746"/>
                  </a:cubicBezTo>
                  <a:cubicBezTo>
                    <a:pt x="949354" y="2145947"/>
                    <a:pt x="886598" y="2475415"/>
                    <a:pt x="877185" y="2632304"/>
                  </a:cubicBezTo>
                  <a:lnTo>
                    <a:pt x="873291" y="2686959"/>
                  </a:lnTo>
                  <a:lnTo>
                    <a:pt x="199928" y="2686959"/>
                  </a:lnTo>
                  <a:lnTo>
                    <a:pt x="193147" y="2654269"/>
                  </a:lnTo>
                  <a:cubicBezTo>
                    <a:pt x="171182" y="2578962"/>
                    <a:pt x="142942" y="2503655"/>
                    <a:pt x="152356" y="2425211"/>
                  </a:cubicBezTo>
                  <a:cubicBezTo>
                    <a:pt x="161769" y="2356179"/>
                    <a:pt x="149217" y="2296560"/>
                    <a:pt x="120978" y="2240080"/>
                  </a:cubicBezTo>
                  <a:cubicBezTo>
                    <a:pt x="77049" y="2149085"/>
                    <a:pt x="67635" y="2058089"/>
                    <a:pt x="89600" y="1960818"/>
                  </a:cubicBezTo>
                  <a:cubicBezTo>
                    <a:pt x="102151" y="1898062"/>
                    <a:pt x="114702" y="1832168"/>
                    <a:pt x="95876" y="1766275"/>
                  </a:cubicBezTo>
                  <a:cubicBezTo>
                    <a:pt x="61360" y="1650176"/>
                    <a:pt x="64498" y="1534079"/>
                    <a:pt x="95876" y="1417979"/>
                  </a:cubicBezTo>
                  <a:cubicBezTo>
                    <a:pt x="99013" y="1411704"/>
                    <a:pt x="102151" y="1405429"/>
                    <a:pt x="99013" y="1399153"/>
                  </a:cubicBezTo>
                  <a:cubicBezTo>
                    <a:pt x="55084" y="1273641"/>
                    <a:pt x="111565" y="1148129"/>
                    <a:pt x="108426" y="1022618"/>
                  </a:cubicBezTo>
                  <a:cubicBezTo>
                    <a:pt x="105289" y="984964"/>
                    <a:pt x="102151" y="959862"/>
                    <a:pt x="70773" y="934760"/>
                  </a:cubicBezTo>
                  <a:cubicBezTo>
                    <a:pt x="51947" y="919071"/>
                    <a:pt x="33120" y="893969"/>
                    <a:pt x="17431" y="872004"/>
                  </a:cubicBezTo>
                  <a:cubicBezTo>
                    <a:pt x="-13947" y="824937"/>
                    <a:pt x="-1396" y="759044"/>
                    <a:pt x="42533" y="724528"/>
                  </a:cubicBezTo>
                  <a:cubicBezTo>
                    <a:pt x="70773" y="702563"/>
                    <a:pt x="92738" y="686874"/>
                    <a:pt x="64498" y="646083"/>
                  </a:cubicBezTo>
                  <a:cubicBezTo>
                    <a:pt x="48809" y="617844"/>
                    <a:pt x="55084" y="583327"/>
                    <a:pt x="64498" y="551949"/>
                  </a:cubicBezTo>
                  <a:cubicBezTo>
                    <a:pt x="73911" y="533123"/>
                    <a:pt x="61360" y="501745"/>
                    <a:pt x="89600" y="489193"/>
                  </a:cubicBezTo>
                  <a:cubicBezTo>
                    <a:pt x="353174" y="423300"/>
                    <a:pt x="572819" y="272687"/>
                    <a:pt x="798740" y="134623"/>
                  </a:cubicBezTo>
                  <a:cubicBezTo>
                    <a:pt x="817566" y="125210"/>
                    <a:pt x="836394" y="112660"/>
                    <a:pt x="845807" y="106384"/>
                  </a:cubicBezTo>
                  <a:cubicBezTo>
                    <a:pt x="855220" y="147175"/>
                    <a:pt x="1520432" y="71867"/>
                    <a:pt x="1658494" y="59317"/>
                  </a:cubicBezTo>
                  <a:cubicBezTo>
                    <a:pt x="1674182" y="56178"/>
                    <a:pt x="1686734" y="53041"/>
                    <a:pt x="1693010" y="40489"/>
                  </a:cubicBezTo>
                  <a:cubicBezTo>
                    <a:pt x="1710268" y="9111"/>
                    <a:pt x="1729879" y="-1086"/>
                    <a:pt x="1750274" y="9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4" name="Freeform: Shape 82">
              <a:extLst>
                <a:ext uri="{FF2B5EF4-FFF2-40B4-BE49-F238E27FC236}">
                  <a16:creationId xmlns:a16="http://schemas.microsoft.com/office/drawing/2014/main" xmlns="" id="{C62123B2-F887-456F-8234-B078C1E5AC68}"/>
                </a:ext>
              </a:extLst>
            </p:cNvPr>
            <p:cNvSpPr/>
            <p:nvPr/>
          </p:nvSpPr>
          <p:spPr>
            <a:xfrm>
              <a:off x="5508789" y="340007"/>
              <a:ext cx="1232366" cy="1045644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83">
              <a:extLst>
                <a:ext uri="{FF2B5EF4-FFF2-40B4-BE49-F238E27FC236}">
                  <a16:creationId xmlns:a16="http://schemas.microsoft.com/office/drawing/2014/main" xmlns="" id="{2B9A264C-D2EF-4D3D-856F-9189EF943094}"/>
                </a:ext>
              </a:extLst>
            </p:cNvPr>
            <p:cNvSpPr/>
            <p:nvPr/>
          </p:nvSpPr>
          <p:spPr>
            <a:xfrm>
              <a:off x="5491311" y="1020283"/>
              <a:ext cx="373444" cy="82157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84">
              <a:extLst>
                <a:ext uri="{FF2B5EF4-FFF2-40B4-BE49-F238E27FC236}">
                  <a16:creationId xmlns:a16="http://schemas.microsoft.com/office/drawing/2014/main" xmlns="" id="{2E9B877D-0E33-466B-A019-E491B725A103}"/>
                </a:ext>
              </a:extLst>
            </p:cNvPr>
            <p:cNvSpPr/>
            <p:nvPr/>
          </p:nvSpPr>
          <p:spPr>
            <a:xfrm>
              <a:off x="4472825" y="4056387"/>
              <a:ext cx="746889" cy="336100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85">
              <a:extLst>
                <a:ext uri="{FF2B5EF4-FFF2-40B4-BE49-F238E27FC236}">
                  <a16:creationId xmlns:a16="http://schemas.microsoft.com/office/drawing/2014/main" xmlns="" id="{83DD44C4-9BE3-4A56-AD66-58963D4461E2}"/>
                </a:ext>
              </a:extLst>
            </p:cNvPr>
            <p:cNvSpPr/>
            <p:nvPr/>
          </p:nvSpPr>
          <p:spPr>
            <a:xfrm>
              <a:off x="4502700" y="3324187"/>
              <a:ext cx="2651453" cy="1045644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86">
              <a:extLst>
                <a:ext uri="{FF2B5EF4-FFF2-40B4-BE49-F238E27FC236}">
                  <a16:creationId xmlns:a16="http://schemas.microsoft.com/office/drawing/2014/main" xmlns="" id="{1086D490-A44E-4864-AE3F-1D0723C4E2C7}"/>
                </a:ext>
              </a:extLst>
            </p:cNvPr>
            <p:cNvSpPr/>
            <p:nvPr/>
          </p:nvSpPr>
          <p:spPr>
            <a:xfrm>
              <a:off x="6785263" y="3467371"/>
              <a:ext cx="1232366" cy="896267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87">
              <a:extLst>
                <a:ext uri="{FF2B5EF4-FFF2-40B4-BE49-F238E27FC236}">
                  <a16:creationId xmlns:a16="http://schemas.microsoft.com/office/drawing/2014/main" xmlns="" id="{A2F1DF6D-C42F-46D2-9209-39E7352C2FC8}"/>
                </a:ext>
              </a:extLst>
            </p:cNvPr>
            <p:cNvSpPr/>
            <p:nvPr/>
          </p:nvSpPr>
          <p:spPr>
            <a:xfrm>
              <a:off x="7150419" y="3593314"/>
              <a:ext cx="261411" cy="224066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88">
              <a:extLst>
                <a:ext uri="{FF2B5EF4-FFF2-40B4-BE49-F238E27FC236}">
                  <a16:creationId xmlns:a16="http://schemas.microsoft.com/office/drawing/2014/main" xmlns="" id="{A43F7AC4-E426-41FB-8696-A48F51E3DB26}"/>
                </a:ext>
              </a:extLst>
            </p:cNvPr>
            <p:cNvSpPr/>
            <p:nvPr/>
          </p:nvSpPr>
          <p:spPr>
            <a:xfrm>
              <a:off x="7344610" y="3583790"/>
              <a:ext cx="261411" cy="224066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9">
              <a:extLst>
                <a:ext uri="{FF2B5EF4-FFF2-40B4-BE49-F238E27FC236}">
                  <a16:creationId xmlns:a16="http://schemas.microsoft.com/office/drawing/2014/main" xmlns="" id="{C0C82C4C-9253-4F94-A15F-E8C58FDDBDE7}"/>
                </a:ext>
              </a:extLst>
            </p:cNvPr>
            <p:cNvSpPr/>
            <p:nvPr/>
          </p:nvSpPr>
          <p:spPr>
            <a:xfrm>
              <a:off x="7557475" y="3542619"/>
              <a:ext cx="224066" cy="186723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2" name="Group 90">
              <a:extLst>
                <a:ext uri="{FF2B5EF4-FFF2-40B4-BE49-F238E27FC236}">
                  <a16:creationId xmlns:a16="http://schemas.microsoft.com/office/drawing/2014/main" xmlns="" id="{8B2EE868-C859-409A-9545-CB94DC4FFA75}"/>
                </a:ext>
              </a:extLst>
            </p:cNvPr>
            <p:cNvGrpSpPr/>
            <p:nvPr/>
          </p:nvGrpSpPr>
          <p:grpSpPr>
            <a:xfrm>
              <a:off x="5147160" y="4742950"/>
              <a:ext cx="1790813" cy="503792"/>
              <a:chOff x="8963351" y="2835327"/>
              <a:chExt cx="1121835" cy="315595"/>
            </a:xfrm>
          </p:grpSpPr>
          <p:sp>
            <p:nvSpPr>
              <p:cNvPr id="145" name="Freeform: Shape 102">
                <a:extLst>
                  <a:ext uri="{FF2B5EF4-FFF2-40B4-BE49-F238E27FC236}">
                    <a16:creationId xmlns:a16="http://schemas.microsoft.com/office/drawing/2014/main" xmlns="" id="{886959AE-AC19-4B2E-AA2A-BEBC31C3E7EC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03">
                <a:extLst>
                  <a:ext uri="{FF2B5EF4-FFF2-40B4-BE49-F238E27FC236}">
                    <a16:creationId xmlns:a16="http://schemas.microsoft.com/office/drawing/2014/main" xmlns="" id="{28970634-E630-4FC6-A17F-818D57248928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04">
                <a:extLst>
                  <a:ext uri="{FF2B5EF4-FFF2-40B4-BE49-F238E27FC236}">
                    <a16:creationId xmlns:a16="http://schemas.microsoft.com/office/drawing/2014/main" xmlns="" id="{82907F78-A486-42DF-9C8E-1FD2F20AA8EC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05">
                <a:extLst>
                  <a:ext uri="{FF2B5EF4-FFF2-40B4-BE49-F238E27FC236}">
                    <a16:creationId xmlns:a16="http://schemas.microsoft.com/office/drawing/2014/main" xmlns="" id="{AA488037-5697-403B-9355-E675CA6A680C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06">
                <a:extLst>
                  <a:ext uri="{FF2B5EF4-FFF2-40B4-BE49-F238E27FC236}">
                    <a16:creationId xmlns:a16="http://schemas.microsoft.com/office/drawing/2014/main" xmlns="" id="{F2327F4A-1FD4-4DA2-8540-2D58BEDD7F54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07">
                <a:extLst>
                  <a:ext uri="{FF2B5EF4-FFF2-40B4-BE49-F238E27FC236}">
                    <a16:creationId xmlns:a16="http://schemas.microsoft.com/office/drawing/2014/main" xmlns="" id="{993AFCA3-C404-4293-BFEB-9E23BACAEB1F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4" name="Freeform: Shape 91">
              <a:extLst>
                <a:ext uri="{FF2B5EF4-FFF2-40B4-BE49-F238E27FC236}">
                  <a16:creationId xmlns:a16="http://schemas.microsoft.com/office/drawing/2014/main" xmlns="" id="{0A4AE555-F08C-416F-BCAC-74091406D2B1}"/>
                </a:ext>
              </a:extLst>
            </p:cNvPr>
            <p:cNvSpPr/>
            <p:nvPr/>
          </p:nvSpPr>
          <p:spPr>
            <a:xfrm>
              <a:off x="6425022" y="4272985"/>
              <a:ext cx="186722" cy="186723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92">
              <a:extLst>
                <a:ext uri="{FF2B5EF4-FFF2-40B4-BE49-F238E27FC236}">
                  <a16:creationId xmlns:a16="http://schemas.microsoft.com/office/drawing/2014/main" xmlns="" id="{078FC13E-FE84-440C-8F16-ADDDFFA98C4D}"/>
                </a:ext>
              </a:extLst>
            </p:cNvPr>
            <p:cNvSpPr/>
            <p:nvPr/>
          </p:nvSpPr>
          <p:spPr>
            <a:xfrm>
              <a:off x="6455814" y="4780154"/>
              <a:ext cx="186722" cy="186723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93">
              <a:extLst>
                <a:ext uri="{FF2B5EF4-FFF2-40B4-BE49-F238E27FC236}">
                  <a16:creationId xmlns:a16="http://schemas.microsoft.com/office/drawing/2014/main" xmlns="" id="{48B6CBF5-BA44-4BB0-A193-0E71C6EB2E0B}"/>
                </a:ext>
              </a:extLst>
            </p:cNvPr>
            <p:cNvSpPr/>
            <p:nvPr/>
          </p:nvSpPr>
          <p:spPr>
            <a:xfrm>
              <a:off x="6324393" y="3790525"/>
              <a:ext cx="186722" cy="186723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94">
              <a:extLst>
                <a:ext uri="{FF2B5EF4-FFF2-40B4-BE49-F238E27FC236}">
                  <a16:creationId xmlns:a16="http://schemas.microsoft.com/office/drawing/2014/main" xmlns="" id="{6238F687-B8A2-47EE-8218-FB4B1B19323A}"/>
                </a:ext>
              </a:extLst>
            </p:cNvPr>
            <p:cNvSpPr/>
            <p:nvPr/>
          </p:nvSpPr>
          <p:spPr>
            <a:xfrm>
              <a:off x="5798552" y="964266"/>
              <a:ext cx="896266" cy="1157678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95">
              <a:extLst>
                <a:ext uri="{FF2B5EF4-FFF2-40B4-BE49-F238E27FC236}">
                  <a16:creationId xmlns:a16="http://schemas.microsoft.com/office/drawing/2014/main" xmlns="" id="{B63386A2-931F-417A-846C-C72E6C0AEF68}"/>
                </a:ext>
              </a:extLst>
            </p:cNvPr>
            <p:cNvSpPr/>
            <p:nvPr/>
          </p:nvSpPr>
          <p:spPr>
            <a:xfrm>
              <a:off x="6455814" y="3487817"/>
              <a:ext cx="336100" cy="186723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96">
              <a:extLst>
                <a:ext uri="{FF2B5EF4-FFF2-40B4-BE49-F238E27FC236}">
                  <a16:creationId xmlns:a16="http://schemas.microsoft.com/office/drawing/2014/main" xmlns="" id="{0AF061AB-83E3-4F94-B61C-EDE018C965E2}"/>
                </a:ext>
              </a:extLst>
            </p:cNvPr>
            <p:cNvSpPr/>
            <p:nvPr/>
          </p:nvSpPr>
          <p:spPr>
            <a:xfrm>
              <a:off x="6294778" y="3772114"/>
              <a:ext cx="261411" cy="1232367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97">
              <a:extLst>
                <a:ext uri="{FF2B5EF4-FFF2-40B4-BE49-F238E27FC236}">
                  <a16:creationId xmlns:a16="http://schemas.microsoft.com/office/drawing/2014/main" xmlns="" id="{C97EE1A7-8506-49F5-A968-155B529FB72E}"/>
                </a:ext>
              </a:extLst>
            </p:cNvPr>
            <p:cNvSpPr/>
            <p:nvPr/>
          </p:nvSpPr>
          <p:spPr>
            <a:xfrm>
              <a:off x="6171542" y="2670453"/>
              <a:ext cx="112034" cy="858923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98">
              <a:extLst>
                <a:ext uri="{FF2B5EF4-FFF2-40B4-BE49-F238E27FC236}">
                  <a16:creationId xmlns:a16="http://schemas.microsoft.com/office/drawing/2014/main" xmlns="" id="{CE74B33F-A23C-4775-BBC4-AA01CD7E1D9B}"/>
                </a:ext>
              </a:extLst>
            </p:cNvPr>
            <p:cNvSpPr/>
            <p:nvPr/>
          </p:nvSpPr>
          <p:spPr>
            <a:xfrm>
              <a:off x="6190669" y="2842692"/>
              <a:ext cx="186722" cy="186723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99">
              <a:extLst>
                <a:ext uri="{FF2B5EF4-FFF2-40B4-BE49-F238E27FC236}">
                  <a16:creationId xmlns:a16="http://schemas.microsoft.com/office/drawing/2014/main" xmlns="" id="{6B5FAA3F-A86B-49CD-B0C7-A5EC9DF094B1}"/>
                </a:ext>
              </a:extLst>
            </p:cNvPr>
            <p:cNvSpPr/>
            <p:nvPr/>
          </p:nvSpPr>
          <p:spPr>
            <a:xfrm>
              <a:off x="6612660" y="3406370"/>
              <a:ext cx="298755" cy="149378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00">
              <a:extLst>
                <a:ext uri="{FF2B5EF4-FFF2-40B4-BE49-F238E27FC236}">
                  <a16:creationId xmlns:a16="http://schemas.microsoft.com/office/drawing/2014/main" xmlns="" id="{87CFB5C1-C73E-4712-823C-C8D2C9993C21}"/>
                </a:ext>
              </a:extLst>
            </p:cNvPr>
            <p:cNvSpPr/>
            <p:nvPr/>
          </p:nvSpPr>
          <p:spPr>
            <a:xfrm>
              <a:off x="5591351" y="1191050"/>
              <a:ext cx="186722" cy="224066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01">
              <a:extLst>
                <a:ext uri="{FF2B5EF4-FFF2-40B4-BE49-F238E27FC236}">
                  <a16:creationId xmlns:a16="http://schemas.microsoft.com/office/drawing/2014/main" xmlns="" id="{EBAB8619-DC9F-42B8-A5F9-EE60E48F80B1}"/>
                </a:ext>
              </a:extLst>
            </p:cNvPr>
            <p:cNvSpPr/>
            <p:nvPr/>
          </p:nvSpPr>
          <p:spPr>
            <a:xfrm>
              <a:off x="6007680" y="1856566"/>
              <a:ext cx="2688798" cy="201660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9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30">
            <a:extLst>
              <a:ext uri="{FF2B5EF4-FFF2-40B4-BE49-F238E27FC236}">
                <a16:creationId xmlns:a16="http://schemas.microsoft.com/office/drawing/2014/main" xmlns="" id="{8BF41CE1-138F-4B39-B3D5-D74B42745D3C}"/>
              </a:ext>
            </a:extLst>
          </p:cNvPr>
          <p:cNvSpPr/>
          <p:nvPr/>
        </p:nvSpPr>
        <p:spPr>
          <a:xfrm>
            <a:off x="14126" y="-45417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矩形 22"/>
          <p:cNvSpPr/>
          <p:nvPr/>
        </p:nvSpPr>
        <p:spPr>
          <a:xfrm>
            <a:off x="0" y="1152997"/>
            <a:ext cx="12192000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470190" y="368094"/>
            <a:ext cx="11573197" cy="724247"/>
          </a:xfrm>
        </p:spPr>
        <p:txBody>
          <a:bodyPr/>
          <a:lstStyle/>
          <a:p>
            <a:r>
              <a:rPr lang="zh-TW" altLang="en-US" dirty="0" smtClean="0"/>
              <a:t>人員異動名冊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45D7821-6F47-45EC-90F4-7ACF59DEA93B}"/>
              </a:ext>
            </a:extLst>
          </p:cNvPr>
          <p:cNvSpPr/>
          <p:nvPr/>
        </p:nvSpPr>
        <p:spPr>
          <a:xfrm>
            <a:off x="7598456" y="3163726"/>
            <a:ext cx="2988" cy="26400"/>
          </a:xfrm>
          <a:custGeom>
            <a:avLst/>
            <a:gdLst>
              <a:gd name="connsiteX0" fmla="*/ 4001 w 5271"/>
              <a:gd name="connsiteY0" fmla="*/ 0 h 46577"/>
              <a:gd name="connsiteX1" fmla="*/ 0 w 5271"/>
              <a:gd name="connsiteY1" fmla="*/ 46577 h 46577"/>
              <a:gd name="connsiteX2" fmla="*/ 4001 w 5271"/>
              <a:gd name="connsiteY2" fmla="*/ 0 h 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" h="46577">
                <a:moveTo>
                  <a:pt x="4001" y="0"/>
                </a:moveTo>
                <a:cubicBezTo>
                  <a:pt x="3620" y="15621"/>
                  <a:pt x="9049" y="31718"/>
                  <a:pt x="0" y="46577"/>
                </a:cubicBezTo>
                <a:cubicBezTo>
                  <a:pt x="2381" y="31147"/>
                  <a:pt x="-3238" y="14954"/>
                  <a:pt x="4001" y="0"/>
                </a:cubicBezTo>
                <a:close/>
              </a:path>
            </a:pathLst>
          </a:custGeom>
          <a:solidFill>
            <a:srgbClr val="FDCE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320B911-E6BD-40BA-9CB2-028FB9C48F21}"/>
              </a:ext>
            </a:extLst>
          </p:cNvPr>
          <p:cNvGrpSpPr/>
          <p:nvPr/>
        </p:nvGrpSpPr>
        <p:grpSpPr>
          <a:xfrm>
            <a:off x="9315615" y="3245539"/>
            <a:ext cx="2071093" cy="714829"/>
            <a:chOff x="1985511" y="4307149"/>
            <a:chExt cx="7456448" cy="71482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D35F248-73FC-4DF2-9293-DE42EACD403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68FA3A-BDB7-44C6-BD9E-5D24FDD4B9B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23">
            <a:extLst>
              <a:ext uri="{FF2B5EF4-FFF2-40B4-BE49-F238E27FC236}">
                <a16:creationId xmlns:a16="http://schemas.microsoft.com/office/drawing/2014/main" xmlns="" id="{39E2B4E9-4E2A-455D-B867-F9CD7F2A03F7}"/>
              </a:ext>
            </a:extLst>
          </p:cNvPr>
          <p:cNvGrpSpPr/>
          <p:nvPr/>
        </p:nvGrpSpPr>
        <p:grpSpPr>
          <a:xfrm>
            <a:off x="8443650" y="4159639"/>
            <a:ext cx="3731529" cy="2451951"/>
            <a:chOff x="5408024" y="1827673"/>
            <a:chExt cx="6252754" cy="4368807"/>
          </a:xfrm>
        </p:grpSpPr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xmlns="" id="{53A246A6-3148-4044-B547-401D818C2800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116" name="Freeform: Shape 94">
                <a:extLst>
                  <a:ext uri="{FF2B5EF4-FFF2-40B4-BE49-F238E27FC236}">
                    <a16:creationId xmlns:a16="http://schemas.microsoft.com/office/drawing/2014/main" xmlns="" id="{2B0B9475-FD5C-4A89-8BCE-CB2AA5B8B92C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95">
                <a:extLst>
                  <a:ext uri="{FF2B5EF4-FFF2-40B4-BE49-F238E27FC236}">
                    <a16:creationId xmlns:a16="http://schemas.microsoft.com/office/drawing/2014/main" xmlns="" id="{1F70CF7F-C69A-473E-B21C-924D8A97D5AF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xmlns="" id="{4D885257-1EC0-4645-B48E-0F4F14FD26F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101" name="Group 79">
                <a:extLst>
                  <a:ext uri="{FF2B5EF4-FFF2-40B4-BE49-F238E27FC236}">
                    <a16:creationId xmlns:a16="http://schemas.microsoft.com/office/drawing/2014/main" xmlns="" id="{6D4C99E2-F7FF-4E7E-B901-1827D874D7E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Freeform 15">
                  <a:extLst>
                    <a:ext uri="{FF2B5EF4-FFF2-40B4-BE49-F238E27FC236}">
                      <a16:creationId xmlns:a16="http://schemas.microsoft.com/office/drawing/2014/main" xmlns="" id="{ACE852CE-788F-4A78-8363-F0A800C6BC6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5" name="Rectangle 22">
                  <a:extLst>
                    <a:ext uri="{FF2B5EF4-FFF2-40B4-BE49-F238E27FC236}">
                      <a16:creationId xmlns:a16="http://schemas.microsoft.com/office/drawing/2014/main" xmlns="" id="{5AD0407F-C031-432B-9F5F-78BA5649B4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2" name="Group 80">
                <a:extLst>
                  <a:ext uri="{FF2B5EF4-FFF2-40B4-BE49-F238E27FC236}">
                    <a16:creationId xmlns:a16="http://schemas.microsoft.com/office/drawing/2014/main" xmlns="" id="{093C7636-789D-4D3A-9CC5-4C2657E725F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xmlns="" id="{84983284-FC15-4763-BC1C-FCE7CA96C62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3" name="Freeform 19">
                  <a:extLst>
                    <a:ext uri="{FF2B5EF4-FFF2-40B4-BE49-F238E27FC236}">
                      <a16:creationId xmlns:a16="http://schemas.microsoft.com/office/drawing/2014/main" xmlns="" id="{963DDF9D-667D-4DF2-A732-FA9620A213E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3" name="Group 81">
                <a:extLst>
                  <a:ext uri="{FF2B5EF4-FFF2-40B4-BE49-F238E27FC236}">
                    <a16:creationId xmlns:a16="http://schemas.microsoft.com/office/drawing/2014/main" xmlns="" id="{650AF9BF-CE38-4107-9D09-2DC1271E3A3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Freeform 21">
                  <a:extLst>
                    <a:ext uri="{FF2B5EF4-FFF2-40B4-BE49-F238E27FC236}">
                      <a16:creationId xmlns:a16="http://schemas.microsoft.com/office/drawing/2014/main" xmlns="" id="{E4AB18EE-B06F-4CB6-AECC-BF6253E016F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1" name="Rectangle 22">
                  <a:extLst>
                    <a:ext uri="{FF2B5EF4-FFF2-40B4-BE49-F238E27FC236}">
                      <a16:creationId xmlns:a16="http://schemas.microsoft.com/office/drawing/2014/main" xmlns="" id="{D9714E95-BC0D-42B9-A2E8-E1581B48F94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4" name="Group 82">
                <a:extLst>
                  <a:ext uri="{FF2B5EF4-FFF2-40B4-BE49-F238E27FC236}">
                    <a16:creationId xmlns:a16="http://schemas.microsoft.com/office/drawing/2014/main" xmlns="" id="{69338B7D-DF3D-49D8-A26D-E2E70A51145D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Freeform 24">
                  <a:extLst>
                    <a:ext uri="{FF2B5EF4-FFF2-40B4-BE49-F238E27FC236}">
                      <a16:creationId xmlns:a16="http://schemas.microsoft.com/office/drawing/2014/main" xmlns="" id="{9E0B8BD6-766C-44E1-B239-1A278CD18EB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9" name="Rectangle 22">
                  <a:extLst>
                    <a:ext uri="{FF2B5EF4-FFF2-40B4-BE49-F238E27FC236}">
                      <a16:creationId xmlns:a16="http://schemas.microsoft.com/office/drawing/2014/main" xmlns="" id="{03112844-EAF4-4144-89B1-EC3FDB99D33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5" name="Group 83">
                <a:extLst>
                  <a:ext uri="{FF2B5EF4-FFF2-40B4-BE49-F238E27FC236}">
                    <a16:creationId xmlns:a16="http://schemas.microsoft.com/office/drawing/2014/main" xmlns="" id="{606738AB-E1E6-4C38-B2FE-8CD90C47CF8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Freeform 27">
                  <a:extLst>
                    <a:ext uri="{FF2B5EF4-FFF2-40B4-BE49-F238E27FC236}">
                      <a16:creationId xmlns:a16="http://schemas.microsoft.com/office/drawing/2014/main" xmlns="" id="{70934D83-1EF4-4A23-B16E-0ACEF86B4B65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7" name="Freeform 28">
                  <a:extLst>
                    <a:ext uri="{FF2B5EF4-FFF2-40B4-BE49-F238E27FC236}">
                      <a16:creationId xmlns:a16="http://schemas.microsoft.com/office/drawing/2014/main" xmlns="" id="{A88DA7A9-958E-4DFA-B360-0ECD18109877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xmlns="" id="{BD0FF91C-8218-4B88-9FB9-D46A6068669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86" name="Group 64">
                <a:extLst>
                  <a:ext uri="{FF2B5EF4-FFF2-40B4-BE49-F238E27FC236}">
                    <a16:creationId xmlns:a16="http://schemas.microsoft.com/office/drawing/2014/main" xmlns="" id="{A5C1A1A6-4E33-47C3-916D-8B549859DDC2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xmlns="" id="{B9D6EB30-B061-4770-B610-BBD8464CF51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xmlns="" id="{C4F74330-AD88-4001-8F91-633F034ED1CA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7" name="Group 65">
                <a:extLst>
                  <a:ext uri="{FF2B5EF4-FFF2-40B4-BE49-F238E27FC236}">
                    <a16:creationId xmlns:a16="http://schemas.microsoft.com/office/drawing/2014/main" xmlns="" id="{3FD0C699-F48A-4549-B227-7964248D856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18">
                  <a:extLst>
                    <a:ext uri="{FF2B5EF4-FFF2-40B4-BE49-F238E27FC236}">
                      <a16:creationId xmlns:a16="http://schemas.microsoft.com/office/drawing/2014/main" xmlns="" id="{D07B2D9C-9354-4E4A-AAA1-29459DE39050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8" name="Freeform 19">
                  <a:extLst>
                    <a:ext uri="{FF2B5EF4-FFF2-40B4-BE49-F238E27FC236}">
                      <a16:creationId xmlns:a16="http://schemas.microsoft.com/office/drawing/2014/main" xmlns="" id="{FC43E638-962E-46E6-A254-CEBFA4B5665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8" name="Group 66">
                <a:extLst>
                  <a:ext uri="{FF2B5EF4-FFF2-40B4-BE49-F238E27FC236}">
                    <a16:creationId xmlns:a16="http://schemas.microsoft.com/office/drawing/2014/main" xmlns="" id="{CB35C008-5F2C-4EDF-B217-67A0B3A24561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xmlns="" id="{162A87E8-1C2C-4B75-AB5D-A304CFEEB99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6" name="Rectangle 22">
                  <a:extLst>
                    <a:ext uri="{FF2B5EF4-FFF2-40B4-BE49-F238E27FC236}">
                      <a16:creationId xmlns:a16="http://schemas.microsoft.com/office/drawing/2014/main" xmlns="" id="{C24CE195-3FE8-4E2D-B1D9-36A71EB6195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9" name="Group 67">
                <a:extLst>
                  <a:ext uri="{FF2B5EF4-FFF2-40B4-BE49-F238E27FC236}">
                    <a16:creationId xmlns:a16="http://schemas.microsoft.com/office/drawing/2014/main" xmlns="" id="{FC1AB4E7-9A58-4B4F-B9CC-A12231D6D89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Freeform 24">
                  <a:extLst>
                    <a:ext uri="{FF2B5EF4-FFF2-40B4-BE49-F238E27FC236}">
                      <a16:creationId xmlns:a16="http://schemas.microsoft.com/office/drawing/2014/main" xmlns="" id="{A143098B-A384-45CD-83EA-E5C6B668DC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4" name="Rectangle 22">
                  <a:extLst>
                    <a:ext uri="{FF2B5EF4-FFF2-40B4-BE49-F238E27FC236}">
                      <a16:creationId xmlns:a16="http://schemas.microsoft.com/office/drawing/2014/main" xmlns="" id="{B1281950-A519-4FC7-B5F2-105A589E28B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0" name="Group 68">
                <a:extLst>
                  <a:ext uri="{FF2B5EF4-FFF2-40B4-BE49-F238E27FC236}">
                    <a16:creationId xmlns:a16="http://schemas.microsoft.com/office/drawing/2014/main" xmlns="" id="{92BC2BFE-A41A-4FE2-8E5F-91ACF48763B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27">
                  <a:extLst>
                    <a:ext uri="{FF2B5EF4-FFF2-40B4-BE49-F238E27FC236}">
                      <a16:creationId xmlns:a16="http://schemas.microsoft.com/office/drawing/2014/main" xmlns="" id="{68B221B1-3CB1-4B57-ABE7-64A0EDB0EBD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2" name="Freeform 28">
                  <a:extLst>
                    <a:ext uri="{FF2B5EF4-FFF2-40B4-BE49-F238E27FC236}">
                      <a16:creationId xmlns:a16="http://schemas.microsoft.com/office/drawing/2014/main" xmlns="" id="{A76B90CA-946A-42D3-A973-2517254622F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9" name="Group 27">
              <a:extLst>
                <a:ext uri="{FF2B5EF4-FFF2-40B4-BE49-F238E27FC236}">
                  <a16:creationId xmlns:a16="http://schemas.microsoft.com/office/drawing/2014/main" xmlns="" id="{08AD1CE4-0229-4509-950C-658EF4B58F57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50" name="Group 28">
                <a:extLst>
                  <a:ext uri="{FF2B5EF4-FFF2-40B4-BE49-F238E27FC236}">
                    <a16:creationId xmlns:a16="http://schemas.microsoft.com/office/drawing/2014/main" xmlns="" id="{93A1821F-9E93-4A7D-A26C-E300A32ED1CD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83" name="Freeform: Shape 61">
                  <a:extLst>
                    <a:ext uri="{FF2B5EF4-FFF2-40B4-BE49-F238E27FC236}">
                      <a16:creationId xmlns:a16="http://schemas.microsoft.com/office/drawing/2014/main" xmlns="" id="{D9979D19-F18E-457B-8603-1E8CA298197C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62">
                  <a:extLst>
                    <a:ext uri="{FF2B5EF4-FFF2-40B4-BE49-F238E27FC236}">
                      <a16:creationId xmlns:a16="http://schemas.microsoft.com/office/drawing/2014/main" xmlns="" id="{0C7B8316-426A-495C-AD75-816CFB9A9FAD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63">
                  <a:extLst>
                    <a:ext uri="{FF2B5EF4-FFF2-40B4-BE49-F238E27FC236}">
                      <a16:creationId xmlns:a16="http://schemas.microsoft.com/office/drawing/2014/main" xmlns="" id="{D074E79B-ADE3-4F82-8518-961BFA8FB48F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9">
                <a:extLst>
                  <a:ext uri="{FF2B5EF4-FFF2-40B4-BE49-F238E27FC236}">
                    <a16:creationId xmlns:a16="http://schemas.microsoft.com/office/drawing/2014/main" xmlns="" id="{AFDB5F02-34B8-4B9B-9F14-BF90EDBC442E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75" name="Freeform: Shape 53">
                  <a:extLst>
                    <a:ext uri="{FF2B5EF4-FFF2-40B4-BE49-F238E27FC236}">
                      <a16:creationId xmlns:a16="http://schemas.microsoft.com/office/drawing/2014/main" xmlns="" id="{B54607D7-FA16-42B5-8B4D-2AC6B52A86A6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54">
                  <a:extLst>
                    <a:ext uri="{FF2B5EF4-FFF2-40B4-BE49-F238E27FC236}">
                      <a16:creationId xmlns:a16="http://schemas.microsoft.com/office/drawing/2014/main" xmlns="" id="{478098DF-BE59-430D-9AE2-784E900D93EE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55">
                  <a:extLst>
                    <a:ext uri="{FF2B5EF4-FFF2-40B4-BE49-F238E27FC236}">
                      <a16:creationId xmlns:a16="http://schemas.microsoft.com/office/drawing/2014/main" xmlns="" id="{11EF6827-D02F-4EA3-A061-BD4B38F75A9C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56">
                  <a:extLst>
                    <a:ext uri="{FF2B5EF4-FFF2-40B4-BE49-F238E27FC236}">
                      <a16:creationId xmlns:a16="http://schemas.microsoft.com/office/drawing/2014/main" xmlns="" id="{0E712267-5DD0-46F6-A2B7-3C1F77A53BDE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57">
                  <a:extLst>
                    <a:ext uri="{FF2B5EF4-FFF2-40B4-BE49-F238E27FC236}">
                      <a16:creationId xmlns:a16="http://schemas.microsoft.com/office/drawing/2014/main" xmlns="" id="{48A3DE5E-198C-43DE-BAA6-3997C7A75E5C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0" name="Graphic 81">
                  <a:extLst>
                    <a:ext uri="{FF2B5EF4-FFF2-40B4-BE49-F238E27FC236}">
                      <a16:creationId xmlns:a16="http://schemas.microsoft.com/office/drawing/2014/main" xmlns="" id="{10977086-7DFE-4528-B79F-4BF62E73A52E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81" name="Freeform: Shape 59">
                    <a:extLst>
                      <a:ext uri="{FF2B5EF4-FFF2-40B4-BE49-F238E27FC236}">
                        <a16:creationId xmlns:a16="http://schemas.microsoft.com/office/drawing/2014/main" xmlns="" id="{E5A730C4-BC1A-4593-838C-FA4F50632606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60">
                    <a:extLst>
                      <a:ext uri="{FF2B5EF4-FFF2-40B4-BE49-F238E27FC236}">
                        <a16:creationId xmlns:a16="http://schemas.microsoft.com/office/drawing/2014/main" xmlns="" id="{01527256-A910-4EF6-AA50-853F43BDA12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" name="Group 30">
                <a:extLst>
                  <a:ext uri="{FF2B5EF4-FFF2-40B4-BE49-F238E27FC236}">
                    <a16:creationId xmlns:a16="http://schemas.microsoft.com/office/drawing/2014/main" xmlns="" id="{DE1B5D72-F419-4C20-8D5E-EF56387135C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71" name="Freeform: Shape 49">
                  <a:extLst>
                    <a:ext uri="{FF2B5EF4-FFF2-40B4-BE49-F238E27FC236}">
                      <a16:creationId xmlns:a16="http://schemas.microsoft.com/office/drawing/2014/main" xmlns="" id="{6ADCA897-F5C6-4858-B980-42474CB33441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50">
                  <a:extLst>
                    <a:ext uri="{FF2B5EF4-FFF2-40B4-BE49-F238E27FC236}">
                      <a16:creationId xmlns:a16="http://schemas.microsoft.com/office/drawing/2014/main" xmlns="" id="{F05775CD-A271-4362-A1D6-BF87CB88FCED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51">
                  <a:extLst>
                    <a:ext uri="{FF2B5EF4-FFF2-40B4-BE49-F238E27FC236}">
                      <a16:creationId xmlns:a16="http://schemas.microsoft.com/office/drawing/2014/main" xmlns="" id="{9DDE2B6A-F847-4CB9-A70A-5A39E3EB6DCB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: Shape 52">
                  <a:extLst>
                    <a:ext uri="{FF2B5EF4-FFF2-40B4-BE49-F238E27FC236}">
                      <a16:creationId xmlns:a16="http://schemas.microsoft.com/office/drawing/2014/main" xmlns="" id="{E21ADB88-BD97-4A0E-A861-A1564BE58513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31">
                <a:extLst>
                  <a:ext uri="{FF2B5EF4-FFF2-40B4-BE49-F238E27FC236}">
                    <a16:creationId xmlns:a16="http://schemas.microsoft.com/office/drawing/2014/main" xmlns="" id="{583B3F5C-59E4-46D5-9A85-389484FB6F45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63" name="Freeform: Shape 41">
                  <a:extLst>
                    <a:ext uri="{FF2B5EF4-FFF2-40B4-BE49-F238E27FC236}">
                      <a16:creationId xmlns:a16="http://schemas.microsoft.com/office/drawing/2014/main" xmlns="" id="{867B3347-C110-436E-811D-826A403DC14F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42">
                  <a:extLst>
                    <a:ext uri="{FF2B5EF4-FFF2-40B4-BE49-F238E27FC236}">
                      <a16:creationId xmlns:a16="http://schemas.microsoft.com/office/drawing/2014/main" xmlns="" id="{0F48A1A0-4C29-46FE-B846-7C8E0B8C8787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43">
                  <a:extLst>
                    <a:ext uri="{FF2B5EF4-FFF2-40B4-BE49-F238E27FC236}">
                      <a16:creationId xmlns:a16="http://schemas.microsoft.com/office/drawing/2014/main" xmlns="" id="{F4B5B9B9-B667-4F95-AD5C-C5B9104576D4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44">
                  <a:extLst>
                    <a:ext uri="{FF2B5EF4-FFF2-40B4-BE49-F238E27FC236}">
                      <a16:creationId xmlns:a16="http://schemas.microsoft.com/office/drawing/2014/main" xmlns="" id="{406CC424-D8C4-4533-984A-31343E9D907E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45">
                  <a:extLst>
                    <a:ext uri="{FF2B5EF4-FFF2-40B4-BE49-F238E27FC236}">
                      <a16:creationId xmlns:a16="http://schemas.microsoft.com/office/drawing/2014/main" xmlns="" id="{CE8E9F0D-FD6D-467D-B7D3-E241F8D6B0B5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46">
                  <a:extLst>
                    <a:ext uri="{FF2B5EF4-FFF2-40B4-BE49-F238E27FC236}">
                      <a16:creationId xmlns:a16="http://schemas.microsoft.com/office/drawing/2014/main" xmlns="" id="{3267DBDB-107A-4A78-B65F-2CA81EFBBB2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47">
                  <a:extLst>
                    <a:ext uri="{FF2B5EF4-FFF2-40B4-BE49-F238E27FC236}">
                      <a16:creationId xmlns:a16="http://schemas.microsoft.com/office/drawing/2014/main" xmlns="" id="{0FE03BF2-E437-4724-8F16-E104602E84EA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48">
                  <a:extLst>
                    <a:ext uri="{FF2B5EF4-FFF2-40B4-BE49-F238E27FC236}">
                      <a16:creationId xmlns:a16="http://schemas.microsoft.com/office/drawing/2014/main" xmlns="" id="{B93AD73B-DC83-42BD-948B-48550AEABB8F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aphic 29">
                <a:extLst>
                  <a:ext uri="{FF2B5EF4-FFF2-40B4-BE49-F238E27FC236}">
                    <a16:creationId xmlns:a16="http://schemas.microsoft.com/office/drawing/2014/main" xmlns="" id="{BFFE3194-CE5E-4F92-8FBB-DE007CE0E5DE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59" name="Freeform: Shape 37">
                  <a:extLst>
                    <a:ext uri="{FF2B5EF4-FFF2-40B4-BE49-F238E27FC236}">
                      <a16:creationId xmlns:a16="http://schemas.microsoft.com/office/drawing/2014/main" xmlns="" id="{0EFC41E3-6AF0-4BD1-B4B8-CEA3C18F692C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38">
                  <a:extLst>
                    <a:ext uri="{FF2B5EF4-FFF2-40B4-BE49-F238E27FC236}">
                      <a16:creationId xmlns:a16="http://schemas.microsoft.com/office/drawing/2014/main" xmlns="" id="{91236715-4AF7-4A5A-AC1D-F36D1CDABEA0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39">
                  <a:extLst>
                    <a:ext uri="{FF2B5EF4-FFF2-40B4-BE49-F238E27FC236}">
                      <a16:creationId xmlns:a16="http://schemas.microsoft.com/office/drawing/2014/main" xmlns="" id="{409D9FF0-5C71-442B-88B1-9C021B1BB309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40">
                  <a:extLst>
                    <a:ext uri="{FF2B5EF4-FFF2-40B4-BE49-F238E27FC236}">
                      <a16:creationId xmlns:a16="http://schemas.microsoft.com/office/drawing/2014/main" xmlns="" id="{68C6052D-8005-4C04-9406-B84D3265C97B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Trapezoid 24">
                <a:extLst>
                  <a:ext uri="{FF2B5EF4-FFF2-40B4-BE49-F238E27FC236}">
                    <a16:creationId xmlns:a16="http://schemas.microsoft.com/office/drawing/2014/main" xmlns="" id="{82E84A9B-CB5E-49A0-A868-6F6437B39A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xmlns="" id="{EF5407C8-2443-4A26-A211-576D9833B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: Shape 35">
                <a:extLst>
                  <a:ext uri="{FF2B5EF4-FFF2-40B4-BE49-F238E27FC236}">
                    <a16:creationId xmlns:a16="http://schemas.microsoft.com/office/drawing/2014/main" xmlns="" id="{F73D678E-D703-4224-BE0A-3DF3A69FC48F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Frame 1">
                <a:extLst>
                  <a:ext uri="{FF2B5EF4-FFF2-40B4-BE49-F238E27FC236}">
                    <a16:creationId xmlns:a16="http://schemas.microsoft.com/office/drawing/2014/main" xmlns="" id="{4478A138-1A4F-4AB7-B518-6A37C02DFB33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2"/>
          <a:srcRect l="1570" t="26251" r="28743" b="11165"/>
          <a:stretch/>
        </p:blipFill>
        <p:spPr>
          <a:xfrm>
            <a:off x="205361" y="1238250"/>
            <a:ext cx="10152264" cy="54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0">
            <a:extLst>
              <a:ext uri="{FF2B5EF4-FFF2-40B4-BE49-F238E27FC236}">
                <a16:creationId xmlns:a16="http://schemas.microsoft.com/office/drawing/2014/main" xmlns="" id="{8BF41CE1-138F-4B39-B3D5-D74B42745D3C}"/>
              </a:ext>
            </a:extLst>
          </p:cNvPr>
          <p:cNvSpPr/>
          <p:nvPr/>
        </p:nvSpPr>
        <p:spPr>
          <a:xfrm>
            <a:off x="0" y="-43559"/>
            <a:ext cx="12191999" cy="1490383"/>
          </a:xfrm>
          <a:custGeom>
            <a:avLst/>
            <a:gdLst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6049689 w 12191999"/>
              <a:gd name="connsiteY1638" fmla="*/ 1158315 h 1160647"/>
              <a:gd name="connsiteX1639" fmla="*/ 6049689 w 12191999"/>
              <a:gd name="connsiteY1639" fmla="*/ 1160647 h 1160647"/>
              <a:gd name="connsiteX1640" fmla="*/ 3031543 w 12191999"/>
              <a:gd name="connsiteY1640" fmla="*/ 1158318 h 1160647"/>
              <a:gd name="connsiteX1641" fmla="*/ 3031520 w 12191999"/>
              <a:gd name="connsiteY1641" fmla="*/ 1160647 h 1160647"/>
              <a:gd name="connsiteX1642" fmla="*/ 2054 w 12191999"/>
              <a:gd name="connsiteY1642" fmla="*/ 1158314 h 1160647"/>
              <a:gd name="connsiteX1643" fmla="*/ 0 w 12191999"/>
              <a:gd name="connsiteY1643" fmla="*/ 724196 h 1160647"/>
              <a:gd name="connsiteX1644" fmla="*/ 20267 w 12191999"/>
              <a:gd name="connsiteY1644" fmla="*/ 724196 h 1160647"/>
              <a:gd name="connsiteX1645" fmla="*/ 20774 w 12191999"/>
              <a:gd name="connsiteY1645" fmla="*/ 723115 h 1160647"/>
              <a:gd name="connsiteX1646" fmla="*/ 24320 w 12191999"/>
              <a:gd name="connsiteY1646" fmla="*/ 715549 h 1160647"/>
              <a:gd name="connsiteX1647" fmla="*/ 26095 w 12191999"/>
              <a:gd name="connsiteY1647" fmla="*/ 715819 h 1160647"/>
              <a:gd name="connsiteX1648" fmla="*/ 38507 w 12191999"/>
              <a:gd name="connsiteY1648" fmla="*/ 717710 h 1160647"/>
              <a:gd name="connsiteX1649" fmla="*/ 39014 w 12191999"/>
              <a:gd name="connsiteY1649" fmla="*/ 719062 h 1160647"/>
              <a:gd name="connsiteX1650" fmla="*/ 42560 w 12191999"/>
              <a:gd name="connsiteY1650" fmla="*/ 728519 h 1160647"/>
              <a:gd name="connsiteX1651" fmla="*/ 68907 w 12191999"/>
              <a:gd name="connsiteY1651" fmla="*/ 730681 h 1160647"/>
              <a:gd name="connsiteX1652" fmla="*/ 68907 w 12191999"/>
              <a:gd name="connsiteY1652" fmla="*/ 607460 h 1160647"/>
              <a:gd name="connsiteX1653" fmla="*/ 70934 w 12191999"/>
              <a:gd name="connsiteY1653" fmla="*/ 607460 h 1160647"/>
              <a:gd name="connsiteX1654" fmla="*/ 85121 w 12191999"/>
              <a:gd name="connsiteY1654" fmla="*/ 607460 h 1160647"/>
              <a:gd name="connsiteX1655" fmla="*/ 85121 w 12191999"/>
              <a:gd name="connsiteY1655" fmla="*/ 471268 h 1160647"/>
              <a:gd name="connsiteX1656" fmla="*/ 86894 w 12191999"/>
              <a:gd name="connsiteY1656" fmla="*/ 471268 h 1160647"/>
              <a:gd name="connsiteX1657" fmla="*/ 99308 w 12191999"/>
              <a:gd name="connsiteY1657" fmla="*/ 471268 h 1160647"/>
              <a:gd name="connsiteX1658" fmla="*/ 99308 w 12191999"/>
              <a:gd name="connsiteY1658" fmla="*/ 356694 h 1160647"/>
              <a:gd name="connsiteX1659" fmla="*/ 103361 w 12191999"/>
              <a:gd name="connsiteY1659" fmla="*/ 328590 h 1160647"/>
              <a:gd name="connsiteX1660" fmla="*/ 105388 w 12191999"/>
              <a:gd name="connsiteY1660" fmla="*/ 328590 h 1160647"/>
              <a:gd name="connsiteX1661" fmla="*/ 119575 w 12191999"/>
              <a:gd name="connsiteY1661" fmla="*/ 328590 h 1160647"/>
              <a:gd name="connsiteX1662" fmla="*/ 156055 w 12191999"/>
              <a:gd name="connsiteY1662" fmla="*/ 246443 h 1160647"/>
              <a:gd name="connsiteX1663" fmla="*/ 160109 w 12191999"/>
              <a:gd name="connsiteY1663" fmla="*/ 0 h 1160647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6049689 w 12191999"/>
              <a:gd name="connsiteY1639" fmla="*/ 1160647 h 1190386"/>
              <a:gd name="connsiteX1640" fmla="*/ 3031543 w 12191999"/>
              <a:gd name="connsiteY1640" fmla="*/ 1158318 h 1190386"/>
              <a:gd name="connsiteX1641" fmla="*/ 2054 w 12191999"/>
              <a:gd name="connsiteY1641" fmla="*/ 1158314 h 1190386"/>
              <a:gd name="connsiteX1642" fmla="*/ 0 w 12191999"/>
              <a:gd name="connsiteY1642" fmla="*/ 724196 h 1190386"/>
              <a:gd name="connsiteX1643" fmla="*/ 20267 w 12191999"/>
              <a:gd name="connsiteY1643" fmla="*/ 724196 h 1190386"/>
              <a:gd name="connsiteX1644" fmla="*/ 20774 w 12191999"/>
              <a:gd name="connsiteY1644" fmla="*/ 723115 h 1190386"/>
              <a:gd name="connsiteX1645" fmla="*/ 24320 w 12191999"/>
              <a:gd name="connsiteY1645" fmla="*/ 715549 h 1190386"/>
              <a:gd name="connsiteX1646" fmla="*/ 26095 w 12191999"/>
              <a:gd name="connsiteY1646" fmla="*/ 715819 h 1190386"/>
              <a:gd name="connsiteX1647" fmla="*/ 38507 w 12191999"/>
              <a:gd name="connsiteY1647" fmla="*/ 717710 h 1190386"/>
              <a:gd name="connsiteX1648" fmla="*/ 39014 w 12191999"/>
              <a:gd name="connsiteY1648" fmla="*/ 719062 h 1190386"/>
              <a:gd name="connsiteX1649" fmla="*/ 42560 w 12191999"/>
              <a:gd name="connsiteY1649" fmla="*/ 728519 h 1190386"/>
              <a:gd name="connsiteX1650" fmla="*/ 68907 w 12191999"/>
              <a:gd name="connsiteY1650" fmla="*/ 730681 h 1190386"/>
              <a:gd name="connsiteX1651" fmla="*/ 68907 w 12191999"/>
              <a:gd name="connsiteY1651" fmla="*/ 607460 h 1190386"/>
              <a:gd name="connsiteX1652" fmla="*/ 70934 w 12191999"/>
              <a:gd name="connsiteY1652" fmla="*/ 607460 h 1190386"/>
              <a:gd name="connsiteX1653" fmla="*/ 85121 w 12191999"/>
              <a:gd name="connsiteY1653" fmla="*/ 607460 h 1190386"/>
              <a:gd name="connsiteX1654" fmla="*/ 85121 w 12191999"/>
              <a:gd name="connsiteY1654" fmla="*/ 471268 h 1190386"/>
              <a:gd name="connsiteX1655" fmla="*/ 86894 w 12191999"/>
              <a:gd name="connsiteY1655" fmla="*/ 471268 h 1190386"/>
              <a:gd name="connsiteX1656" fmla="*/ 99308 w 12191999"/>
              <a:gd name="connsiteY1656" fmla="*/ 471268 h 1190386"/>
              <a:gd name="connsiteX1657" fmla="*/ 99308 w 12191999"/>
              <a:gd name="connsiteY1657" fmla="*/ 356694 h 1190386"/>
              <a:gd name="connsiteX1658" fmla="*/ 103361 w 12191999"/>
              <a:gd name="connsiteY1658" fmla="*/ 328590 h 1190386"/>
              <a:gd name="connsiteX1659" fmla="*/ 105388 w 12191999"/>
              <a:gd name="connsiteY1659" fmla="*/ 328590 h 1190386"/>
              <a:gd name="connsiteX1660" fmla="*/ 119575 w 12191999"/>
              <a:gd name="connsiteY1660" fmla="*/ 328590 h 1190386"/>
              <a:gd name="connsiteX1661" fmla="*/ 156055 w 12191999"/>
              <a:gd name="connsiteY1661" fmla="*/ 246443 h 1190386"/>
              <a:gd name="connsiteX1662" fmla="*/ 160109 w 12191999"/>
              <a:gd name="connsiteY1662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6049689 w 12191999"/>
              <a:gd name="connsiteY1638" fmla="*/ 1158315 h 1190386"/>
              <a:gd name="connsiteX1639" fmla="*/ 3031543 w 12191999"/>
              <a:gd name="connsiteY1639" fmla="*/ 1158318 h 1190386"/>
              <a:gd name="connsiteX1640" fmla="*/ 2054 w 12191999"/>
              <a:gd name="connsiteY1640" fmla="*/ 1158314 h 1190386"/>
              <a:gd name="connsiteX1641" fmla="*/ 0 w 12191999"/>
              <a:gd name="connsiteY1641" fmla="*/ 724196 h 1190386"/>
              <a:gd name="connsiteX1642" fmla="*/ 20267 w 12191999"/>
              <a:gd name="connsiteY1642" fmla="*/ 724196 h 1190386"/>
              <a:gd name="connsiteX1643" fmla="*/ 20774 w 12191999"/>
              <a:gd name="connsiteY1643" fmla="*/ 723115 h 1190386"/>
              <a:gd name="connsiteX1644" fmla="*/ 24320 w 12191999"/>
              <a:gd name="connsiteY1644" fmla="*/ 715549 h 1190386"/>
              <a:gd name="connsiteX1645" fmla="*/ 26095 w 12191999"/>
              <a:gd name="connsiteY1645" fmla="*/ 715819 h 1190386"/>
              <a:gd name="connsiteX1646" fmla="*/ 38507 w 12191999"/>
              <a:gd name="connsiteY1646" fmla="*/ 717710 h 1190386"/>
              <a:gd name="connsiteX1647" fmla="*/ 39014 w 12191999"/>
              <a:gd name="connsiteY1647" fmla="*/ 719062 h 1190386"/>
              <a:gd name="connsiteX1648" fmla="*/ 42560 w 12191999"/>
              <a:gd name="connsiteY1648" fmla="*/ 728519 h 1190386"/>
              <a:gd name="connsiteX1649" fmla="*/ 68907 w 12191999"/>
              <a:gd name="connsiteY1649" fmla="*/ 730681 h 1190386"/>
              <a:gd name="connsiteX1650" fmla="*/ 68907 w 12191999"/>
              <a:gd name="connsiteY1650" fmla="*/ 607460 h 1190386"/>
              <a:gd name="connsiteX1651" fmla="*/ 70934 w 12191999"/>
              <a:gd name="connsiteY1651" fmla="*/ 607460 h 1190386"/>
              <a:gd name="connsiteX1652" fmla="*/ 85121 w 12191999"/>
              <a:gd name="connsiteY1652" fmla="*/ 607460 h 1190386"/>
              <a:gd name="connsiteX1653" fmla="*/ 85121 w 12191999"/>
              <a:gd name="connsiteY1653" fmla="*/ 471268 h 1190386"/>
              <a:gd name="connsiteX1654" fmla="*/ 86894 w 12191999"/>
              <a:gd name="connsiteY1654" fmla="*/ 471268 h 1190386"/>
              <a:gd name="connsiteX1655" fmla="*/ 99308 w 12191999"/>
              <a:gd name="connsiteY1655" fmla="*/ 471268 h 1190386"/>
              <a:gd name="connsiteX1656" fmla="*/ 99308 w 12191999"/>
              <a:gd name="connsiteY1656" fmla="*/ 356694 h 1190386"/>
              <a:gd name="connsiteX1657" fmla="*/ 103361 w 12191999"/>
              <a:gd name="connsiteY1657" fmla="*/ 328590 h 1190386"/>
              <a:gd name="connsiteX1658" fmla="*/ 105388 w 12191999"/>
              <a:gd name="connsiteY1658" fmla="*/ 328590 h 1190386"/>
              <a:gd name="connsiteX1659" fmla="*/ 119575 w 12191999"/>
              <a:gd name="connsiteY1659" fmla="*/ 328590 h 1190386"/>
              <a:gd name="connsiteX1660" fmla="*/ 156055 w 12191999"/>
              <a:gd name="connsiteY1660" fmla="*/ 246443 h 1190386"/>
              <a:gd name="connsiteX1661" fmla="*/ 160109 w 12191999"/>
              <a:gd name="connsiteY1661" fmla="*/ 0 h 1190386"/>
              <a:gd name="connsiteX0" fmla="*/ 160109 w 12191999"/>
              <a:gd name="connsiteY0" fmla="*/ 0 h 1190386"/>
              <a:gd name="connsiteX1" fmla="*/ 162135 w 12191999"/>
              <a:gd name="connsiteY1" fmla="*/ 246443 h 1190386"/>
              <a:gd name="connsiteX2" fmla="*/ 200643 w 12191999"/>
              <a:gd name="connsiteY2" fmla="*/ 326429 h 1190386"/>
              <a:gd name="connsiteX3" fmla="*/ 202669 w 12191999"/>
              <a:gd name="connsiteY3" fmla="*/ 326429 h 1190386"/>
              <a:gd name="connsiteX4" fmla="*/ 216856 w 12191999"/>
              <a:gd name="connsiteY4" fmla="*/ 326429 h 1190386"/>
              <a:gd name="connsiteX5" fmla="*/ 216856 w 12191999"/>
              <a:gd name="connsiteY5" fmla="*/ 350208 h 1190386"/>
              <a:gd name="connsiteX6" fmla="*/ 217363 w 12191999"/>
              <a:gd name="connsiteY6" fmla="*/ 351019 h 1190386"/>
              <a:gd name="connsiteX7" fmla="*/ 220909 w 12191999"/>
              <a:gd name="connsiteY7" fmla="*/ 356694 h 1190386"/>
              <a:gd name="connsiteX8" fmla="*/ 220909 w 12191999"/>
              <a:gd name="connsiteY8" fmla="*/ 471268 h 1190386"/>
              <a:gd name="connsiteX9" fmla="*/ 223189 w 12191999"/>
              <a:gd name="connsiteY9" fmla="*/ 471268 h 1190386"/>
              <a:gd name="connsiteX10" fmla="*/ 239151 w 12191999"/>
              <a:gd name="connsiteY10" fmla="*/ 471268 h 1190386"/>
              <a:gd name="connsiteX11" fmla="*/ 239151 w 12191999"/>
              <a:gd name="connsiteY11" fmla="*/ 611783 h 1190386"/>
              <a:gd name="connsiteX12" fmla="*/ 240670 w 12191999"/>
              <a:gd name="connsiteY12" fmla="*/ 611513 h 1190386"/>
              <a:gd name="connsiteX13" fmla="*/ 251310 w 12191999"/>
              <a:gd name="connsiteY13" fmla="*/ 609622 h 1190386"/>
              <a:gd name="connsiteX14" fmla="*/ 249283 w 12191999"/>
              <a:gd name="connsiteY14" fmla="*/ 698254 h 1190386"/>
              <a:gd name="connsiteX15" fmla="*/ 250804 w 12191999"/>
              <a:gd name="connsiteY15" fmla="*/ 698525 h 1190386"/>
              <a:gd name="connsiteX16" fmla="*/ 261444 w 12191999"/>
              <a:gd name="connsiteY16" fmla="*/ 700416 h 1190386"/>
              <a:gd name="connsiteX17" fmla="*/ 261696 w 12191999"/>
              <a:gd name="connsiteY17" fmla="*/ 701227 h 1190386"/>
              <a:gd name="connsiteX18" fmla="*/ 263470 w 12191999"/>
              <a:gd name="connsiteY18" fmla="*/ 706902 h 1190386"/>
              <a:gd name="connsiteX19" fmla="*/ 264230 w 12191999"/>
              <a:gd name="connsiteY19" fmla="*/ 704470 h 1190386"/>
              <a:gd name="connsiteX20" fmla="*/ 269550 w 12191999"/>
              <a:gd name="connsiteY20" fmla="*/ 687446 h 1190386"/>
              <a:gd name="connsiteX21" fmla="*/ 271323 w 12191999"/>
              <a:gd name="connsiteY21" fmla="*/ 687446 h 1190386"/>
              <a:gd name="connsiteX22" fmla="*/ 283737 w 12191999"/>
              <a:gd name="connsiteY22" fmla="*/ 687446 h 1190386"/>
              <a:gd name="connsiteX23" fmla="*/ 283737 w 12191999"/>
              <a:gd name="connsiteY23" fmla="*/ 719872 h 1190386"/>
              <a:gd name="connsiteX24" fmla="*/ 284750 w 12191999"/>
              <a:gd name="connsiteY24" fmla="*/ 720413 h 1190386"/>
              <a:gd name="connsiteX25" fmla="*/ 291844 w 12191999"/>
              <a:gd name="connsiteY25" fmla="*/ 724196 h 1190386"/>
              <a:gd name="connsiteX26" fmla="*/ 291844 w 12191999"/>
              <a:gd name="connsiteY26" fmla="*/ 725547 h 1190386"/>
              <a:gd name="connsiteX27" fmla="*/ 291844 w 12191999"/>
              <a:gd name="connsiteY27" fmla="*/ 735005 h 1190386"/>
              <a:gd name="connsiteX28" fmla="*/ 336431 w 12191999"/>
              <a:gd name="connsiteY28" fmla="*/ 735005 h 1190386"/>
              <a:gd name="connsiteX29" fmla="*/ 336431 w 12191999"/>
              <a:gd name="connsiteY29" fmla="*/ 736086 h 1190386"/>
              <a:gd name="connsiteX30" fmla="*/ 336431 w 12191999"/>
              <a:gd name="connsiteY30" fmla="*/ 743652 h 1190386"/>
              <a:gd name="connsiteX31" fmla="*/ 338457 w 12191999"/>
              <a:gd name="connsiteY31" fmla="*/ 743652 h 1190386"/>
              <a:gd name="connsiteX32" fmla="*/ 352644 w 12191999"/>
              <a:gd name="connsiteY32" fmla="*/ 743652 h 1190386"/>
              <a:gd name="connsiteX33" fmla="*/ 352644 w 12191999"/>
              <a:gd name="connsiteY33" fmla="*/ 713387 h 1190386"/>
              <a:gd name="connsiteX34" fmla="*/ 397231 w 12191999"/>
              <a:gd name="connsiteY34" fmla="*/ 713387 h 1190386"/>
              <a:gd name="connsiteX35" fmla="*/ 397231 w 12191999"/>
              <a:gd name="connsiteY35" fmla="*/ 712036 h 1190386"/>
              <a:gd name="connsiteX36" fmla="*/ 397231 w 12191999"/>
              <a:gd name="connsiteY36" fmla="*/ 702578 h 1190386"/>
              <a:gd name="connsiteX37" fmla="*/ 398245 w 12191999"/>
              <a:gd name="connsiteY37" fmla="*/ 702578 h 1190386"/>
              <a:gd name="connsiteX38" fmla="*/ 405338 w 12191999"/>
              <a:gd name="connsiteY38" fmla="*/ 702578 h 1190386"/>
              <a:gd name="connsiteX39" fmla="*/ 405338 w 12191999"/>
              <a:gd name="connsiteY39" fmla="*/ 700687 h 1190386"/>
              <a:gd name="connsiteX40" fmla="*/ 405338 w 12191999"/>
              <a:gd name="connsiteY40" fmla="*/ 687446 h 1190386"/>
              <a:gd name="connsiteX41" fmla="*/ 406099 w 12191999"/>
              <a:gd name="connsiteY41" fmla="*/ 687446 h 1190386"/>
              <a:gd name="connsiteX42" fmla="*/ 411418 w 12191999"/>
              <a:gd name="connsiteY42" fmla="*/ 687446 h 1190386"/>
              <a:gd name="connsiteX43" fmla="*/ 411418 w 12191999"/>
              <a:gd name="connsiteY43" fmla="*/ 686365 h 1190386"/>
              <a:gd name="connsiteX44" fmla="*/ 411418 w 12191999"/>
              <a:gd name="connsiteY44" fmla="*/ 678798 h 1190386"/>
              <a:gd name="connsiteX45" fmla="*/ 413445 w 12191999"/>
              <a:gd name="connsiteY45" fmla="*/ 678798 h 1190386"/>
              <a:gd name="connsiteX46" fmla="*/ 427632 w 12191999"/>
              <a:gd name="connsiteY46" fmla="*/ 678798 h 1190386"/>
              <a:gd name="connsiteX47" fmla="*/ 427632 w 12191999"/>
              <a:gd name="connsiteY47" fmla="*/ 679879 h 1190386"/>
              <a:gd name="connsiteX48" fmla="*/ 427632 w 12191999"/>
              <a:gd name="connsiteY48" fmla="*/ 687446 h 1190386"/>
              <a:gd name="connsiteX49" fmla="*/ 449925 w 12191999"/>
              <a:gd name="connsiteY49" fmla="*/ 687446 h 1190386"/>
              <a:gd name="connsiteX50" fmla="*/ 449925 w 12191999"/>
              <a:gd name="connsiteY50" fmla="*/ 685554 h 1190386"/>
              <a:gd name="connsiteX51" fmla="*/ 449925 w 12191999"/>
              <a:gd name="connsiteY51" fmla="*/ 672313 h 1190386"/>
              <a:gd name="connsiteX52" fmla="*/ 451700 w 12191999"/>
              <a:gd name="connsiteY52" fmla="*/ 672313 h 1190386"/>
              <a:gd name="connsiteX53" fmla="*/ 464112 w 12191999"/>
              <a:gd name="connsiteY53" fmla="*/ 672313 h 1190386"/>
              <a:gd name="connsiteX54" fmla="*/ 464112 w 12191999"/>
              <a:gd name="connsiteY54" fmla="*/ 696093 h 1190386"/>
              <a:gd name="connsiteX55" fmla="*/ 465126 w 12191999"/>
              <a:gd name="connsiteY55" fmla="*/ 696093 h 1190386"/>
              <a:gd name="connsiteX56" fmla="*/ 472219 w 12191999"/>
              <a:gd name="connsiteY56" fmla="*/ 696093 h 1190386"/>
              <a:gd name="connsiteX57" fmla="*/ 472219 w 12191999"/>
              <a:gd name="connsiteY57" fmla="*/ 695012 h 1190386"/>
              <a:gd name="connsiteX58" fmla="*/ 472219 w 12191999"/>
              <a:gd name="connsiteY58" fmla="*/ 687446 h 1190386"/>
              <a:gd name="connsiteX59" fmla="*/ 473992 w 12191999"/>
              <a:gd name="connsiteY59" fmla="*/ 687446 h 1190386"/>
              <a:gd name="connsiteX60" fmla="*/ 486407 w 12191999"/>
              <a:gd name="connsiteY60" fmla="*/ 687446 h 1190386"/>
              <a:gd name="connsiteX61" fmla="*/ 486407 w 12191999"/>
              <a:gd name="connsiteY61" fmla="*/ 713387 h 1190386"/>
              <a:gd name="connsiteX62" fmla="*/ 488433 w 12191999"/>
              <a:gd name="connsiteY62" fmla="*/ 713387 h 1190386"/>
              <a:gd name="connsiteX63" fmla="*/ 502619 w 12191999"/>
              <a:gd name="connsiteY63" fmla="*/ 713387 h 1190386"/>
              <a:gd name="connsiteX64" fmla="*/ 502619 w 12191999"/>
              <a:gd name="connsiteY64" fmla="*/ 715008 h 1190386"/>
              <a:gd name="connsiteX65" fmla="*/ 502619 w 12191999"/>
              <a:gd name="connsiteY65" fmla="*/ 726358 h 1190386"/>
              <a:gd name="connsiteX66" fmla="*/ 503379 w 12191999"/>
              <a:gd name="connsiteY66" fmla="*/ 726358 h 1190386"/>
              <a:gd name="connsiteX67" fmla="*/ 508700 w 12191999"/>
              <a:gd name="connsiteY67" fmla="*/ 726358 h 1190386"/>
              <a:gd name="connsiteX68" fmla="*/ 508700 w 12191999"/>
              <a:gd name="connsiteY68" fmla="*/ 725547 h 1190386"/>
              <a:gd name="connsiteX69" fmla="*/ 508700 w 12191999"/>
              <a:gd name="connsiteY69" fmla="*/ 719872 h 1190386"/>
              <a:gd name="connsiteX70" fmla="*/ 539100 w 12191999"/>
              <a:gd name="connsiteY70" fmla="*/ 719872 h 1190386"/>
              <a:gd name="connsiteX71" fmla="*/ 539100 w 12191999"/>
              <a:gd name="connsiteY71" fmla="*/ 743652 h 1190386"/>
              <a:gd name="connsiteX72" fmla="*/ 540113 w 12191999"/>
              <a:gd name="connsiteY72" fmla="*/ 743652 h 1190386"/>
              <a:gd name="connsiteX73" fmla="*/ 547207 w 12191999"/>
              <a:gd name="connsiteY73" fmla="*/ 743652 h 1190386"/>
              <a:gd name="connsiteX74" fmla="*/ 547207 w 12191999"/>
              <a:gd name="connsiteY74" fmla="*/ 744733 h 1190386"/>
              <a:gd name="connsiteX75" fmla="*/ 547207 w 12191999"/>
              <a:gd name="connsiteY75" fmla="*/ 752299 h 1190386"/>
              <a:gd name="connsiteX76" fmla="*/ 547967 w 12191999"/>
              <a:gd name="connsiteY76" fmla="*/ 752299 h 1190386"/>
              <a:gd name="connsiteX77" fmla="*/ 553287 w 12191999"/>
              <a:gd name="connsiteY77" fmla="*/ 752299 h 1190386"/>
              <a:gd name="connsiteX78" fmla="*/ 553287 w 12191999"/>
              <a:gd name="connsiteY78" fmla="*/ 750137 h 1190386"/>
              <a:gd name="connsiteX79" fmla="*/ 553287 w 12191999"/>
              <a:gd name="connsiteY79" fmla="*/ 735005 h 1190386"/>
              <a:gd name="connsiteX80" fmla="*/ 554300 w 12191999"/>
              <a:gd name="connsiteY80" fmla="*/ 735005 h 1190386"/>
              <a:gd name="connsiteX81" fmla="*/ 561394 w 12191999"/>
              <a:gd name="connsiteY81" fmla="*/ 735005 h 1190386"/>
              <a:gd name="connsiteX82" fmla="*/ 561394 w 12191999"/>
              <a:gd name="connsiteY82" fmla="*/ 736086 h 1190386"/>
              <a:gd name="connsiteX83" fmla="*/ 561394 w 12191999"/>
              <a:gd name="connsiteY83" fmla="*/ 743652 h 1190386"/>
              <a:gd name="connsiteX84" fmla="*/ 566714 w 12191999"/>
              <a:gd name="connsiteY84" fmla="*/ 741659 h 1190386"/>
              <a:gd name="connsiteX85" fmla="*/ 567474 w 12191999"/>
              <a:gd name="connsiteY85" fmla="*/ 740679 h 1190386"/>
              <a:gd name="connsiteX86" fmla="*/ 567474 w 12191999"/>
              <a:gd name="connsiteY86" fmla="*/ 735005 h 1190386"/>
              <a:gd name="connsiteX87" fmla="*/ 605982 w 12191999"/>
              <a:gd name="connsiteY87" fmla="*/ 735005 h 1190386"/>
              <a:gd name="connsiteX88" fmla="*/ 605982 w 12191999"/>
              <a:gd name="connsiteY88" fmla="*/ 758784 h 1190386"/>
              <a:gd name="connsiteX89" fmla="*/ 608008 w 12191999"/>
              <a:gd name="connsiteY89" fmla="*/ 758784 h 1190386"/>
              <a:gd name="connsiteX90" fmla="*/ 622194 w 12191999"/>
              <a:gd name="connsiteY90" fmla="*/ 758784 h 1190386"/>
              <a:gd name="connsiteX91" fmla="*/ 622194 w 12191999"/>
              <a:gd name="connsiteY91" fmla="*/ 759865 h 1190386"/>
              <a:gd name="connsiteX92" fmla="*/ 622194 w 12191999"/>
              <a:gd name="connsiteY92" fmla="*/ 767431 h 1190386"/>
              <a:gd name="connsiteX93" fmla="*/ 623968 w 12191999"/>
              <a:gd name="connsiteY93" fmla="*/ 767431 h 1190386"/>
              <a:gd name="connsiteX94" fmla="*/ 636381 w 12191999"/>
              <a:gd name="connsiteY94" fmla="*/ 767431 h 1190386"/>
              <a:gd name="connsiteX95" fmla="*/ 636381 w 12191999"/>
              <a:gd name="connsiteY95" fmla="*/ 743652 h 1190386"/>
              <a:gd name="connsiteX96" fmla="*/ 637394 w 12191999"/>
              <a:gd name="connsiteY96" fmla="*/ 743652 h 1190386"/>
              <a:gd name="connsiteX97" fmla="*/ 644488 w 12191999"/>
              <a:gd name="connsiteY97" fmla="*/ 743652 h 1190386"/>
              <a:gd name="connsiteX98" fmla="*/ 644488 w 12191999"/>
              <a:gd name="connsiteY98" fmla="*/ 711225 h 1190386"/>
              <a:gd name="connsiteX99" fmla="*/ 645501 w 12191999"/>
              <a:gd name="connsiteY99" fmla="*/ 711225 h 1190386"/>
              <a:gd name="connsiteX100" fmla="*/ 652595 w 12191999"/>
              <a:gd name="connsiteY100" fmla="*/ 711225 h 1190386"/>
              <a:gd name="connsiteX101" fmla="*/ 652595 w 12191999"/>
              <a:gd name="connsiteY101" fmla="*/ 709334 h 1190386"/>
              <a:gd name="connsiteX102" fmla="*/ 652595 w 12191999"/>
              <a:gd name="connsiteY102" fmla="*/ 696093 h 1190386"/>
              <a:gd name="connsiteX103" fmla="*/ 651328 w 12191999"/>
              <a:gd name="connsiteY103" fmla="*/ 694471 h 1190386"/>
              <a:gd name="connsiteX104" fmla="*/ 656648 w 12191999"/>
              <a:gd name="connsiteY104" fmla="*/ 683122 h 1190386"/>
              <a:gd name="connsiteX105" fmla="*/ 664755 w 12191999"/>
              <a:gd name="connsiteY105" fmla="*/ 711225 h 1190386"/>
              <a:gd name="connsiteX106" fmla="*/ 665515 w 12191999"/>
              <a:gd name="connsiteY106" fmla="*/ 711225 h 1190386"/>
              <a:gd name="connsiteX107" fmla="*/ 670835 w 12191999"/>
              <a:gd name="connsiteY107" fmla="*/ 711225 h 1190386"/>
              <a:gd name="connsiteX108" fmla="*/ 670835 w 12191999"/>
              <a:gd name="connsiteY108" fmla="*/ 605298 h 1190386"/>
              <a:gd name="connsiteX109" fmla="*/ 672356 w 12191999"/>
              <a:gd name="connsiteY109" fmla="*/ 605298 h 1190386"/>
              <a:gd name="connsiteX110" fmla="*/ 682996 w 12191999"/>
              <a:gd name="connsiteY110" fmla="*/ 605298 h 1190386"/>
              <a:gd name="connsiteX111" fmla="*/ 682996 w 12191999"/>
              <a:gd name="connsiteY111" fmla="*/ 557739 h 1190386"/>
              <a:gd name="connsiteX112" fmla="*/ 709342 w 12191999"/>
              <a:gd name="connsiteY112" fmla="*/ 557739 h 1190386"/>
              <a:gd name="connsiteX113" fmla="*/ 709342 w 12191999"/>
              <a:gd name="connsiteY113" fmla="*/ 536121 h 1190386"/>
              <a:gd name="connsiteX114" fmla="*/ 743796 w 12191999"/>
              <a:gd name="connsiteY114" fmla="*/ 536121 h 1190386"/>
              <a:gd name="connsiteX115" fmla="*/ 743796 w 12191999"/>
              <a:gd name="connsiteY115" fmla="*/ 538553 h 1190386"/>
              <a:gd name="connsiteX116" fmla="*/ 743796 w 12191999"/>
              <a:gd name="connsiteY116" fmla="*/ 555577 h 1190386"/>
              <a:gd name="connsiteX117" fmla="*/ 746077 w 12191999"/>
              <a:gd name="connsiteY117" fmla="*/ 555577 h 1190386"/>
              <a:gd name="connsiteX118" fmla="*/ 762036 w 12191999"/>
              <a:gd name="connsiteY118" fmla="*/ 555577 h 1190386"/>
              <a:gd name="connsiteX119" fmla="*/ 762036 w 12191999"/>
              <a:gd name="connsiteY119" fmla="*/ 603136 h 1190386"/>
              <a:gd name="connsiteX120" fmla="*/ 763049 w 12191999"/>
              <a:gd name="connsiteY120" fmla="*/ 603136 h 1190386"/>
              <a:gd name="connsiteX121" fmla="*/ 770144 w 12191999"/>
              <a:gd name="connsiteY121" fmla="*/ 603136 h 1190386"/>
              <a:gd name="connsiteX122" fmla="*/ 784330 w 12191999"/>
              <a:gd name="connsiteY122" fmla="*/ 607460 h 1190386"/>
              <a:gd name="connsiteX123" fmla="*/ 784330 w 12191999"/>
              <a:gd name="connsiteY123" fmla="*/ 646372 h 1190386"/>
              <a:gd name="connsiteX124" fmla="*/ 785344 w 12191999"/>
              <a:gd name="connsiteY124" fmla="*/ 646372 h 1190386"/>
              <a:gd name="connsiteX125" fmla="*/ 792436 w 12191999"/>
              <a:gd name="connsiteY125" fmla="*/ 646372 h 1190386"/>
              <a:gd name="connsiteX126" fmla="*/ 792436 w 12191999"/>
              <a:gd name="connsiteY126" fmla="*/ 647993 h 1190386"/>
              <a:gd name="connsiteX127" fmla="*/ 792436 w 12191999"/>
              <a:gd name="connsiteY127" fmla="*/ 659342 h 1190386"/>
              <a:gd name="connsiteX128" fmla="*/ 794463 w 12191999"/>
              <a:gd name="connsiteY128" fmla="*/ 659342 h 1190386"/>
              <a:gd name="connsiteX129" fmla="*/ 808650 w 12191999"/>
              <a:gd name="connsiteY129" fmla="*/ 659342 h 1190386"/>
              <a:gd name="connsiteX130" fmla="*/ 814730 w 12191999"/>
              <a:gd name="connsiteY130" fmla="*/ 665828 h 1190386"/>
              <a:gd name="connsiteX131" fmla="*/ 814730 w 12191999"/>
              <a:gd name="connsiteY131" fmla="*/ 687446 h 1190386"/>
              <a:gd name="connsiteX132" fmla="*/ 817010 w 12191999"/>
              <a:gd name="connsiteY132" fmla="*/ 687446 h 1190386"/>
              <a:gd name="connsiteX133" fmla="*/ 832971 w 12191999"/>
              <a:gd name="connsiteY133" fmla="*/ 687446 h 1190386"/>
              <a:gd name="connsiteX134" fmla="*/ 832971 w 12191999"/>
              <a:gd name="connsiteY134" fmla="*/ 688526 h 1190386"/>
              <a:gd name="connsiteX135" fmla="*/ 832971 w 12191999"/>
              <a:gd name="connsiteY135" fmla="*/ 696093 h 1190386"/>
              <a:gd name="connsiteX136" fmla="*/ 834238 w 12191999"/>
              <a:gd name="connsiteY136" fmla="*/ 696093 h 1190386"/>
              <a:gd name="connsiteX137" fmla="*/ 843105 w 12191999"/>
              <a:gd name="connsiteY137" fmla="*/ 696093 h 1190386"/>
              <a:gd name="connsiteX138" fmla="*/ 843105 w 12191999"/>
              <a:gd name="connsiteY138" fmla="*/ 698254 h 1190386"/>
              <a:gd name="connsiteX139" fmla="*/ 843105 w 12191999"/>
              <a:gd name="connsiteY139" fmla="*/ 713387 h 1190386"/>
              <a:gd name="connsiteX140" fmla="*/ 847158 w 12191999"/>
              <a:gd name="connsiteY140" fmla="*/ 711495 h 1190386"/>
              <a:gd name="connsiteX141" fmla="*/ 847158 w 12191999"/>
              <a:gd name="connsiteY141" fmla="*/ 698254 h 1190386"/>
              <a:gd name="connsiteX142" fmla="*/ 848170 w 12191999"/>
              <a:gd name="connsiteY142" fmla="*/ 698254 h 1190386"/>
              <a:gd name="connsiteX143" fmla="*/ 855264 w 12191999"/>
              <a:gd name="connsiteY143" fmla="*/ 698254 h 1190386"/>
              <a:gd name="connsiteX144" fmla="*/ 855264 w 12191999"/>
              <a:gd name="connsiteY144" fmla="*/ 699876 h 1190386"/>
              <a:gd name="connsiteX145" fmla="*/ 855264 w 12191999"/>
              <a:gd name="connsiteY145" fmla="*/ 711225 h 1190386"/>
              <a:gd name="connsiteX146" fmla="*/ 856025 w 12191999"/>
              <a:gd name="connsiteY146" fmla="*/ 711225 h 1190386"/>
              <a:gd name="connsiteX147" fmla="*/ 861344 w 12191999"/>
              <a:gd name="connsiteY147" fmla="*/ 711225 h 1190386"/>
              <a:gd name="connsiteX148" fmla="*/ 909984 w 12191999"/>
              <a:gd name="connsiteY148" fmla="*/ 706902 h 1190386"/>
              <a:gd name="connsiteX149" fmla="*/ 909984 w 12191999"/>
              <a:gd name="connsiteY149" fmla="*/ 708253 h 1190386"/>
              <a:gd name="connsiteX150" fmla="*/ 909984 w 12191999"/>
              <a:gd name="connsiteY150" fmla="*/ 717710 h 1190386"/>
              <a:gd name="connsiteX151" fmla="*/ 910744 w 12191999"/>
              <a:gd name="connsiteY151" fmla="*/ 717710 h 1190386"/>
              <a:gd name="connsiteX152" fmla="*/ 916065 w 12191999"/>
              <a:gd name="connsiteY152" fmla="*/ 717710 h 1190386"/>
              <a:gd name="connsiteX153" fmla="*/ 916065 w 12191999"/>
              <a:gd name="connsiteY153" fmla="*/ 719872 h 1190386"/>
              <a:gd name="connsiteX154" fmla="*/ 916065 w 12191999"/>
              <a:gd name="connsiteY154" fmla="*/ 735005 h 1190386"/>
              <a:gd name="connsiteX155" fmla="*/ 918091 w 12191999"/>
              <a:gd name="connsiteY155" fmla="*/ 733654 h 1190386"/>
              <a:gd name="connsiteX156" fmla="*/ 932278 w 12191999"/>
              <a:gd name="connsiteY156" fmla="*/ 724196 h 1190386"/>
              <a:gd name="connsiteX157" fmla="*/ 938359 w 12191999"/>
              <a:gd name="connsiteY157" fmla="*/ 683122 h 1190386"/>
              <a:gd name="connsiteX158" fmla="*/ 939118 w 12191999"/>
              <a:gd name="connsiteY158" fmla="*/ 682852 h 1190386"/>
              <a:gd name="connsiteX159" fmla="*/ 944438 w 12191999"/>
              <a:gd name="connsiteY159" fmla="*/ 680960 h 1190386"/>
              <a:gd name="connsiteX160" fmla="*/ 946466 w 12191999"/>
              <a:gd name="connsiteY160" fmla="*/ 611783 h 1190386"/>
              <a:gd name="connsiteX161" fmla="*/ 948492 w 12191999"/>
              <a:gd name="connsiteY161" fmla="*/ 680960 h 1190386"/>
              <a:gd name="connsiteX162" fmla="*/ 949252 w 12191999"/>
              <a:gd name="connsiteY162" fmla="*/ 681230 h 1190386"/>
              <a:gd name="connsiteX163" fmla="*/ 954572 w 12191999"/>
              <a:gd name="connsiteY163" fmla="*/ 683122 h 1190386"/>
              <a:gd name="connsiteX164" fmla="*/ 954572 w 12191999"/>
              <a:gd name="connsiteY164" fmla="*/ 596651 h 1190386"/>
              <a:gd name="connsiteX165" fmla="*/ 958625 w 12191999"/>
              <a:gd name="connsiteY165" fmla="*/ 564224 h 1190386"/>
              <a:gd name="connsiteX166" fmla="*/ 997133 w 12191999"/>
              <a:gd name="connsiteY166" fmla="*/ 564224 h 1190386"/>
              <a:gd name="connsiteX167" fmla="*/ 997133 w 12191999"/>
              <a:gd name="connsiteY167" fmla="*/ 596651 h 1190386"/>
              <a:gd name="connsiteX168" fmla="*/ 997893 w 12191999"/>
              <a:gd name="connsiteY168" fmla="*/ 596651 h 1190386"/>
              <a:gd name="connsiteX169" fmla="*/ 1003212 w 12191999"/>
              <a:gd name="connsiteY169" fmla="*/ 596651 h 1190386"/>
              <a:gd name="connsiteX170" fmla="*/ 1003212 w 12191999"/>
              <a:gd name="connsiteY170" fmla="*/ 514503 h 1190386"/>
              <a:gd name="connsiteX171" fmla="*/ 1004987 w 12191999"/>
              <a:gd name="connsiteY171" fmla="*/ 514503 h 1190386"/>
              <a:gd name="connsiteX172" fmla="*/ 1017399 w 12191999"/>
              <a:gd name="connsiteY172" fmla="*/ 514503 h 1190386"/>
              <a:gd name="connsiteX173" fmla="*/ 1017399 w 12191999"/>
              <a:gd name="connsiteY173" fmla="*/ 512612 h 1190386"/>
              <a:gd name="connsiteX174" fmla="*/ 1017399 w 12191999"/>
              <a:gd name="connsiteY174" fmla="*/ 499371 h 1190386"/>
              <a:gd name="connsiteX175" fmla="*/ 1039693 w 12191999"/>
              <a:gd name="connsiteY175" fmla="*/ 499371 h 1190386"/>
              <a:gd name="connsiteX176" fmla="*/ 1039693 w 12191999"/>
              <a:gd name="connsiteY176" fmla="*/ 498290 h 1190386"/>
              <a:gd name="connsiteX177" fmla="*/ 1039693 w 12191999"/>
              <a:gd name="connsiteY177" fmla="*/ 490724 h 1190386"/>
              <a:gd name="connsiteX178" fmla="*/ 1041467 w 12191999"/>
              <a:gd name="connsiteY178" fmla="*/ 490724 h 1190386"/>
              <a:gd name="connsiteX179" fmla="*/ 1053881 w 12191999"/>
              <a:gd name="connsiteY179" fmla="*/ 490724 h 1190386"/>
              <a:gd name="connsiteX180" fmla="*/ 1053881 w 12191999"/>
              <a:gd name="connsiteY180" fmla="*/ 491805 h 1190386"/>
              <a:gd name="connsiteX181" fmla="*/ 1053881 w 12191999"/>
              <a:gd name="connsiteY181" fmla="*/ 499371 h 1190386"/>
              <a:gd name="connsiteX182" fmla="*/ 1054641 w 12191999"/>
              <a:gd name="connsiteY182" fmla="*/ 499371 h 1190386"/>
              <a:gd name="connsiteX183" fmla="*/ 1059960 w 12191999"/>
              <a:gd name="connsiteY183" fmla="*/ 499371 h 1190386"/>
              <a:gd name="connsiteX184" fmla="*/ 1070093 w 12191999"/>
              <a:gd name="connsiteY184" fmla="*/ 495047 h 1190386"/>
              <a:gd name="connsiteX185" fmla="*/ 1074146 w 12191999"/>
              <a:gd name="connsiteY185" fmla="*/ 498290 h 1190386"/>
              <a:gd name="connsiteX186" fmla="*/ 1074146 w 12191999"/>
              <a:gd name="connsiteY186" fmla="*/ 490724 h 1190386"/>
              <a:gd name="connsiteX187" fmla="*/ 1076426 w 12191999"/>
              <a:gd name="connsiteY187" fmla="*/ 490724 h 1190386"/>
              <a:gd name="connsiteX188" fmla="*/ 1092387 w 12191999"/>
              <a:gd name="connsiteY188" fmla="*/ 490724 h 1190386"/>
              <a:gd name="connsiteX189" fmla="*/ 1092387 w 12191999"/>
              <a:gd name="connsiteY189" fmla="*/ 491805 h 1190386"/>
              <a:gd name="connsiteX190" fmla="*/ 1092387 w 12191999"/>
              <a:gd name="connsiteY190" fmla="*/ 499371 h 1190386"/>
              <a:gd name="connsiteX191" fmla="*/ 1122788 w 12191999"/>
              <a:gd name="connsiteY191" fmla="*/ 499371 h 1190386"/>
              <a:gd name="connsiteX192" fmla="*/ 1122788 w 12191999"/>
              <a:gd name="connsiteY192" fmla="*/ 500992 h 1190386"/>
              <a:gd name="connsiteX193" fmla="*/ 1122788 w 12191999"/>
              <a:gd name="connsiteY193" fmla="*/ 512342 h 1190386"/>
              <a:gd name="connsiteX194" fmla="*/ 1149135 w 12191999"/>
              <a:gd name="connsiteY194" fmla="*/ 512342 h 1190386"/>
              <a:gd name="connsiteX195" fmla="*/ 1149135 w 12191999"/>
              <a:gd name="connsiteY195" fmla="*/ 542606 h 1190386"/>
              <a:gd name="connsiteX196" fmla="*/ 1149895 w 12191999"/>
              <a:gd name="connsiteY196" fmla="*/ 542606 h 1190386"/>
              <a:gd name="connsiteX197" fmla="*/ 1155214 w 12191999"/>
              <a:gd name="connsiteY197" fmla="*/ 542606 h 1190386"/>
              <a:gd name="connsiteX198" fmla="*/ 1155214 w 12191999"/>
              <a:gd name="connsiteY198" fmla="*/ 543687 h 1190386"/>
              <a:gd name="connsiteX199" fmla="*/ 1155214 w 12191999"/>
              <a:gd name="connsiteY199" fmla="*/ 551254 h 1190386"/>
              <a:gd name="connsiteX200" fmla="*/ 1159269 w 12191999"/>
              <a:gd name="connsiteY200" fmla="*/ 581518 h 1190386"/>
              <a:gd name="connsiteX201" fmla="*/ 1160029 w 12191999"/>
              <a:gd name="connsiteY201" fmla="*/ 581518 h 1190386"/>
              <a:gd name="connsiteX202" fmla="*/ 1165349 w 12191999"/>
              <a:gd name="connsiteY202" fmla="*/ 581518 h 1190386"/>
              <a:gd name="connsiteX203" fmla="*/ 1165349 w 12191999"/>
              <a:gd name="connsiteY203" fmla="*/ 582329 h 1190386"/>
              <a:gd name="connsiteX204" fmla="*/ 1165349 w 12191999"/>
              <a:gd name="connsiteY204" fmla="*/ 588004 h 1190386"/>
              <a:gd name="connsiteX205" fmla="*/ 1166362 w 12191999"/>
              <a:gd name="connsiteY205" fmla="*/ 588004 h 1190386"/>
              <a:gd name="connsiteX206" fmla="*/ 1173454 w 12191999"/>
              <a:gd name="connsiteY206" fmla="*/ 588004 h 1190386"/>
              <a:gd name="connsiteX207" fmla="*/ 1173454 w 12191999"/>
              <a:gd name="connsiteY207" fmla="*/ 618269 h 1190386"/>
              <a:gd name="connsiteX208" fmla="*/ 1175481 w 12191999"/>
              <a:gd name="connsiteY208" fmla="*/ 618269 h 1190386"/>
              <a:gd name="connsiteX209" fmla="*/ 1189668 w 12191999"/>
              <a:gd name="connsiteY209" fmla="*/ 618269 h 1190386"/>
              <a:gd name="connsiteX210" fmla="*/ 1189668 w 12191999"/>
              <a:gd name="connsiteY210" fmla="*/ 642048 h 1190386"/>
              <a:gd name="connsiteX211" fmla="*/ 1191695 w 12191999"/>
              <a:gd name="connsiteY211" fmla="*/ 643669 h 1190386"/>
              <a:gd name="connsiteX212" fmla="*/ 1191695 w 12191999"/>
              <a:gd name="connsiteY212" fmla="*/ 655019 h 1190386"/>
              <a:gd name="connsiteX213" fmla="*/ 1192455 w 12191999"/>
              <a:gd name="connsiteY213" fmla="*/ 655019 h 1190386"/>
              <a:gd name="connsiteX214" fmla="*/ 1197775 w 12191999"/>
              <a:gd name="connsiteY214" fmla="*/ 655019 h 1190386"/>
              <a:gd name="connsiteX215" fmla="*/ 1197775 w 12191999"/>
              <a:gd name="connsiteY215" fmla="*/ 678798 h 1190386"/>
              <a:gd name="connsiteX216" fmla="*/ 1199042 w 12191999"/>
              <a:gd name="connsiteY216" fmla="*/ 678798 h 1190386"/>
              <a:gd name="connsiteX217" fmla="*/ 1207908 w 12191999"/>
              <a:gd name="connsiteY217" fmla="*/ 678798 h 1190386"/>
              <a:gd name="connsiteX218" fmla="*/ 1209936 w 12191999"/>
              <a:gd name="connsiteY218" fmla="*/ 682852 h 1190386"/>
              <a:gd name="connsiteX219" fmla="*/ 1209936 w 12191999"/>
              <a:gd name="connsiteY219" fmla="*/ 696093 h 1190386"/>
              <a:gd name="connsiteX220" fmla="*/ 1211455 w 12191999"/>
              <a:gd name="connsiteY220" fmla="*/ 694201 h 1190386"/>
              <a:gd name="connsiteX221" fmla="*/ 1222096 w 12191999"/>
              <a:gd name="connsiteY221" fmla="*/ 680960 h 1190386"/>
              <a:gd name="connsiteX222" fmla="*/ 1250470 w 12191999"/>
              <a:gd name="connsiteY222" fmla="*/ 680960 h 1190386"/>
              <a:gd name="connsiteX223" fmla="*/ 1250470 w 12191999"/>
              <a:gd name="connsiteY223" fmla="*/ 767431 h 1190386"/>
              <a:gd name="connsiteX224" fmla="*/ 1251230 w 12191999"/>
              <a:gd name="connsiteY224" fmla="*/ 767431 h 1190386"/>
              <a:gd name="connsiteX225" fmla="*/ 1256550 w 12191999"/>
              <a:gd name="connsiteY225" fmla="*/ 767431 h 1190386"/>
              <a:gd name="connsiteX226" fmla="*/ 1257309 w 12191999"/>
              <a:gd name="connsiteY226" fmla="*/ 766080 h 1190386"/>
              <a:gd name="connsiteX227" fmla="*/ 1262629 w 12191999"/>
              <a:gd name="connsiteY227" fmla="*/ 756622 h 1190386"/>
              <a:gd name="connsiteX228" fmla="*/ 1262629 w 12191999"/>
              <a:gd name="connsiteY228" fmla="*/ 758514 h 1190386"/>
              <a:gd name="connsiteX229" fmla="*/ 1262629 w 12191999"/>
              <a:gd name="connsiteY229" fmla="*/ 771755 h 1190386"/>
              <a:gd name="connsiteX230" fmla="*/ 1266682 w 12191999"/>
              <a:gd name="connsiteY230" fmla="*/ 726358 h 1190386"/>
              <a:gd name="connsiteX231" fmla="*/ 1267443 w 12191999"/>
              <a:gd name="connsiteY231" fmla="*/ 726358 h 1190386"/>
              <a:gd name="connsiteX232" fmla="*/ 1272763 w 12191999"/>
              <a:gd name="connsiteY232" fmla="*/ 726358 h 1190386"/>
              <a:gd name="connsiteX233" fmla="*/ 1272763 w 12191999"/>
              <a:gd name="connsiteY233" fmla="*/ 661504 h 1190386"/>
              <a:gd name="connsiteX234" fmla="*/ 1273776 w 12191999"/>
              <a:gd name="connsiteY234" fmla="*/ 661504 h 1190386"/>
              <a:gd name="connsiteX235" fmla="*/ 1280869 w 12191999"/>
              <a:gd name="connsiteY235" fmla="*/ 661504 h 1190386"/>
              <a:gd name="connsiteX236" fmla="*/ 1293029 w 12191999"/>
              <a:gd name="connsiteY236" fmla="*/ 618269 h 1190386"/>
              <a:gd name="connsiteX237" fmla="*/ 1294296 w 12191999"/>
              <a:gd name="connsiteY237" fmla="*/ 618269 h 1190386"/>
              <a:gd name="connsiteX238" fmla="*/ 1303163 w 12191999"/>
              <a:gd name="connsiteY238" fmla="*/ 618269 h 1190386"/>
              <a:gd name="connsiteX239" fmla="*/ 1313297 w 12191999"/>
              <a:gd name="connsiteY239" fmla="*/ 661504 h 1190386"/>
              <a:gd name="connsiteX240" fmla="*/ 1314309 w 12191999"/>
              <a:gd name="connsiteY240" fmla="*/ 661504 h 1190386"/>
              <a:gd name="connsiteX241" fmla="*/ 1321404 w 12191999"/>
              <a:gd name="connsiteY241" fmla="*/ 661504 h 1190386"/>
              <a:gd name="connsiteX242" fmla="*/ 1321404 w 12191999"/>
              <a:gd name="connsiteY242" fmla="*/ 700416 h 1190386"/>
              <a:gd name="connsiteX243" fmla="*/ 1323176 w 12191999"/>
              <a:gd name="connsiteY243" fmla="*/ 700416 h 1190386"/>
              <a:gd name="connsiteX244" fmla="*/ 1335590 w 12191999"/>
              <a:gd name="connsiteY244" fmla="*/ 700416 h 1190386"/>
              <a:gd name="connsiteX245" fmla="*/ 1335590 w 12191999"/>
              <a:gd name="connsiteY245" fmla="*/ 702578 h 1190386"/>
              <a:gd name="connsiteX246" fmla="*/ 1335590 w 12191999"/>
              <a:gd name="connsiteY246" fmla="*/ 717710 h 1190386"/>
              <a:gd name="connsiteX247" fmla="*/ 1339643 w 12191999"/>
              <a:gd name="connsiteY247" fmla="*/ 715549 h 1190386"/>
              <a:gd name="connsiteX248" fmla="*/ 1339643 w 12191999"/>
              <a:gd name="connsiteY248" fmla="*/ 700416 h 1190386"/>
              <a:gd name="connsiteX249" fmla="*/ 1341164 w 12191999"/>
              <a:gd name="connsiteY249" fmla="*/ 700416 h 1190386"/>
              <a:gd name="connsiteX250" fmla="*/ 1351803 w 12191999"/>
              <a:gd name="connsiteY250" fmla="*/ 700416 h 1190386"/>
              <a:gd name="connsiteX251" fmla="*/ 1351803 w 12191999"/>
              <a:gd name="connsiteY251" fmla="*/ 702037 h 1190386"/>
              <a:gd name="connsiteX252" fmla="*/ 1351803 w 12191999"/>
              <a:gd name="connsiteY252" fmla="*/ 713387 h 1190386"/>
              <a:gd name="connsiteX253" fmla="*/ 1382204 w 12191999"/>
              <a:gd name="connsiteY253" fmla="*/ 713387 h 1190386"/>
              <a:gd name="connsiteX254" fmla="*/ 1382204 w 12191999"/>
              <a:gd name="connsiteY254" fmla="*/ 676637 h 1190386"/>
              <a:gd name="connsiteX255" fmla="*/ 1383471 w 12191999"/>
              <a:gd name="connsiteY255" fmla="*/ 676637 h 1190386"/>
              <a:gd name="connsiteX256" fmla="*/ 1392338 w 12191999"/>
              <a:gd name="connsiteY256" fmla="*/ 676637 h 1190386"/>
              <a:gd name="connsiteX257" fmla="*/ 1392338 w 12191999"/>
              <a:gd name="connsiteY257" fmla="*/ 698254 h 1190386"/>
              <a:gd name="connsiteX258" fmla="*/ 1394364 w 12191999"/>
              <a:gd name="connsiteY258" fmla="*/ 665828 h 1190386"/>
              <a:gd name="connsiteX259" fmla="*/ 1416657 w 12191999"/>
              <a:gd name="connsiteY259" fmla="*/ 665828 h 1190386"/>
              <a:gd name="connsiteX260" fmla="*/ 1416657 w 12191999"/>
              <a:gd name="connsiteY260" fmla="*/ 664206 h 1190386"/>
              <a:gd name="connsiteX261" fmla="*/ 1416657 w 12191999"/>
              <a:gd name="connsiteY261" fmla="*/ 652857 h 1190386"/>
              <a:gd name="connsiteX262" fmla="*/ 1417418 w 12191999"/>
              <a:gd name="connsiteY262" fmla="*/ 652857 h 1190386"/>
              <a:gd name="connsiteX263" fmla="*/ 1422738 w 12191999"/>
              <a:gd name="connsiteY263" fmla="*/ 652857 h 1190386"/>
              <a:gd name="connsiteX264" fmla="*/ 1422738 w 12191999"/>
              <a:gd name="connsiteY264" fmla="*/ 650966 h 1190386"/>
              <a:gd name="connsiteX265" fmla="*/ 1422738 w 12191999"/>
              <a:gd name="connsiteY265" fmla="*/ 637725 h 1190386"/>
              <a:gd name="connsiteX266" fmla="*/ 1426791 w 12191999"/>
              <a:gd name="connsiteY266" fmla="*/ 644210 h 1190386"/>
              <a:gd name="connsiteX267" fmla="*/ 1429071 w 12191999"/>
              <a:gd name="connsiteY267" fmla="*/ 644210 h 1190386"/>
              <a:gd name="connsiteX268" fmla="*/ 1445032 w 12191999"/>
              <a:gd name="connsiteY268" fmla="*/ 644210 h 1190386"/>
              <a:gd name="connsiteX269" fmla="*/ 1445032 w 12191999"/>
              <a:gd name="connsiteY269" fmla="*/ 643399 h 1190386"/>
              <a:gd name="connsiteX270" fmla="*/ 1445032 w 12191999"/>
              <a:gd name="connsiteY270" fmla="*/ 637725 h 1190386"/>
              <a:gd name="connsiteX271" fmla="*/ 1445792 w 12191999"/>
              <a:gd name="connsiteY271" fmla="*/ 637725 h 1190386"/>
              <a:gd name="connsiteX272" fmla="*/ 1451112 w 12191999"/>
              <a:gd name="connsiteY272" fmla="*/ 637725 h 1190386"/>
              <a:gd name="connsiteX273" fmla="*/ 1451112 w 12191999"/>
              <a:gd name="connsiteY273" fmla="*/ 639076 h 1190386"/>
              <a:gd name="connsiteX274" fmla="*/ 1451112 w 12191999"/>
              <a:gd name="connsiteY274" fmla="*/ 648534 h 1190386"/>
              <a:gd name="connsiteX275" fmla="*/ 1489618 w 12191999"/>
              <a:gd name="connsiteY275" fmla="*/ 648534 h 1190386"/>
              <a:gd name="connsiteX276" fmla="*/ 1489618 w 12191999"/>
              <a:gd name="connsiteY276" fmla="*/ 786887 h 1190386"/>
              <a:gd name="connsiteX277" fmla="*/ 1491139 w 12191999"/>
              <a:gd name="connsiteY277" fmla="*/ 786887 h 1190386"/>
              <a:gd name="connsiteX278" fmla="*/ 1501779 w 12191999"/>
              <a:gd name="connsiteY278" fmla="*/ 786887 h 1190386"/>
              <a:gd name="connsiteX279" fmla="*/ 1501779 w 12191999"/>
              <a:gd name="connsiteY279" fmla="*/ 773917 h 1190386"/>
              <a:gd name="connsiteX280" fmla="*/ 1505832 w 12191999"/>
              <a:gd name="connsiteY280" fmla="*/ 773917 h 1190386"/>
              <a:gd name="connsiteX281" fmla="*/ 1505832 w 12191999"/>
              <a:gd name="connsiteY281" fmla="*/ 786887 h 1190386"/>
              <a:gd name="connsiteX282" fmla="*/ 1536232 w 12191999"/>
              <a:gd name="connsiteY282" fmla="*/ 786887 h 1190386"/>
              <a:gd name="connsiteX283" fmla="*/ 1536232 w 12191999"/>
              <a:gd name="connsiteY283" fmla="*/ 756622 h 1190386"/>
              <a:gd name="connsiteX284" fmla="*/ 1548392 w 12191999"/>
              <a:gd name="connsiteY284" fmla="*/ 756622 h 1190386"/>
              <a:gd name="connsiteX285" fmla="*/ 1560553 w 12191999"/>
              <a:gd name="connsiteY285" fmla="*/ 754461 h 1190386"/>
              <a:gd name="connsiteX286" fmla="*/ 1564606 w 12191999"/>
              <a:gd name="connsiteY286" fmla="*/ 756622 h 1190386"/>
              <a:gd name="connsiteX287" fmla="*/ 1574740 w 12191999"/>
              <a:gd name="connsiteY287" fmla="*/ 756622 h 1190386"/>
              <a:gd name="connsiteX288" fmla="*/ 1574740 w 12191999"/>
              <a:gd name="connsiteY288" fmla="*/ 786887 h 1190386"/>
              <a:gd name="connsiteX289" fmla="*/ 1582846 w 12191999"/>
              <a:gd name="connsiteY289" fmla="*/ 786887 h 1190386"/>
              <a:gd name="connsiteX290" fmla="*/ 1582846 w 12191999"/>
              <a:gd name="connsiteY290" fmla="*/ 804182 h 1190386"/>
              <a:gd name="connsiteX291" fmla="*/ 1592182 w 12191999"/>
              <a:gd name="connsiteY291" fmla="*/ 805087 h 1190386"/>
              <a:gd name="connsiteX292" fmla="*/ 1605140 w 12191999"/>
              <a:gd name="connsiteY292" fmla="*/ 805087 h 1190386"/>
              <a:gd name="connsiteX293" fmla="*/ 1605140 w 12191999"/>
              <a:gd name="connsiteY293" fmla="*/ 789049 h 1190386"/>
              <a:gd name="connsiteX294" fmla="*/ 1673097 w 12191999"/>
              <a:gd name="connsiteY294" fmla="*/ 789049 h 1190386"/>
              <a:gd name="connsiteX295" fmla="*/ 1673097 w 12191999"/>
              <a:gd name="connsiteY295" fmla="*/ 703796 h 1190386"/>
              <a:gd name="connsiteX296" fmla="*/ 1745104 w 12191999"/>
              <a:gd name="connsiteY296" fmla="*/ 703796 h 1190386"/>
              <a:gd name="connsiteX297" fmla="*/ 1745104 w 12191999"/>
              <a:gd name="connsiteY297" fmla="*/ 782564 h 1190386"/>
              <a:gd name="connsiteX298" fmla="*/ 1747008 w 12191999"/>
              <a:gd name="connsiteY298" fmla="*/ 782564 h 1190386"/>
              <a:gd name="connsiteX299" fmla="*/ 1748251 w 12191999"/>
              <a:gd name="connsiteY299" fmla="*/ 805087 h 1190386"/>
              <a:gd name="connsiteX300" fmla="*/ 1757926 w 12191999"/>
              <a:gd name="connsiteY300" fmla="*/ 805087 h 1190386"/>
              <a:gd name="connsiteX301" fmla="*/ 1759168 w 12191999"/>
              <a:gd name="connsiteY301" fmla="*/ 782564 h 1190386"/>
              <a:gd name="connsiteX302" fmla="*/ 1765248 w 12191999"/>
              <a:gd name="connsiteY302" fmla="*/ 782564 h 1190386"/>
              <a:gd name="connsiteX303" fmla="*/ 1766490 w 12191999"/>
              <a:gd name="connsiteY303" fmla="*/ 805087 h 1190386"/>
              <a:gd name="connsiteX304" fmla="*/ 1817112 w 12191999"/>
              <a:gd name="connsiteY304" fmla="*/ 805087 h 1190386"/>
              <a:gd name="connsiteX305" fmla="*/ 1817112 w 12191999"/>
              <a:gd name="connsiteY305" fmla="*/ 642059 h 1190386"/>
              <a:gd name="connsiteX306" fmla="*/ 2014440 w 12191999"/>
              <a:gd name="connsiteY306" fmla="*/ 642059 h 1190386"/>
              <a:gd name="connsiteX307" fmla="*/ 2014440 w 12191999"/>
              <a:gd name="connsiteY307" fmla="*/ 805087 h 1190386"/>
              <a:gd name="connsiteX308" fmla="*/ 2033136 w 12191999"/>
              <a:gd name="connsiteY308" fmla="*/ 805087 h 1190386"/>
              <a:gd name="connsiteX309" fmla="*/ 2033136 w 12191999"/>
              <a:gd name="connsiteY309" fmla="*/ 722394 h 1190386"/>
              <a:gd name="connsiteX310" fmla="*/ 2128257 w 12191999"/>
              <a:gd name="connsiteY310" fmla="*/ 722394 h 1190386"/>
              <a:gd name="connsiteX311" fmla="*/ 2140186 w 12191999"/>
              <a:gd name="connsiteY311" fmla="*/ 404253 h 1190386"/>
              <a:gd name="connsiteX312" fmla="*/ 2128027 w 12191999"/>
              <a:gd name="connsiteY312" fmla="*/ 382635 h 1190386"/>
              <a:gd name="connsiteX313" fmla="*/ 2121946 w 12191999"/>
              <a:gd name="connsiteY313" fmla="*/ 378311 h 1190386"/>
              <a:gd name="connsiteX314" fmla="*/ 2130054 w 12191999"/>
              <a:gd name="connsiteY314" fmla="*/ 354532 h 1190386"/>
              <a:gd name="connsiteX315" fmla="*/ 2130054 w 12191999"/>
              <a:gd name="connsiteY315" fmla="*/ 337238 h 1190386"/>
              <a:gd name="connsiteX316" fmla="*/ 2144240 w 12191999"/>
              <a:gd name="connsiteY316" fmla="*/ 337238 h 1190386"/>
              <a:gd name="connsiteX317" fmla="*/ 2144240 w 12191999"/>
              <a:gd name="connsiteY317" fmla="*/ 315620 h 1190386"/>
              <a:gd name="connsiteX318" fmla="*/ 2146267 w 12191999"/>
              <a:gd name="connsiteY318" fmla="*/ 311296 h 1190386"/>
              <a:gd name="connsiteX319" fmla="*/ 2146267 w 12191999"/>
              <a:gd name="connsiteY319" fmla="*/ 233472 h 1190386"/>
              <a:gd name="connsiteX320" fmla="*/ 2144240 w 12191999"/>
              <a:gd name="connsiteY320" fmla="*/ 226987 h 1190386"/>
              <a:gd name="connsiteX321" fmla="*/ 2150321 w 12191999"/>
              <a:gd name="connsiteY321" fmla="*/ 220501 h 1190386"/>
              <a:gd name="connsiteX322" fmla="*/ 2150321 w 12191999"/>
              <a:gd name="connsiteY322" fmla="*/ 162133 h 1190386"/>
              <a:gd name="connsiteX323" fmla="*/ 2152347 w 12191999"/>
              <a:gd name="connsiteY323" fmla="*/ 157810 h 1190386"/>
              <a:gd name="connsiteX324" fmla="*/ 2152347 w 12191999"/>
              <a:gd name="connsiteY324" fmla="*/ 101604 h 1190386"/>
              <a:gd name="connsiteX325" fmla="*/ 2154373 w 12191999"/>
              <a:gd name="connsiteY325" fmla="*/ 82148 h 1190386"/>
              <a:gd name="connsiteX326" fmla="*/ 2158427 w 12191999"/>
              <a:gd name="connsiteY326" fmla="*/ 99442 h 1190386"/>
              <a:gd name="connsiteX327" fmla="*/ 2160454 w 12191999"/>
              <a:gd name="connsiteY327" fmla="*/ 157810 h 1190386"/>
              <a:gd name="connsiteX328" fmla="*/ 2162481 w 12191999"/>
              <a:gd name="connsiteY328" fmla="*/ 220501 h 1190386"/>
              <a:gd name="connsiteX329" fmla="*/ 2168560 w 12191999"/>
              <a:gd name="connsiteY329" fmla="*/ 226987 h 1190386"/>
              <a:gd name="connsiteX330" fmla="*/ 2166533 w 12191999"/>
              <a:gd name="connsiteY330" fmla="*/ 233472 h 1190386"/>
              <a:gd name="connsiteX331" fmla="*/ 2166533 w 12191999"/>
              <a:gd name="connsiteY331" fmla="*/ 311296 h 1190386"/>
              <a:gd name="connsiteX332" fmla="*/ 2168560 w 12191999"/>
              <a:gd name="connsiteY332" fmla="*/ 315620 h 1190386"/>
              <a:gd name="connsiteX333" fmla="*/ 2168560 w 12191999"/>
              <a:gd name="connsiteY333" fmla="*/ 337238 h 1190386"/>
              <a:gd name="connsiteX334" fmla="*/ 2182747 w 12191999"/>
              <a:gd name="connsiteY334" fmla="*/ 337238 h 1190386"/>
              <a:gd name="connsiteX335" fmla="*/ 2182747 w 12191999"/>
              <a:gd name="connsiteY335" fmla="*/ 354532 h 1190386"/>
              <a:gd name="connsiteX336" fmla="*/ 2190855 w 12191999"/>
              <a:gd name="connsiteY336" fmla="*/ 378311 h 1190386"/>
              <a:gd name="connsiteX337" fmla="*/ 2184775 w 12191999"/>
              <a:gd name="connsiteY337" fmla="*/ 382635 h 1190386"/>
              <a:gd name="connsiteX338" fmla="*/ 2172613 w 12191999"/>
              <a:gd name="connsiteY338" fmla="*/ 404253 h 1190386"/>
              <a:gd name="connsiteX339" fmla="*/ 2180720 w 12191999"/>
              <a:gd name="connsiteY339" fmla="*/ 657181 h 1190386"/>
              <a:gd name="connsiteX340" fmla="*/ 2245574 w 12191999"/>
              <a:gd name="connsiteY340" fmla="*/ 657181 h 1190386"/>
              <a:gd name="connsiteX341" fmla="*/ 2245574 w 12191999"/>
              <a:gd name="connsiteY341" fmla="*/ 732843 h 1190386"/>
              <a:gd name="connsiteX342" fmla="*/ 2253682 w 12191999"/>
              <a:gd name="connsiteY342" fmla="*/ 732843 h 1190386"/>
              <a:gd name="connsiteX343" fmla="*/ 2255708 w 12191999"/>
              <a:gd name="connsiteY343" fmla="*/ 726358 h 1190386"/>
              <a:gd name="connsiteX344" fmla="*/ 2261789 w 12191999"/>
              <a:gd name="connsiteY344" fmla="*/ 726358 h 1190386"/>
              <a:gd name="connsiteX345" fmla="*/ 2263816 w 12191999"/>
              <a:gd name="connsiteY345" fmla="*/ 735005 h 1190386"/>
              <a:gd name="connsiteX346" fmla="*/ 2275976 w 12191999"/>
              <a:gd name="connsiteY346" fmla="*/ 735005 h 1190386"/>
              <a:gd name="connsiteX347" fmla="*/ 2275976 w 12191999"/>
              <a:gd name="connsiteY347" fmla="*/ 728519 h 1190386"/>
              <a:gd name="connsiteX348" fmla="*/ 2298269 w 12191999"/>
              <a:gd name="connsiteY348" fmla="*/ 728519 h 1190386"/>
              <a:gd name="connsiteX349" fmla="*/ 2298269 w 12191999"/>
              <a:gd name="connsiteY349" fmla="*/ 735005 h 1190386"/>
              <a:gd name="connsiteX350" fmla="*/ 2318535 w 12191999"/>
              <a:gd name="connsiteY350" fmla="*/ 735005 h 1190386"/>
              <a:gd name="connsiteX351" fmla="*/ 2318535 w 12191999"/>
              <a:gd name="connsiteY351" fmla="*/ 780402 h 1190386"/>
              <a:gd name="connsiteX352" fmla="*/ 2332723 w 12191999"/>
              <a:gd name="connsiteY352" fmla="*/ 780402 h 1190386"/>
              <a:gd name="connsiteX353" fmla="*/ 2332723 w 12191999"/>
              <a:gd name="connsiteY353" fmla="*/ 767431 h 1190386"/>
              <a:gd name="connsiteX354" fmla="*/ 2348937 w 12191999"/>
              <a:gd name="connsiteY354" fmla="*/ 767431 h 1190386"/>
              <a:gd name="connsiteX355" fmla="*/ 2348937 w 12191999"/>
              <a:gd name="connsiteY355" fmla="*/ 588004 h 1190386"/>
              <a:gd name="connsiteX356" fmla="*/ 2355017 w 12191999"/>
              <a:gd name="connsiteY356" fmla="*/ 581518 h 1190386"/>
              <a:gd name="connsiteX357" fmla="*/ 2427978 w 12191999"/>
              <a:gd name="connsiteY357" fmla="*/ 581518 h 1190386"/>
              <a:gd name="connsiteX358" fmla="*/ 2427978 w 12191999"/>
              <a:gd name="connsiteY358" fmla="*/ 590166 h 1190386"/>
              <a:gd name="connsiteX359" fmla="*/ 2438110 w 12191999"/>
              <a:gd name="connsiteY359" fmla="*/ 590166 h 1190386"/>
              <a:gd name="connsiteX360" fmla="*/ 2438110 w 12191999"/>
              <a:gd name="connsiteY360" fmla="*/ 704740 h 1190386"/>
              <a:gd name="connsiteX361" fmla="*/ 2460405 w 12191999"/>
              <a:gd name="connsiteY361" fmla="*/ 704740 h 1190386"/>
              <a:gd name="connsiteX362" fmla="*/ 2460405 w 12191999"/>
              <a:gd name="connsiteY362" fmla="*/ 637725 h 1190386"/>
              <a:gd name="connsiteX363" fmla="*/ 2486752 w 12191999"/>
              <a:gd name="connsiteY363" fmla="*/ 637725 h 1190386"/>
              <a:gd name="connsiteX364" fmla="*/ 2490804 w 12191999"/>
              <a:gd name="connsiteY364" fmla="*/ 633401 h 1190386"/>
              <a:gd name="connsiteX365" fmla="*/ 2498911 w 12191999"/>
              <a:gd name="connsiteY365" fmla="*/ 633401 h 1190386"/>
              <a:gd name="connsiteX366" fmla="*/ 2502965 w 12191999"/>
              <a:gd name="connsiteY366" fmla="*/ 637725 h 1190386"/>
              <a:gd name="connsiteX367" fmla="*/ 2525259 w 12191999"/>
              <a:gd name="connsiteY367" fmla="*/ 637725 h 1190386"/>
              <a:gd name="connsiteX368" fmla="*/ 2525259 w 12191999"/>
              <a:gd name="connsiteY368" fmla="*/ 520989 h 1190386"/>
              <a:gd name="connsiteX369" fmla="*/ 2582006 w 12191999"/>
              <a:gd name="connsiteY369" fmla="*/ 510180 h 1190386"/>
              <a:gd name="connsiteX370" fmla="*/ 2582006 w 12191999"/>
              <a:gd name="connsiteY370" fmla="*/ 511261 h 1190386"/>
              <a:gd name="connsiteX371" fmla="*/ 2582006 w 12191999"/>
              <a:gd name="connsiteY371" fmla="*/ 518827 h 1190386"/>
              <a:gd name="connsiteX372" fmla="*/ 2608353 w 12191999"/>
              <a:gd name="connsiteY372" fmla="*/ 518827 h 1190386"/>
              <a:gd name="connsiteX373" fmla="*/ 2608353 w 12191999"/>
              <a:gd name="connsiteY373" fmla="*/ 773917 h 1190386"/>
              <a:gd name="connsiteX374" fmla="*/ 2630646 w 12191999"/>
              <a:gd name="connsiteY374" fmla="*/ 773917 h 1190386"/>
              <a:gd name="connsiteX375" fmla="*/ 2630646 w 12191999"/>
              <a:gd name="connsiteY375" fmla="*/ 769593 h 1190386"/>
              <a:gd name="connsiteX376" fmla="*/ 2642806 w 12191999"/>
              <a:gd name="connsiteY376" fmla="*/ 769593 h 1190386"/>
              <a:gd name="connsiteX377" fmla="*/ 2642806 w 12191999"/>
              <a:gd name="connsiteY377" fmla="*/ 773917 h 1190386"/>
              <a:gd name="connsiteX378" fmla="*/ 2667127 w 12191999"/>
              <a:gd name="connsiteY378" fmla="*/ 773917 h 1190386"/>
              <a:gd name="connsiteX379" fmla="*/ 2667127 w 12191999"/>
              <a:gd name="connsiteY379" fmla="*/ 760946 h 1190386"/>
              <a:gd name="connsiteX380" fmla="*/ 2695500 w 12191999"/>
              <a:gd name="connsiteY380" fmla="*/ 760946 h 1190386"/>
              <a:gd name="connsiteX381" fmla="*/ 2707661 w 12191999"/>
              <a:gd name="connsiteY381" fmla="*/ 756622 h 1190386"/>
              <a:gd name="connsiteX382" fmla="*/ 2727927 w 12191999"/>
              <a:gd name="connsiteY382" fmla="*/ 760946 h 1190386"/>
              <a:gd name="connsiteX383" fmla="*/ 2727927 w 12191999"/>
              <a:gd name="connsiteY383" fmla="*/ 743652 h 1190386"/>
              <a:gd name="connsiteX384" fmla="*/ 2736035 w 12191999"/>
              <a:gd name="connsiteY384" fmla="*/ 743652 h 1190386"/>
              <a:gd name="connsiteX385" fmla="*/ 2736035 w 12191999"/>
              <a:gd name="connsiteY385" fmla="*/ 730681 h 1190386"/>
              <a:gd name="connsiteX386" fmla="*/ 2792781 w 12191999"/>
              <a:gd name="connsiteY386" fmla="*/ 730681 h 1190386"/>
              <a:gd name="connsiteX387" fmla="*/ 2792781 w 12191999"/>
              <a:gd name="connsiteY387" fmla="*/ 700416 h 1190386"/>
              <a:gd name="connsiteX388" fmla="*/ 2811022 w 12191999"/>
              <a:gd name="connsiteY388" fmla="*/ 700416 h 1190386"/>
              <a:gd name="connsiteX389" fmla="*/ 2811022 w 12191999"/>
              <a:gd name="connsiteY389" fmla="*/ 693931 h 1190386"/>
              <a:gd name="connsiteX390" fmla="*/ 2823181 w 12191999"/>
              <a:gd name="connsiteY390" fmla="*/ 693931 h 1190386"/>
              <a:gd name="connsiteX391" fmla="*/ 2823181 w 12191999"/>
              <a:gd name="connsiteY391" fmla="*/ 700416 h 1190386"/>
              <a:gd name="connsiteX392" fmla="*/ 2839395 w 12191999"/>
              <a:gd name="connsiteY392" fmla="*/ 700416 h 1190386"/>
              <a:gd name="connsiteX393" fmla="*/ 2839395 w 12191999"/>
              <a:gd name="connsiteY393" fmla="*/ 750137 h 1190386"/>
              <a:gd name="connsiteX394" fmla="*/ 2871823 w 12191999"/>
              <a:gd name="connsiteY394" fmla="*/ 750137 h 1190386"/>
              <a:gd name="connsiteX395" fmla="*/ 2871823 w 12191999"/>
              <a:gd name="connsiteY395" fmla="*/ 724196 h 1190386"/>
              <a:gd name="connsiteX396" fmla="*/ 2910330 w 12191999"/>
              <a:gd name="connsiteY396" fmla="*/ 724196 h 1190386"/>
              <a:gd name="connsiteX397" fmla="*/ 2910330 w 12191999"/>
              <a:gd name="connsiteY397" fmla="*/ 693931 h 1190386"/>
              <a:gd name="connsiteX398" fmla="*/ 2958971 w 12191999"/>
              <a:gd name="connsiteY398" fmla="*/ 693931 h 1190386"/>
              <a:gd name="connsiteX399" fmla="*/ 2958971 w 12191999"/>
              <a:gd name="connsiteY399" fmla="*/ 805087 h 1190386"/>
              <a:gd name="connsiteX400" fmla="*/ 2958971 w 12191999"/>
              <a:gd name="connsiteY400" fmla="*/ 818866 h 1190386"/>
              <a:gd name="connsiteX401" fmla="*/ 3025292 w 12191999"/>
              <a:gd name="connsiteY401" fmla="*/ 818866 h 1190386"/>
              <a:gd name="connsiteX402" fmla="*/ 3024845 w 12191999"/>
              <a:gd name="connsiteY402" fmla="*/ 724196 h 1190386"/>
              <a:gd name="connsiteX403" fmla="*/ 3045111 w 12191999"/>
              <a:gd name="connsiteY403" fmla="*/ 724196 h 1190386"/>
              <a:gd name="connsiteX404" fmla="*/ 3045618 w 12191999"/>
              <a:gd name="connsiteY404" fmla="*/ 723115 h 1190386"/>
              <a:gd name="connsiteX405" fmla="*/ 3049165 w 12191999"/>
              <a:gd name="connsiteY405" fmla="*/ 715549 h 1190386"/>
              <a:gd name="connsiteX406" fmla="*/ 3050938 w 12191999"/>
              <a:gd name="connsiteY406" fmla="*/ 715819 h 1190386"/>
              <a:gd name="connsiteX407" fmla="*/ 3063352 w 12191999"/>
              <a:gd name="connsiteY407" fmla="*/ 717710 h 1190386"/>
              <a:gd name="connsiteX408" fmla="*/ 3063859 w 12191999"/>
              <a:gd name="connsiteY408" fmla="*/ 719062 h 1190386"/>
              <a:gd name="connsiteX409" fmla="*/ 3067404 w 12191999"/>
              <a:gd name="connsiteY409" fmla="*/ 728519 h 1190386"/>
              <a:gd name="connsiteX410" fmla="*/ 3093751 w 12191999"/>
              <a:gd name="connsiteY410" fmla="*/ 730681 h 1190386"/>
              <a:gd name="connsiteX411" fmla="*/ 3093751 w 12191999"/>
              <a:gd name="connsiteY411" fmla="*/ 607460 h 1190386"/>
              <a:gd name="connsiteX412" fmla="*/ 3095778 w 12191999"/>
              <a:gd name="connsiteY412" fmla="*/ 607460 h 1190386"/>
              <a:gd name="connsiteX413" fmla="*/ 3109965 w 12191999"/>
              <a:gd name="connsiteY413" fmla="*/ 607460 h 1190386"/>
              <a:gd name="connsiteX414" fmla="*/ 3109965 w 12191999"/>
              <a:gd name="connsiteY414" fmla="*/ 471268 h 1190386"/>
              <a:gd name="connsiteX415" fmla="*/ 3111739 w 12191999"/>
              <a:gd name="connsiteY415" fmla="*/ 471268 h 1190386"/>
              <a:gd name="connsiteX416" fmla="*/ 3124152 w 12191999"/>
              <a:gd name="connsiteY416" fmla="*/ 471268 h 1190386"/>
              <a:gd name="connsiteX417" fmla="*/ 3245754 w 12191999"/>
              <a:gd name="connsiteY417" fmla="*/ 471268 h 1190386"/>
              <a:gd name="connsiteX418" fmla="*/ 3248034 w 12191999"/>
              <a:gd name="connsiteY418" fmla="*/ 471268 h 1190386"/>
              <a:gd name="connsiteX419" fmla="*/ 3263995 w 12191999"/>
              <a:gd name="connsiteY419" fmla="*/ 471268 h 1190386"/>
              <a:gd name="connsiteX420" fmla="*/ 3263995 w 12191999"/>
              <a:gd name="connsiteY420" fmla="*/ 611783 h 1190386"/>
              <a:gd name="connsiteX421" fmla="*/ 3265514 w 12191999"/>
              <a:gd name="connsiteY421" fmla="*/ 611513 h 1190386"/>
              <a:gd name="connsiteX422" fmla="*/ 3276155 w 12191999"/>
              <a:gd name="connsiteY422" fmla="*/ 609622 h 1190386"/>
              <a:gd name="connsiteX423" fmla="*/ 3274128 w 12191999"/>
              <a:gd name="connsiteY423" fmla="*/ 698254 h 1190386"/>
              <a:gd name="connsiteX424" fmla="*/ 3275648 w 12191999"/>
              <a:gd name="connsiteY424" fmla="*/ 698525 h 1190386"/>
              <a:gd name="connsiteX425" fmla="*/ 3286288 w 12191999"/>
              <a:gd name="connsiteY425" fmla="*/ 700416 h 1190386"/>
              <a:gd name="connsiteX426" fmla="*/ 3286541 w 12191999"/>
              <a:gd name="connsiteY426" fmla="*/ 701227 h 1190386"/>
              <a:gd name="connsiteX427" fmla="*/ 3288315 w 12191999"/>
              <a:gd name="connsiteY427" fmla="*/ 706902 h 1190386"/>
              <a:gd name="connsiteX428" fmla="*/ 3289074 w 12191999"/>
              <a:gd name="connsiteY428" fmla="*/ 704470 h 1190386"/>
              <a:gd name="connsiteX429" fmla="*/ 3294394 w 12191999"/>
              <a:gd name="connsiteY429" fmla="*/ 687446 h 1190386"/>
              <a:gd name="connsiteX430" fmla="*/ 3296167 w 12191999"/>
              <a:gd name="connsiteY430" fmla="*/ 687446 h 1190386"/>
              <a:gd name="connsiteX431" fmla="*/ 3308581 w 12191999"/>
              <a:gd name="connsiteY431" fmla="*/ 687446 h 1190386"/>
              <a:gd name="connsiteX432" fmla="*/ 3308581 w 12191999"/>
              <a:gd name="connsiteY432" fmla="*/ 719872 h 1190386"/>
              <a:gd name="connsiteX433" fmla="*/ 3309594 w 12191999"/>
              <a:gd name="connsiteY433" fmla="*/ 720413 h 1190386"/>
              <a:gd name="connsiteX434" fmla="*/ 3316689 w 12191999"/>
              <a:gd name="connsiteY434" fmla="*/ 724196 h 1190386"/>
              <a:gd name="connsiteX435" fmla="*/ 3316689 w 12191999"/>
              <a:gd name="connsiteY435" fmla="*/ 725547 h 1190386"/>
              <a:gd name="connsiteX436" fmla="*/ 3316689 w 12191999"/>
              <a:gd name="connsiteY436" fmla="*/ 735005 h 1190386"/>
              <a:gd name="connsiteX437" fmla="*/ 3361276 w 12191999"/>
              <a:gd name="connsiteY437" fmla="*/ 735005 h 1190386"/>
              <a:gd name="connsiteX438" fmla="*/ 3361276 w 12191999"/>
              <a:gd name="connsiteY438" fmla="*/ 736086 h 1190386"/>
              <a:gd name="connsiteX439" fmla="*/ 3361276 w 12191999"/>
              <a:gd name="connsiteY439" fmla="*/ 743652 h 1190386"/>
              <a:gd name="connsiteX440" fmla="*/ 3363302 w 12191999"/>
              <a:gd name="connsiteY440" fmla="*/ 743652 h 1190386"/>
              <a:gd name="connsiteX441" fmla="*/ 3377488 w 12191999"/>
              <a:gd name="connsiteY441" fmla="*/ 743652 h 1190386"/>
              <a:gd name="connsiteX442" fmla="*/ 3377488 w 12191999"/>
              <a:gd name="connsiteY442" fmla="*/ 713387 h 1190386"/>
              <a:gd name="connsiteX443" fmla="*/ 3422076 w 12191999"/>
              <a:gd name="connsiteY443" fmla="*/ 713387 h 1190386"/>
              <a:gd name="connsiteX444" fmla="*/ 3422076 w 12191999"/>
              <a:gd name="connsiteY444" fmla="*/ 712036 h 1190386"/>
              <a:gd name="connsiteX445" fmla="*/ 3422076 w 12191999"/>
              <a:gd name="connsiteY445" fmla="*/ 702578 h 1190386"/>
              <a:gd name="connsiteX446" fmla="*/ 3423089 w 12191999"/>
              <a:gd name="connsiteY446" fmla="*/ 702578 h 1190386"/>
              <a:gd name="connsiteX447" fmla="*/ 3430182 w 12191999"/>
              <a:gd name="connsiteY447" fmla="*/ 702578 h 1190386"/>
              <a:gd name="connsiteX448" fmla="*/ 3430182 w 12191999"/>
              <a:gd name="connsiteY448" fmla="*/ 700687 h 1190386"/>
              <a:gd name="connsiteX449" fmla="*/ 3430182 w 12191999"/>
              <a:gd name="connsiteY449" fmla="*/ 687446 h 1190386"/>
              <a:gd name="connsiteX450" fmla="*/ 3430943 w 12191999"/>
              <a:gd name="connsiteY450" fmla="*/ 687446 h 1190386"/>
              <a:gd name="connsiteX451" fmla="*/ 3436263 w 12191999"/>
              <a:gd name="connsiteY451" fmla="*/ 687446 h 1190386"/>
              <a:gd name="connsiteX452" fmla="*/ 3436263 w 12191999"/>
              <a:gd name="connsiteY452" fmla="*/ 686365 h 1190386"/>
              <a:gd name="connsiteX453" fmla="*/ 3436263 w 12191999"/>
              <a:gd name="connsiteY453" fmla="*/ 678798 h 1190386"/>
              <a:gd name="connsiteX454" fmla="*/ 3438290 w 12191999"/>
              <a:gd name="connsiteY454" fmla="*/ 678798 h 1190386"/>
              <a:gd name="connsiteX455" fmla="*/ 3452477 w 12191999"/>
              <a:gd name="connsiteY455" fmla="*/ 678798 h 1190386"/>
              <a:gd name="connsiteX456" fmla="*/ 3452477 w 12191999"/>
              <a:gd name="connsiteY456" fmla="*/ 679879 h 1190386"/>
              <a:gd name="connsiteX457" fmla="*/ 3452477 w 12191999"/>
              <a:gd name="connsiteY457" fmla="*/ 687446 h 1190386"/>
              <a:gd name="connsiteX458" fmla="*/ 3474769 w 12191999"/>
              <a:gd name="connsiteY458" fmla="*/ 687446 h 1190386"/>
              <a:gd name="connsiteX459" fmla="*/ 3474769 w 12191999"/>
              <a:gd name="connsiteY459" fmla="*/ 685554 h 1190386"/>
              <a:gd name="connsiteX460" fmla="*/ 3474769 w 12191999"/>
              <a:gd name="connsiteY460" fmla="*/ 672313 h 1190386"/>
              <a:gd name="connsiteX461" fmla="*/ 3476544 w 12191999"/>
              <a:gd name="connsiteY461" fmla="*/ 672313 h 1190386"/>
              <a:gd name="connsiteX462" fmla="*/ 3488956 w 12191999"/>
              <a:gd name="connsiteY462" fmla="*/ 672313 h 1190386"/>
              <a:gd name="connsiteX463" fmla="*/ 3488956 w 12191999"/>
              <a:gd name="connsiteY463" fmla="*/ 696093 h 1190386"/>
              <a:gd name="connsiteX464" fmla="*/ 3489970 w 12191999"/>
              <a:gd name="connsiteY464" fmla="*/ 696093 h 1190386"/>
              <a:gd name="connsiteX465" fmla="*/ 3497064 w 12191999"/>
              <a:gd name="connsiteY465" fmla="*/ 696093 h 1190386"/>
              <a:gd name="connsiteX466" fmla="*/ 3497064 w 12191999"/>
              <a:gd name="connsiteY466" fmla="*/ 695012 h 1190386"/>
              <a:gd name="connsiteX467" fmla="*/ 3497064 w 12191999"/>
              <a:gd name="connsiteY467" fmla="*/ 687446 h 1190386"/>
              <a:gd name="connsiteX468" fmla="*/ 3498837 w 12191999"/>
              <a:gd name="connsiteY468" fmla="*/ 687446 h 1190386"/>
              <a:gd name="connsiteX469" fmla="*/ 3511251 w 12191999"/>
              <a:gd name="connsiteY469" fmla="*/ 687446 h 1190386"/>
              <a:gd name="connsiteX470" fmla="*/ 3511251 w 12191999"/>
              <a:gd name="connsiteY470" fmla="*/ 713387 h 1190386"/>
              <a:gd name="connsiteX471" fmla="*/ 3513278 w 12191999"/>
              <a:gd name="connsiteY471" fmla="*/ 713387 h 1190386"/>
              <a:gd name="connsiteX472" fmla="*/ 3527463 w 12191999"/>
              <a:gd name="connsiteY472" fmla="*/ 713387 h 1190386"/>
              <a:gd name="connsiteX473" fmla="*/ 3527463 w 12191999"/>
              <a:gd name="connsiteY473" fmla="*/ 715008 h 1190386"/>
              <a:gd name="connsiteX474" fmla="*/ 3527463 w 12191999"/>
              <a:gd name="connsiteY474" fmla="*/ 726358 h 1190386"/>
              <a:gd name="connsiteX475" fmla="*/ 3528224 w 12191999"/>
              <a:gd name="connsiteY475" fmla="*/ 726358 h 1190386"/>
              <a:gd name="connsiteX476" fmla="*/ 3533544 w 12191999"/>
              <a:gd name="connsiteY476" fmla="*/ 726358 h 1190386"/>
              <a:gd name="connsiteX477" fmla="*/ 3533544 w 12191999"/>
              <a:gd name="connsiteY477" fmla="*/ 725547 h 1190386"/>
              <a:gd name="connsiteX478" fmla="*/ 3533544 w 12191999"/>
              <a:gd name="connsiteY478" fmla="*/ 719872 h 1190386"/>
              <a:gd name="connsiteX479" fmla="*/ 3563945 w 12191999"/>
              <a:gd name="connsiteY479" fmla="*/ 719872 h 1190386"/>
              <a:gd name="connsiteX480" fmla="*/ 3563945 w 12191999"/>
              <a:gd name="connsiteY480" fmla="*/ 743652 h 1190386"/>
              <a:gd name="connsiteX481" fmla="*/ 3564957 w 12191999"/>
              <a:gd name="connsiteY481" fmla="*/ 743652 h 1190386"/>
              <a:gd name="connsiteX482" fmla="*/ 3572052 w 12191999"/>
              <a:gd name="connsiteY482" fmla="*/ 743652 h 1190386"/>
              <a:gd name="connsiteX483" fmla="*/ 3572052 w 12191999"/>
              <a:gd name="connsiteY483" fmla="*/ 744733 h 1190386"/>
              <a:gd name="connsiteX484" fmla="*/ 3572052 w 12191999"/>
              <a:gd name="connsiteY484" fmla="*/ 752299 h 1190386"/>
              <a:gd name="connsiteX485" fmla="*/ 3572811 w 12191999"/>
              <a:gd name="connsiteY485" fmla="*/ 752299 h 1190386"/>
              <a:gd name="connsiteX486" fmla="*/ 3578132 w 12191999"/>
              <a:gd name="connsiteY486" fmla="*/ 752299 h 1190386"/>
              <a:gd name="connsiteX487" fmla="*/ 3578132 w 12191999"/>
              <a:gd name="connsiteY487" fmla="*/ 750137 h 1190386"/>
              <a:gd name="connsiteX488" fmla="*/ 3578132 w 12191999"/>
              <a:gd name="connsiteY488" fmla="*/ 735005 h 1190386"/>
              <a:gd name="connsiteX489" fmla="*/ 3579144 w 12191999"/>
              <a:gd name="connsiteY489" fmla="*/ 735005 h 1190386"/>
              <a:gd name="connsiteX490" fmla="*/ 3586239 w 12191999"/>
              <a:gd name="connsiteY490" fmla="*/ 735005 h 1190386"/>
              <a:gd name="connsiteX491" fmla="*/ 3586239 w 12191999"/>
              <a:gd name="connsiteY491" fmla="*/ 736086 h 1190386"/>
              <a:gd name="connsiteX492" fmla="*/ 3586239 w 12191999"/>
              <a:gd name="connsiteY492" fmla="*/ 743652 h 1190386"/>
              <a:gd name="connsiteX493" fmla="*/ 3591559 w 12191999"/>
              <a:gd name="connsiteY493" fmla="*/ 741659 h 1190386"/>
              <a:gd name="connsiteX494" fmla="*/ 3592318 w 12191999"/>
              <a:gd name="connsiteY494" fmla="*/ 740679 h 1190386"/>
              <a:gd name="connsiteX495" fmla="*/ 3592318 w 12191999"/>
              <a:gd name="connsiteY495" fmla="*/ 735005 h 1190386"/>
              <a:gd name="connsiteX496" fmla="*/ 3630825 w 12191999"/>
              <a:gd name="connsiteY496" fmla="*/ 735005 h 1190386"/>
              <a:gd name="connsiteX497" fmla="*/ 3630825 w 12191999"/>
              <a:gd name="connsiteY497" fmla="*/ 758784 h 1190386"/>
              <a:gd name="connsiteX498" fmla="*/ 3632852 w 12191999"/>
              <a:gd name="connsiteY498" fmla="*/ 758784 h 1190386"/>
              <a:gd name="connsiteX499" fmla="*/ 3647039 w 12191999"/>
              <a:gd name="connsiteY499" fmla="*/ 758784 h 1190386"/>
              <a:gd name="connsiteX500" fmla="*/ 3647039 w 12191999"/>
              <a:gd name="connsiteY500" fmla="*/ 759865 h 1190386"/>
              <a:gd name="connsiteX501" fmla="*/ 3647039 w 12191999"/>
              <a:gd name="connsiteY501" fmla="*/ 767431 h 1190386"/>
              <a:gd name="connsiteX502" fmla="*/ 3648813 w 12191999"/>
              <a:gd name="connsiteY502" fmla="*/ 767431 h 1190386"/>
              <a:gd name="connsiteX503" fmla="*/ 3661226 w 12191999"/>
              <a:gd name="connsiteY503" fmla="*/ 767431 h 1190386"/>
              <a:gd name="connsiteX504" fmla="*/ 3661226 w 12191999"/>
              <a:gd name="connsiteY504" fmla="*/ 743652 h 1190386"/>
              <a:gd name="connsiteX505" fmla="*/ 3662239 w 12191999"/>
              <a:gd name="connsiteY505" fmla="*/ 743652 h 1190386"/>
              <a:gd name="connsiteX506" fmla="*/ 3669332 w 12191999"/>
              <a:gd name="connsiteY506" fmla="*/ 743652 h 1190386"/>
              <a:gd name="connsiteX507" fmla="*/ 3669332 w 12191999"/>
              <a:gd name="connsiteY507" fmla="*/ 711225 h 1190386"/>
              <a:gd name="connsiteX508" fmla="*/ 3670345 w 12191999"/>
              <a:gd name="connsiteY508" fmla="*/ 711225 h 1190386"/>
              <a:gd name="connsiteX509" fmla="*/ 3677440 w 12191999"/>
              <a:gd name="connsiteY509" fmla="*/ 711225 h 1190386"/>
              <a:gd name="connsiteX510" fmla="*/ 3677440 w 12191999"/>
              <a:gd name="connsiteY510" fmla="*/ 709334 h 1190386"/>
              <a:gd name="connsiteX511" fmla="*/ 3677440 w 12191999"/>
              <a:gd name="connsiteY511" fmla="*/ 696093 h 1190386"/>
              <a:gd name="connsiteX512" fmla="*/ 3676172 w 12191999"/>
              <a:gd name="connsiteY512" fmla="*/ 694471 h 1190386"/>
              <a:gd name="connsiteX513" fmla="*/ 3681492 w 12191999"/>
              <a:gd name="connsiteY513" fmla="*/ 683122 h 1190386"/>
              <a:gd name="connsiteX514" fmla="*/ 3689600 w 12191999"/>
              <a:gd name="connsiteY514" fmla="*/ 711225 h 1190386"/>
              <a:gd name="connsiteX515" fmla="*/ 3690359 w 12191999"/>
              <a:gd name="connsiteY515" fmla="*/ 711225 h 1190386"/>
              <a:gd name="connsiteX516" fmla="*/ 3695680 w 12191999"/>
              <a:gd name="connsiteY516" fmla="*/ 711225 h 1190386"/>
              <a:gd name="connsiteX517" fmla="*/ 3695680 w 12191999"/>
              <a:gd name="connsiteY517" fmla="*/ 605298 h 1190386"/>
              <a:gd name="connsiteX518" fmla="*/ 3697199 w 12191999"/>
              <a:gd name="connsiteY518" fmla="*/ 605298 h 1190386"/>
              <a:gd name="connsiteX519" fmla="*/ 3707840 w 12191999"/>
              <a:gd name="connsiteY519" fmla="*/ 605298 h 1190386"/>
              <a:gd name="connsiteX520" fmla="*/ 3707840 w 12191999"/>
              <a:gd name="connsiteY520" fmla="*/ 557739 h 1190386"/>
              <a:gd name="connsiteX521" fmla="*/ 3734187 w 12191999"/>
              <a:gd name="connsiteY521" fmla="*/ 557739 h 1190386"/>
              <a:gd name="connsiteX522" fmla="*/ 3734187 w 12191999"/>
              <a:gd name="connsiteY522" fmla="*/ 536121 h 1190386"/>
              <a:gd name="connsiteX523" fmla="*/ 3768640 w 12191999"/>
              <a:gd name="connsiteY523" fmla="*/ 536121 h 1190386"/>
              <a:gd name="connsiteX524" fmla="*/ 3768640 w 12191999"/>
              <a:gd name="connsiteY524" fmla="*/ 538553 h 1190386"/>
              <a:gd name="connsiteX525" fmla="*/ 3768640 w 12191999"/>
              <a:gd name="connsiteY525" fmla="*/ 555577 h 1190386"/>
              <a:gd name="connsiteX526" fmla="*/ 3770921 w 12191999"/>
              <a:gd name="connsiteY526" fmla="*/ 555577 h 1190386"/>
              <a:gd name="connsiteX527" fmla="*/ 3786881 w 12191999"/>
              <a:gd name="connsiteY527" fmla="*/ 555577 h 1190386"/>
              <a:gd name="connsiteX528" fmla="*/ 3786881 w 12191999"/>
              <a:gd name="connsiteY528" fmla="*/ 603136 h 1190386"/>
              <a:gd name="connsiteX529" fmla="*/ 3787894 w 12191999"/>
              <a:gd name="connsiteY529" fmla="*/ 603136 h 1190386"/>
              <a:gd name="connsiteX530" fmla="*/ 3794988 w 12191999"/>
              <a:gd name="connsiteY530" fmla="*/ 603136 h 1190386"/>
              <a:gd name="connsiteX531" fmla="*/ 3809175 w 12191999"/>
              <a:gd name="connsiteY531" fmla="*/ 607460 h 1190386"/>
              <a:gd name="connsiteX532" fmla="*/ 3809175 w 12191999"/>
              <a:gd name="connsiteY532" fmla="*/ 646372 h 1190386"/>
              <a:gd name="connsiteX533" fmla="*/ 3810187 w 12191999"/>
              <a:gd name="connsiteY533" fmla="*/ 646372 h 1190386"/>
              <a:gd name="connsiteX534" fmla="*/ 3817281 w 12191999"/>
              <a:gd name="connsiteY534" fmla="*/ 646372 h 1190386"/>
              <a:gd name="connsiteX535" fmla="*/ 3817281 w 12191999"/>
              <a:gd name="connsiteY535" fmla="*/ 647993 h 1190386"/>
              <a:gd name="connsiteX536" fmla="*/ 3817281 w 12191999"/>
              <a:gd name="connsiteY536" fmla="*/ 659342 h 1190386"/>
              <a:gd name="connsiteX537" fmla="*/ 3819307 w 12191999"/>
              <a:gd name="connsiteY537" fmla="*/ 659342 h 1190386"/>
              <a:gd name="connsiteX538" fmla="*/ 3833494 w 12191999"/>
              <a:gd name="connsiteY538" fmla="*/ 659342 h 1190386"/>
              <a:gd name="connsiteX539" fmla="*/ 3839574 w 12191999"/>
              <a:gd name="connsiteY539" fmla="*/ 665828 h 1190386"/>
              <a:gd name="connsiteX540" fmla="*/ 3839574 w 12191999"/>
              <a:gd name="connsiteY540" fmla="*/ 687446 h 1190386"/>
              <a:gd name="connsiteX541" fmla="*/ 3841855 w 12191999"/>
              <a:gd name="connsiteY541" fmla="*/ 687446 h 1190386"/>
              <a:gd name="connsiteX542" fmla="*/ 3857815 w 12191999"/>
              <a:gd name="connsiteY542" fmla="*/ 687446 h 1190386"/>
              <a:gd name="connsiteX543" fmla="*/ 3857815 w 12191999"/>
              <a:gd name="connsiteY543" fmla="*/ 688526 h 1190386"/>
              <a:gd name="connsiteX544" fmla="*/ 3857815 w 12191999"/>
              <a:gd name="connsiteY544" fmla="*/ 696093 h 1190386"/>
              <a:gd name="connsiteX545" fmla="*/ 3859081 w 12191999"/>
              <a:gd name="connsiteY545" fmla="*/ 696093 h 1190386"/>
              <a:gd name="connsiteX546" fmla="*/ 3867948 w 12191999"/>
              <a:gd name="connsiteY546" fmla="*/ 696093 h 1190386"/>
              <a:gd name="connsiteX547" fmla="*/ 3867948 w 12191999"/>
              <a:gd name="connsiteY547" fmla="*/ 698254 h 1190386"/>
              <a:gd name="connsiteX548" fmla="*/ 3867948 w 12191999"/>
              <a:gd name="connsiteY548" fmla="*/ 713387 h 1190386"/>
              <a:gd name="connsiteX549" fmla="*/ 3872002 w 12191999"/>
              <a:gd name="connsiteY549" fmla="*/ 711495 h 1190386"/>
              <a:gd name="connsiteX550" fmla="*/ 3872002 w 12191999"/>
              <a:gd name="connsiteY550" fmla="*/ 698254 h 1190386"/>
              <a:gd name="connsiteX551" fmla="*/ 3873015 w 12191999"/>
              <a:gd name="connsiteY551" fmla="*/ 698254 h 1190386"/>
              <a:gd name="connsiteX552" fmla="*/ 3880108 w 12191999"/>
              <a:gd name="connsiteY552" fmla="*/ 698254 h 1190386"/>
              <a:gd name="connsiteX553" fmla="*/ 3880108 w 12191999"/>
              <a:gd name="connsiteY553" fmla="*/ 699876 h 1190386"/>
              <a:gd name="connsiteX554" fmla="*/ 3880108 w 12191999"/>
              <a:gd name="connsiteY554" fmla="*/ 711225 h 1190386"/>
              <a:gd name="connsiteX555" fmla="*/ 3880869 w 12191999"/>
              <a:gd name="connsiteY555" fmla="*/ 711225 h 1190386"/>
              <a:gd name="connsiteX556" fmla="*/ 3886189 w 12191999"/>
              <a:gd name="connsiteY556" fmla="*/ 711225 h 1190386"/>
              <a:gd name="connsiteX557" fmla="*/ 3934828 w 12191999"/>
              <a:gd name="connsiteY557" fmla="*/ 706902 h 1190386"/>
              <a:gd name="connsiteX558" fmla="*/ 3934828 w 12191999"/>
              <a:gd name="connsiteY558" fmla="*/ 708253 h 1190386"/>
              <a:gd name="connsiteX559" fmla="*/ 3934828 w 12191999"/>
              <a:gd name="connsiteY559" fmla="*/ 717710 h 1190386"/>
              <a:gd name="connsiteX560" fmla="*/ 3935589 w 12191999"/>
              <a:gd name="connsiteY560" fmla="*/ 717710 h 1190386"/>
              <a:gd name="connsiteX561" fmla="*/ 3940909 w 12191999"/>
              <a:gd name="connsiteY561" fmla="*/ 717710 h 1190386"/>
              <a:gd name="connsiteX562" fmla="*/ 3940909 w 12191999"/>
              <a:gd name="connsiteY562" fmla="*/ 719872 h 1190386"/>
              <a:gd name="connsiteX563" fmla="*/ 3940909 w 12191999"/>
              <a:gd name="connsiteY563" fmla="*/ 735005 h 1190386"/>
              <a:gd name="connsiteX564" fmla="*/ 3942936 w 12191999"/>
              <a:gd name="connsiteY564" fmla="*/ 733654 h 1190386"/>
              <a:gd name="connsiteX565" fmla="*/ 3957123 w 12191999"/>
              <a:gd name="connsiteY565" fmla="*/ 724196 h 1190386"/>
              <a:gd name="connsiteX566" fmla="*/ 3963202 w 12191999"/>
              <a:gd name="connsiteY566" fmla="*/ 683122 h 1190386"/>
              <a:gd name="connsiteX567" fmla="*/ 3963963 w 12191999"/>
              <a:gd name="connsiteY567" fmla="*/ 682852 h 1190386"/>
              <a:gd name="connsiteX568" fmla="*/ 3969283 w 12191999"/>
              <a:gd name="connsiteY568" fmla="*/ 680960 h 1190386"/>
              <a:gd name="connsiteX569" fmla="*/ 3971310 w 12191999"/>
              <a:gd name="connsiteY569" fmla="*/ 611783 h 1190386"/>
              <a:gd name="connsiteX570" fmla="*/ 3973337 w 12191999"/>
              <a:gd name="connsiteY570" fmla="*/ 680960 h 1190386"/>
              <a:gd name="connsiteX571" fmla="*/ 3974096 w 12191999"/>
              <a:gd name="connsiteY571" fmla="*/ 681230 h 1190386"/>
              <a:gd name="connsiteX572" fmla="*/ 3979416 w 12191999"/>
              <a:gd name="connsiteY572" fmla="*/ 683122 h 1190386"/>
              <a:gd name="connsiteX573" fmla="*/ 3979416 w 12191999"/>
              <a:gd name="connsiteY573" fmla="*/ 596651 h 1190386"/>
              <a:gd name="connsiteX574" fmla="*/ 3983470 w 12191999"/>
              <a:gd name="connsiteY574" fmla="*/ 564224 h 1190386"/>
              <a:gd name="connsiteX575" fmla="*/ 4021977 w 12191999"/>
              <a:gd name="connsiteY575" fmla="*/ 564224 h 1190386"/>
              <a:gd name="connsiteX576" fmla="*/ 4021977 w 12191999"/>
              <a:gd name="connsiteY576" fmla="*/ 596651 h 1190386"/>
              <a:gd name="connsiteX577" fmla="*/ 4022736 w 12191999"/>
              <a:gd name="connsiteY577" fmla="*/ 596651 h 1190386"/>
              <a:gd name="connsiteX578" fmla="*/ 4028057 w 12191999"/>
              <a:gd name="connsiteY578" fmla="*/ 596651 h 1190386"/>
              <a:gd name="connsiteX579" fmla="*/ 4028057 w 12191999"/>
              <a:gd name="connsiteY579" fmla="*/ 514503 h 1190386"/>
              <a:gd name="connsiteX580" fmla="*/ 4029830 w 12191999"/>
              <a:gd name="connsiteY580" fmla="*/ 514503 h 1190386"/>
              <a:gd name="connsiteX581" fmla="*/ 4042244 w 12191999"/>
              <a:gd name="connsiteY581" fmla="*/ 514503 h 1190386"/>
              <a:gd name="connsiteX582" fmla="*/ 4042244 w 12191999"/>
              <a:gd name="connsiteY582" fmla="*/ 512612 h 1190386"/>
              <a:gd name="connsiteX583" fmla="*/ 4042244 w 12191999"/>
              <a:gd name="connsiteY583" fmla="*/ 499371 h 1190386"/>
              <a:gd name="connsiteX584" fmla="*/ 4064537 w 12191999"/>
              <a:gd name="connsiteY584" fmla="*/ 499371 h 1190386"/>
              <a:gd name="connsiteX585" fmla="*/ 4064537 w 12191999"/>
              <a:gd name="connsiteY585" fmla="*/ 498290 h 1190386"/>
              <a:gd name="connsiteX586" fmla="*/ 4064537 w 12191999"/>
              <a:gd name="connsiteY586" fmla="*/ 490724 h 1190386"/>
              <a:gd name="connsiteX587" fmla="*/ 4066310 w 12191999"/>
              <a:gd name="connsiteY587" fmla="*/ 490724 h 1190386"/>
              <a:gd name="connsiteX588" fmla="*/ 4078724 w 12191999"/>
              <a:gd name="connsiteY588" fmla="*/ 490724 h 1190386"/>
              <a:gd name="connsiteX589" fmla="*/ 4078724 w 12191999"/>
              <a:gd name="connsiteY589" fmla="*/ 491805 h 1190386"/>
              <a:gd name="connsiteX590" fmla="*/ 4078724 w 12191999"/>
              <a:gd name="connsiteY590" fmla="*/ 499371 h 1190386"/>
              <a:gd name="connsiteX591" fmla="*/ 4079485 w 12191999"/>
              <a:gd name="connsiteY591" fmla="*/ 499371 h 1190386"/>
              <a:gd name="connsiteX592" fmla="*/ 4084805 w 12191999"/>
              <a:gd name="connsiteY592" fmla="*/ 499371 h 1190386"/>
              <a:gd name="connsiteX593" fmla="*/ 4094938 w 12191999"/>
              <a:gd name="connsiteY593" fmla="*/ 495047 h 1190386"/>
              <a:gd name="connsiteX594" fmla="*/ 4098990 w 12191999"/>
              <a:gd name="connsiteY594" fmla="*/ 498290 h 1190386"/>
              <a:gd name="connsiteX595" fmla="*/ 4098990 w 12191999"/>
              <a:gd name="connsiteY595" fmla="*/ 490724 h 1190386"/>
              <a:gd name="connsiteX596" fmla="*/ 4101271 w 12191999"/>
              <a:gd name="connsiteY596" fmla="*/ 490724 h 1190386"/>
              <a:gd name="connsiteX597" fmla="*/ 4117231 w 12191999"/>
              <a:gd name="connsiteY597" fmla="*/ 490724 h 1190386"/>
              <a:gd name="connsiteX598" fmla="*/ 4117231 w 12191999"/>
              <a:gd name="connsiteY598" fmla="*/ 491805 h 1190386"/>
              <a:gd name="connsiteX599" fmla="*/ 4117231 w 12191999"/>
              <a:gd name="connsiteY599" fmla="*/ 499371 h 1190386"/>
              <a:gd name="connsiteX600" fmla="*/ 4147632 w 12191999"/>
              <a:gd name="connsiteY600" fmla="*/ 499371 h 1190386"/>
              <a:gd name="connsiteX601" fmla="*/ 4147632 w 12191999"/>
              <a:gd name="connsiteY601" fmla="*/ 500992 h 1190386"/>
              <a:gd name="connsiteX602" fmla="*/ 4147632 w 12191999"/>
              <a:gd name="connsiteY602" fmla="*/ 512342 h 1190386"/>
              <a:gd name="connsiteX603" fmla="*/ 4173978 w 12191999"/>
              <a:gd name="connsiteY603" fmla="*/ 512342 h 1190386"/>
              <a:gd name="connsiteX604" fmla="*/ 4173978 w 12191999"/>
              <a:gd name="connsiteY604" fmla="*/ 542606 h 1190386"/>
              <a:gd name="connsiteX605" fmla="*/ 4174739 w 12191999"/>
              <a:gd name="connsiteY605" fmla="*/ 542606 h 1190386"/>
              <a:gd name="connsiteX606" fmla="*/ 4180058 w 12191999"/>
              <a:gd name="connsiteY606" fmla="*/ 542606 h 1190386"/>
              <a:gd name="connsiteX607" fmla="*/ 4180058 w 12191999"/>
              <a:gd name="connsiteY607" fmla="*/ 543687 h 1190386"/>
              <a:gd name="connsiteX608" fmla="*/ 4180058 w 12191999"/>
              <a:gd name="connsiteY608" fmla="*/ 551254 h 1190386"/>
              <a:gd name="connsiteX609" fmla="*/ 4184113 w 12191999"/>
              <a:gd name="connsiteY609" fmla="*/ 581518 h 1190386"/>
              <a:gd name="connsiteX610" fmla="*/ 4184872 w 12191999"/>
              <a:gd name="connsiteY610" fmla="*/ 581518 h 1190386"/>
              <a:gd name="connsiteX611" fmla="*/ 4190192 w 12191999"/>
              <a:gd name="connsiteY611" fmla="*/ 581518 h 1190386"/>
              <a:gd name="connsiteX612" fmla="*/ 4190192 w 12191999"/>
              <a:gd name="connsiteY612" fmla="*/ 582329 h 1190386"/>
              <a:gd name="connsiteX613" fmla="*/ 4190192 w 12191999"/>
              <a:gd name="connsiteY613" fmla="*/ 588004 h 1190386"/>
              <a:gd name="connsiteX614" fmla="*/ 4191206 w 12191999"/>
              <a:gd name="connsiteY614" fmla="*/ 588004 h 1190386"/>
              <a:gd name="connsiteX615" fmla="*/ 4198298 w 12191999"/>
              <a:gd name="connsiteY615" fmla="*/ 588004 h 1190386"/>
              <a:gd name="connsiteX616" fmla="*/ 4198298 w 12191999"/>
              <a:gd name="connsiteY616" fmla="*/ 618269 h 1190386"/>
              <a:gd name="connsiteX617" fmla="*/ 4200325 w 12191999"/>
              <a:gd name="connsiteY617" fmla="*/ 618269 h 1190386"/>
              <a:gd name="connsiteX618" fmla="*/ 4214512 w 12191999"/>
              <a:gd name="connsiteY618" fmla="*/ 618269 h 1190386"/>
              <a:gd name="connsiteX619" fmla="*/ 4214512 w 12191999"/>
              <a:gd name="connsiteY619" fmla="*/ 642048 h 1190386"/>
              <a:gd name="connsiteX620" fmla="*/ 4216539 w 12191999"/>
              <a:gd name="connsiteY620" fmla="*/ 643669 h 1190386"/>
              <a:gd name="connsiteX621" fmla="*/ 4216539 w 12191999"/>
              <a:gd name="connsiteY621" fmla="*/ 655019 h 1190386"/>
              <a:gd name="connsiteX622" fmla="*/ 4217299 w 12191999"/>
              <a:gd name="connsiteY622" fmla="*/ 655019 h 1190386"/>
              <a:gd name="connsiteX623" fmla="*/ 4222619 w 12191999"/>
              <a:gd name="connsiteY623" fmla="*/ 655019 h 1190386"/>
              <a:gd name="connsiteX624" fmla="*/ 4222619 w 12191999"/>
              <a:gd name="connsiteY624" fmla="*/ 678798 h 1190386"/>
              <a:gd name="connsiteX625" fmla="*/ 4223886 w 12191999"/>
              <a:gd name="connsiteY625" fmla="*/ 678798 h 1190386"/>
              <a:gd name="connsiteX626" fmla="*/ 4232752 w 12191999"/>
              <a:gd name="connsiteY626" fmla="*/ 678798 h 1190386"/>
              <a:gd name="connsiteX627" fmla="*/ 4234779 w 12191999"/>
              <a:gd name="connsiteY627" fmla="*/ 682852 h 1190386"/>
              <a:gd name="connsiteX628" fmla="*/ 4234779 w 12191999"/>
              <a:gd name="connsiteY628" fmla="*/ 696093 h 1190386"/>
              <a:gd name="connsiteX629" fmla="*/ 4236299 w 12191999"/>
              <a:gd name="connsiteY629" fmla="*/ 694201 h 1190386"/>
              <a:gd name="connsiteX630" fmla="*/ 4246939 w 12191999"/>
              <a:gd name="connsiteY630" fmla="*/ 680960 h 1190386"/>
              <a:gd name="connsiteX631" fmla="*/ 4275314 w 12191999"/>
              <a:gd name="connsiteY631" fmla="*/ 680960 h 1190386"/>
              <a:gd name="connsiteX632" fmla="*/ 4275314 w 12191999"/>
              <a:gd name="connsiteY632" fmla="*/ 767431 h 1190386"/>
              <a:gd name="connsiteX633" fmla="*/ 4276073 w 12191999"/>
              <a:gd name="connsiteY633" fmla="*/ 767431 h 1190386"/>
              <a:gd name="connsiteX634" fmla="*/ 4281393 w 12191999"/>
              <a:gd name="connsiteY634" fmla="*/ 767431 h 1190386"/>
              <a:gd name="connsiteX635" fmla="*/ 4282153 w 12191999"/>
              <a:gd name="connsiteY635" fmla="*/ 766080 h 1190386"/>
              <a:gd name="connsiteX636" fmla="*/ 4287473 w 12191999"/>
              <a:gd name="connsiteY636" fmla="*/ 756622 h 1190386"/>
              <a:gd name="connsiteX637" fmla="*/ 4287473 w 12191999"/>
              <a:gd name="connsiteY637" fmla="*/ 758514 h 1190386"/>
              <a:gd name="connsiteX638" fmla="*/ 4287473 w 12191999"/>
              <a:gd name="connsiteY638" fmla="*/ 771755 h 1190386"/>
              <a:gd name="connsiteX639" fmla="*/ 4291526 w 12191999"/>
              <a:gd name="connsiteY639" fmla="*/ 726358 h 1190386"/>
              <a:gd name="connsiteX640" fmla="*/ 4292286 w 12191999"/>
              <a:gd name="connsiteY640" fmla="*/ 726358 h 1190386"/>
              <a:gd name="connsiteX641" fmla="*/ 4297606 w 12191999"/>
              <a:gd name="connsiteY641" fmla="*/ 726358 h 1190386"/>
              <a:gd name="connsiteX642" fmla="*/ 4297606 w 12191999"/>
              <a:gd name="connsiteY642" fmla="*/ 661504 h 1190386"/>
              <a:gd name="connsiteX643" fmla="*/ 4298620 w 12191999"/>
              <a:gd name="connsiteY643" fmla="*/ 661504 h 1190386"/>
              <a:gd name="connsiteX644" fmla="*/ 4305713 w 12191999"/>
              <a:gd name="connsiteY644" fmla="*/ 661504 h 1190386"/>
              <a:gd name="connsiteX645" fmla="*/ 4317873 w 12191999"/>
              <a:gd name="connsiteY645" fmla="*/ 618269 h 1190386"/>
              <a:gd name="connsiteX646" fmla="*/ 4319140 w 12191999"/>
              <a:gd name="connsiteY646" fmla="*/ 618269 h 1190386"/>
              <a:gd name="connsiteX647" fmla="*/ 4328007 w 12191999"/>
              <a:gd name="connsiteY647" fmla="*/ 618269 h 1190386"/>
              <a:gd name="connsiteX648" fmla="*/ 4338140 w 12191999"/>
              <a:gd name="connsiteY648" fmla="*/ 661504 h 1190386"/>
              <a:gd name="connsiteX649" fmla="*/ 4339153 w 12191999"/>
              <a:gd name="connsiteY649" fmla="*/ 661504 h 1190386"/>
              <a:gd name="connsiteX650" fmla="*/ 4346247 w 12191999"/>
              <a:gd name="connsiteY650" fmla="*/ 661504 h 1190386"/>
              <a:gd name="connsiteX651" fmla="*/ 4346247 w 12191999"/>
              <a:gd name="connsiteY651" fmla="*/ 700416 h 1190386"/>
              <a:gd name="connsiteX652" fmla="*/ 4348020 w 12191999"/>
              <a:gd name="connsiteY652" fmla="*/ 700416 h 1190386"/>
              <a:gd name="connsiteX653" fmla="*/ 4360434 w 12191999"/>
              <a:gd name="connsiteY653" fmla="*/ 700416 h 1190386"/>
              <a:gd name="connsiteX654" fmla="*/ 4360434 w 12191999"/>
              <a:gd name="connsiteY654" fmla="*/ 702578 h 1190386"/>
              <a:gd name="connsiteX655" fmla="*/ 4360434 w 12191999"/>
              <a:gd name="connsiteY655" fmla="*/ 717710 h 1190386"/>
              <a:gd name="connsiteX656" fmla="*/ 4364487 w 12191999"/>
              <a:gd name="connsiteY656" fmla="*/ 715549 h 1190386"/>
              <a:gd name="connsiteX657" fmla="*/ 4364487 w 12191999"/>
              <a:gd name="connsiteY657" fmla="*/ 700416 h 1190386"/>
              <a:gd name="connsiteX658" fmla="*/ 4366007 w 12191999"/>
              <a:gd name="connsiteY658" fmla="*/ 700416 h 1190386"/>
              <a:gd name="connsiteX659" fmla="*/ 4376647 w 12191999"/>
              <a:gd name="connsiteY659" fmla="*/ 700416 h 1190386"/>
              <a:gd name="connsiteX660" fmla="*/ 4376647 w 12191999"/>
              <a:gd name="connsiteY660" fmla="*/ 702037 h 1190386"/>
              <a:gd name="connsiteX661" fmla="*/ 4376647 w 12191999"/>
              <a:gd name="connsiteY661" fmla="*/ 713387 h 1190386"/>
              <a:gd name="connsiteX662" fmla="*/ 4407048 w 12191999"/>
              <a:gd name="connsiteY662" fmla="*/ 713387 h 1190386"/>
              <a:gd name="connsiteX663" fmla="*/ 4407048 w 12191999"/>
              <a:gd name="connsiteY663" fmla="*/ 676637 h 1190386"/>
              <a:gd name="connsiteX664" fmla="*/ 4408314 w 12191999"/>
              <a:gd name="connsiteY664" fmla="*/ 676637 h 1190386"/>
              <a:gd name="connsiteX665" fmla="*/ 4417181 w 12191999"/>
              <a:gd name="connsiteY665" fmla="*/ 676637 h 1190386"/>
              <a:gd name="connsiteX666" fmla="*/ 4417181 w 12191999"/>
              <a:gd name="connsiteY666" fmla="*/ 698254 h 1190386"/>
              <a:gd name="connsiteX667" fmla="*/ 4419208 w 12191999"/>
              <a:gd name="connsiteY667" fmla="*/ 665828 h 1190386"/>
              <a:gd name="connsiteX668" fmla="*/ 4441501 w 12191999"/>
              <a:gd name="connsiteY668" fmla="*/ 665828 h 1190386"/>
              <a:gd name="connsiteX669" fmla="*/ 4441501 w 12191999"/>
              <a:gd name="connsiteY669" fmla="*/ 664206 h 1190386"/>
              <a:gd name="connsiteX670" fmla="*/ 4441501 w 12191999"/>
              <a:gd name="connsiteY670" fmla="*/ 652857 h 1190386"/>
              <a:gd name="connsiteX671" fmla="*/ 4442262 w 12191999"/>
              <a:gd name="connsiteY671" fmla="*/ 652857 h 1190386"/>
              <a:gd name="connsiteX672" fmla="*/ 4447582 w 12191999"/>
              <a:gd name="connsiteY672" fmla="*/ 652857 h 1190386"/>
              <a:gd name="connsiteX673" fmla="*/ 4447582 w 12191999"/>
              <a:gd name="connsiteY673" fmla="*/ 650966 h 1190386"/>
              <a:gd name="connsiteX674" fmla="*/ 4447582 w 12191999"/>
              <a:gd name="connsiteY674" fmla="*/ 637725 h 1190386"/>
              <a:gd name="connsiteX675" fmla="*/ 4451635 w 12191999"/>
              <a:gd name="connsiteY675" fmla="*/ 644210 h 1190386"/>
              <a:gd name="connsiteX676" fmla="*/ 4453915 w 12191999"/>
              <a:gd name="connsiteY676" fmla="*/ 644210 h 1190386"/>
              <a:gd name="connsiteX677" fmla="*/ 4469875 w 12191999"/>
              <a:gd name="connsiteY677" fmla="*/ 644210 h 1190386"/>
              <a:gd name="connsiteX678" fmla="*/ 4469875 w 12191999"/>
              <a:gd name="connsiteY678" fmla="*/ 643399 h 1190386"/>
              <a:gd name="connsiteX679" fmla="*/ 4469875 w 12191999"/>
              <a:gd name="connsiteY679" fmla="*/ 637725 h 1190386"/>
              <a:gd name="connsiteX680" fmla="*/ 4470636 w 12191999"/>
              <a:gd name="connsiteY680" fmla="*/ 637725 h 1190386"/>
              <a:gd name="connsiteX681" fmla="*/ 4475956 w 12191999"/>
              <a:gd name="connsiteY681" fmla="*/ 637725 h 1190386"/>
              <a:gd name="connsiteX682" fmla="*/ 4475956 w 12191999"/>
              <a:gd name="connsiteY682" fmla="*/ 639076 h 1190386"/>
              <a:gd name="connsiteX683" fmla="*/ 4475956 w 12191999"/>
              <a:gd name="connsiteY683" fmla="*/ 648534 h 1190386"/>
              <a:gd name="connsiteX684" fmla="*/ 4514462 w 12191999"/>
              <a:gd name="connsiteY684" fmla="*/ 648534 h 1190386"/>
              <a:gd name="connsiteX685" fmla="*/ 4514462 w 12191999"/>
              <a:gd name="connsiteY685" fmla="*/ 786887 h 1190386"/>
              <a:gd name="connsiteX686" fmla="*/ 4515982 w 12191999"/>
              <a:gd name="connsiteY686" fmla="*/ 786887 h 1190386"/>
              <a:gd name="connsiteX687" fmla="*/ 4526622 w 12191999"/>
              <a:gd name="connsiteY687" fmla="*/ 786887 h 1190386"/>
              <a:gd name="connsiteX688" fmla="*/ 4526622 w 12191999"/>
              <a:gd name="connsiteY688" fmla="*/ 773917 h 1190386"/>
              <a:gd name="connsiteX689" fmla="*/ 4530676 w 12191999"/>
              <a:gd name="connsiteY689" fmla="*/ 773917 h 1190386"/>
              <a:gd name="connsiteX690" fmla="*/ 4530676 w 12191999"/>
              <a:gd name="connsiteY690" fmla="*/ 786887 h 1190386"/>
              <a:gd name="connsiteX691" fmla="*/ 4561076 w 12191999"/>
              <a:gd name="connsiteY691" fmla="*/ 786887 h 1190386"/>
              <a:gd name="connsiteX692" fmla="*/ 4561076 w 12191999"/>
              <a:gd name="connsiteY692" fmla="*/ 756622 h 1190386"/>
              <a:gd name="connsiteX693" fmla="*/ 4573236 w 12191999"/>
              <a:gd name="connsiteY693" fmla="*/ 756622 h 1190386"/>
              <a:gd name="connsiteX694" fmla="*/ 4585396 w 12191999"/>
              <a:gd name="connsiteY694" fmla="*/ 754461 h 1190386"/>
              <a:gd name="connsiteX695" fmla="*/ 4589450 w 12191999"/>
              <a:gd name="connsiteY695" fmla="*/ 756622 h 1190386"/>
              <a:gd name="connsiteX696" fmla="*/ 4599583 w 12191999"/>
              <a:gd name="connsiteY696" fmla="*/ 756622 h 1190386"/>
              <a:gd name="connsiteX697" fmla="*/ 4599583 w 12191999"/>
              <a:gd name="connsiteY697" fmla="*/ 786887 h 1190386"/>
              <a:gd name="connsiteX698" fmla="*/ 4607690 w 12191999"/>
              <a:gd name="connsiteY698" fmla="*/ 786887 h 1190386"/>
              <a:gd name="connsiteX699" fmla="*/ 4607690 w 12191999"/>
              <a:gd name="connsiteY699" fmla="*/ 804182 h 1190386"/>
              <a:gd name="connsiteX700" fmla="*/ 4617026 w 12191999"/>
              <a:gd name="connsiteY700" fmla="*/ 805087 h 1190386"/>
              <a:gd name="connsiteX701" fmla="*/ 4629984 w 12191999"/>
              <a:gd name="connsiteY701" fmla="*/ 805087 h 1190386"/>
              <a:gd name="connsiteX702" fmla="*/ 4629984 w 12191999"/>
              <a:gd name="connsiteY702" fmla="*/ 789049 h 1190386"/>
              <a:gd name="connsiteX703" fmla="*/ 4697940 w 12191999"/>
              <a:gd name="connsiteY703" fmla="*/ 789049 h 1190386"/>
              <a:gd name="connsiteX704" fmla="*/ 4697940 w 12191999"/>
              <a:gd name="connsiteY704" fmla="*/ 703796 h 1190386"/>
              <a:gd name="connsiteX705" fmla="*/ 4769948 w 12191999"/>
              <a:gd name="connsiteY705" fmla="*/ 703796 h 1190386"/>
              <a:gd name="connsiteX706" fmla="*/ 4769948 w 12191999"/>
              <a:gd name="connsiteY706" fmla="*/ 782564 h 1190386"/>
              <a:gd name="connsiteX707" fmla="*/ 4771852 w 12191999"/>
              <a:gd name="connsiteY707" fmla="*/ 782564 h 1190386"/>
              <a:gd name="connsiteX708" fmla="*/ 4773094 w 12191999"/>
              <a:gd name="connsiteY708" fmla="*/ 805087 h 1190386"/>
              <a:gd name="connsiteX709" fmla="*/ 4782770 w 12191999"/>
              <a:gd name="connsiteY709" fmla="*/ 805087 h 1190386"/>
              <a:gd name="connsiteX710" fmla="*/ 4784012 w 12191999"/>
              <a:gd name="connsiteY710" fmla="*/ 782564 h 1190386"/>
              <a:gd name="connsiteX711" fmla="*/ 4790092 w 12191999"/>
              <a:gd name="connsiteY711" fmla="*/ 782564 h 1190386"/>
              <a:gd name="connsiteX712" fmla="*/ 4791334 w 12191999"/>
              <a:gd name="connsiteY712" fmla="*/ 805087 h 1190386"/>
              <a:gd name="connsiteX713" fmla="*/ 4841956 w 12191999"/>
              <a:gd name="connsiteY713" fmla="*/ 805087 h 1190386"/>
              <a:gd name="connsiteX714" fmla="*/ 4841956 w 12191999"/>
              <a:gd name="connsiteY714" fmla="*/ 642059 h 1190386"/>
              <a:gd name="connsiteX715" fmla="*/ 5039284 w 12191999"/>
              <a:gd name="connsiteY715" fmla="*/ 642059 h 1190386"/>
              <a:gd name="connsiteX716" fmla="*/ 5039284 w 12191999"/>
              <a:gd name="connsiteY716" fmla="*/ 805087 h 1190386"/>
              <a:gd name="connsiteX717" fmla="*/ 5057980 w 12191999"/>
              <a:gd name="connsiteY717" fmla="*/ 805087 h 1190386"/>
              <a:gd name="connsiteX718" fmla="*/ 5057980 w 12191999"/>
              <a:gd name="connsiteY718" fmla="*/ 722394 h 1190386"/>
              <a:gd name="connsiteX719" fmla="*/ 5153101 w 12191999"/>
              <a:gd name="connsiteY719" fmla="*/ 722394 h 1190386"/>
              <a:gd name="connsiteX720" fmla="*/ 5205564 w 12191999"/>
              <a:gd name="connsiteY720" fmla="*/ 657181 h 1190386"/>
              <a:gd name="connsiteX721" fmla="*/ 5270418 w 12191999"/>
              <a:gd name="connsiteY721" fmla="*/ 657181 h 1190386"/>
              <a:gd name="connsiteX722" fmla="*/ 5270418 w 12191999"/>
              <a:gd name="connsiteY722" fmla="*/ 732843 h 1190386"/>
              <a:gd name="connsiteX723" fmla="*/ 5278525 w 12191999"/>
              <a:gd name="connsiteY723" fmla="*/ 732843 h 1190386"/>
              <a:gd name="connsiteX724" fmla="*/ 5280552 w 12191999"/>
              <a:gd name="connsiteY724" fmla="*/ 726358 h 1190386"/>
              <a:gd name="connsiteX725" fmla="*/ 5286632 w 12191999"/>
              <a:gd name="connsiteY725" fmla="*/ 726358 h 1190386"/>
              <a:gd name="connsiteX726" fmla="*/ 5288659 w 12191999"/>
              <a:gd name="connsiteY726" fmla="*/ 735005 h 1190386"/>
              <a:gd name="connsiteX727" fmla="*/ 5300819 w 12191999"/>
              <a:gd name="connsiteY727" fmla="*/ 735005 h 1190386"/>
              <a:gd name="connsiteX728" fmla="*/ 5300819 w 12191999"/>
              <a:gd name="connsiteY728" fmla="*/ 728519 h 1190386"/>
              <a:gd name="connsiteX729" fmla="*/ 5323112 w 12191999"/>
              <a:gd name="connsiteY729" fmla="*/ 728519 h 1190386"/>
              <a:gd name="connsiteX730" fmla="*/ 5323112 w 12191999"/>
              <a:gd name="connsiteY730" fmla="*/ 735005 h 1190386"/>
              <a:gd name="connsiteX731" fmla="*/ 5343379 w 12191999"/>
              <a:gd name="connsiteY731" fmla="*/ 735005 h 1190386"/>
              <a:gd name="connsiteX732" fmla="*/ 5343379 w 12191999"/>
              <a:gd name="connsiteY732" fmla="*/ 780402 h 1190386"/>
              <a:gd name="connsiteX733" fmla="*/ 5357566 w 12191999"/>
              <a:gd name="connsiteY733" fmla="*/ 780402 h 1190386"/>
              <a:gd name="connsiteX734" fmla="*/ 5357566 w 12191999"/>
              <a:gd name="connsiteY734" fmla="*/ 767431 h 1190386"/>
              <a:gd name="connsiteX735" fmla="*/ 5373781 w 12191999"/>
              <a:gd name="connsiteY735" fmla="*/ 767431 h 1190386"/>
              <a:gd name="connsiteX736" fmla="*/ 5373781 w 12191999"/>
              <a:gd name="connsiteY736" fmla="*/ 588004 h 1190386"/>
              <a:gd name="connsiteX737" fmla="*/ 5379860 w 12191999"/>
              <a:gd name="connsiteY737" fmla="*/ 581518 h 1190386"/>
              <a:gd name="connsiteX738" fmla="*/ 5452821 w 12191999"/>
              <a:gd name="connsiteY738" fmla="*/ 581518 h 1190386"/>
              <a:gd name="connsiteX739" fmla="*/ 5452821 w 12191999"/>
              <a:gd name="connsiteY739" fmla="*/ 590166 h 1190386"/>
              <a:gd name="connsiteX740" fmla="*/ 5462954 w 12191999"/>
              <a:gd name="connsiteY740" fmla="*/ 590166 h 1190386"/>
              <a:gd name="connsiteX741" fmla="*/ 5462954 w 12191999"/>
              <a:gd name="connsiteY741" fmla="*/ 704740 h 1190386"/>
              <a:gd name="connsiteX742" fmla="*/ 5485248 w 12191999"/>
              <a:gd name="connsiteY742" fmla="*/ 704740 h 1190386"/>
              <a:gd name="connsiteX743" fmla="*/ 5485248 w 12191999"/>
              <a:gd name="connsiteY743" fmla="*/ 637725 h 1190386"/>
              <a:gd name="connsiteX744" fmla="*/ 5511595 w 12191999"/>
              <a:gd name="connsiteY744" fmla="*/ 637725 h 1190386"/>
              <a:gd name="connsiteX745" fmla="*/ 5515648 w 12191999"/>
              <a:gd name="connsiteY745" fmla="*/ 633401 h 1190386"/>
              <a:gd name="connsiteX746" fmla="*/ 5523755 w 12191999"/>
              <a:gd name="connsiteY746" fmla="*/ 633401 h 1190386"/>
              <a:gd name="connsiteX747" fmla="*/ 5527809 w 12191999"/>
              <a:gd name="connsiteY747" fmla="*/ 637725 h 1190386"/>
              <a:gd name="connsiteX748" fmla="*/ 5550102 w 12191999"/>
              <a:gd name="connsiteY748" fmla="*/ 637725 h 1190386"/>
              <a:gd name="connsiteX749" fmla="*/ 5550102 w 12191999"/>
              <a:gd name="connsiteY749" fmla="*/ 520989 h 1190386"/>
              <a:gd name="connsiteX750" fmla="*/ 5606849 w 12191999"/>
              <a:gd name="connsiteY750" fmla="*/ 510180 h 1190386"/>
              <a:gd name="connsiteX751" fmla="*/ 5606849 w 12191999"/>
              <a:gd name="connsiteY751" fmla="*/ 511261 h 1190386"/>
              <a:gd name="connsiteX752" fmla="*/ 5606849 w 12191999"/>
              <a:gd name="connsiteY752" fmla="*/ 518827 h 1190386"/>
              <a:gd name="connsiteX753" fmla="*/ 5633197 w 12191999"/>
              <a:gd name="connsiteY753" fmla="*/ 518827 h 1190386"/>
              <a:gd name="connsiteX754" fmla="*/ 5633197 w 12191999"/>
              <a:gd name="connsiteY754" fmla="*/ 773917 h 1190386"/>
              <a:gd name="connsiteX755" fmla="*/ 5655490 w 12191999"/>
              <a:gd name="connsiteY755" fmla="*/ 773917 h 1190386"/>
              <a:gd name="connsiteX756" fmla="*/ 5655490 w 12191999"/>
              <a:gd name="connsiteY756" fmla="*/ 769593 h 1190386"/>
              <a:gd name="connsiteX757" fmla="*/ 5667650 w 12191999"/>
              <a:gd name="connsiteY757" fmla="*/ 769593 h 1190386"/>
              <a:gd name="connsiteX758" fmla="*/ 5667650 w 12191999"/>
              <a:gd name="connsiteY758" fmla="*/ 773917 h 1190386"/>
              <a:gd name="connsiteX759" fmla="*/ 5691970 w 12191999"/>
              <a:gd name="connsiteY759" fmla="*/ 773917 h 1190386"/>
              <a:gd name="connsiteX760" fmla="*/ 5691970 w 12191999"/>
              <a:gd name="connsiteY760" fmla="*/ 760946 h 1190386"/>
              <a:gd name="connsiteX761" fmla="*/ 5720344 w 12191999"/>
              <a:gd name="connsiteY761" fmla="*/ 760946 h 1190386"/>
              <a:gd name="connsiteX762" fmla="*/ 5732504 w 12191999"/>
              <a:gd name="connsiteY762" fmla="*/ 756622 h 1190386"/>
              <a:gd name="connsiteX763" fmla="*/ 5752772 w 12191999"/>
              <a:gd name="connsiteY763" fmla="*/ 760946 h 1190386"/>
              <a:gd name="connsiteX764" fmla="*/ 5752772 w 12191999"/>
              <a:gd name="connsiteY764" fmla="*/ 743652 h 1190386"/>
              <a:gd name="connsiteX765" fmla="*/ 5760878 w 12191999"/>
              <a:gd name="connsiteY765" fmla="*/ 743652 h 1190386"/>
              <a:gd name="connsiteX766" fmla="*/ 5760878 w 12191999"/>
              <a:gd name="connsiteY766" fmla="*/ 730681 h 1190386"/>
              <a:gd name="connsiteX767" fmla="*/ 5817625 w 12191999"/>
              <a:gd name="connsiteY767" fmla="*/ 730681 h 1190386"/>
              <a:gd name="connsiteX768" fmla="*/ 5817625 w 12191999"/>
              <a:gd name="connsiteY768" fmla="*/ 700416 h 1190386"/>
              <a:gd name="connsiteX769" fmla="*/ 5835865 w 12191999"/>
              <a:gd name="connsiteY769" fmla="*/ 700416 h 1190386"/>
              <a:gd name="connsiteX770" fmla="*/ 5835865 w 12191999"/>
              <a:gd name="connsiteY770" fmla="*/ 693931 h 1190386"/>
              <a:gd name="connsiteX771" fmla="*/ 5848025 w 12191999"/>
              <a:gd name="connsiteY771" fmla="*/ 693931 h 1190386"/>
              <a:gd name="connsiteX772" fmla="*/ 5848025 w 12191999"/>
              <a:gd name="connsiteY772" fmla="*/ 700416 h 1190386"/>
              <a:gd name="connsiteX773" fmla="*/ 5864239 w 12191999"/>
              <a:gd name="connsiteY773" fmla="*/ 700416 h 1190386"/>
              <a:gd name="connsiteX774" fmla="*/ 5864239 w 12191999"/>
              <a:gd name="connsiteY774" fmla="*/ 750137 h 1190386"/>
              <a:gd name="connsiteX775" fmla="*/ 5896666 w 12191999"/>
              <a:gd name="connsiteY775" fmla="*/ 750137 h 1190386"/>
              <a:gd name="connsiteX776" fmla="*/ 5896666 w 12191999"/>
              <a:gd name="connsiteY776" fmla="*/ 724196 h 1190386"/>
              <a:gd name="connsiteX777" fmla="*/ 5935174 w 12191999"/>
              <a:gd name="connsiteY777" fmla="*/ 724196 h 1190386"/>
              <a:gd name="connsiteX778" fmla="*/ 5935174 w 12191999"/>
              <a:gd name="connsiteY778" fmla="*/ 693931 h 1190386"/>
              <a:gd name="connsiteX779" fmla="*/ 5983814 w 12191999"/>
              <a:gd name="connsiteY779" fmla="*/ 693931 h 1190386"/>
              <a:gd name="connsiteX780" fmla="*/ 5983814 w 12191999"/>
              <a:gd name="connsiteY780" fmla="*/ 805087 h 1190386"/>
              <a:gd name="connsiteX781" fmla="*/ 5983814 w 12191999"/>
              <a:gd name="connsiteY781" fmla="*/ 818866 h 1190386"/>
              <a:gd name="connsiteX782" fmla="*/ 6047612 w 12191999"/>
              <a:gd name="connsiteY782" fmla="*/ 818866 h 1190386"/>
              <a:gd name="connsiteX783" fmla="*/ 6047164 w 12191999"/>
              <a:gd name="connsiteY783" fmla="*/ 724196 h 1190386"/>
              <a:gd name="connsiteX784" fmla="*/ 6067431 w 12191999"/>
              <a:gd name="connsiteY784" fmla="*/ 724196 h 1190386"/>
              <a:gd name="connsiteX785" fmla="*/ 6067938 w 12191999"/>
              <a:gd name="connsiteY785" fmla="*/ 723115 h 1190386"/>
              <a:gd name="connsiteX786" fmla="*/ 6071484 w 12191999"/>
              <a:gd name="connsiteY786" fmla="*/ 715549 h 1190386"/>
              <a:gd name="connsiteX787" fmla="*/ 6073258 w 12191999"/>
              <a:gd name="connsiteY787" fmla="*/ 715819 h 1190386"/>
              <a:gd name="connsiteX788" fmla="*/ 6085671 w 12191999"/>
              <a:gd name="connsiteY788" fmla="*/ 717710 h 1190386"/>
              <a:gd name="connsiteX789" fmla="*/ 6086178 w 12191999"/>
              <a:gd name="connsiteY789" fmla="*/ 719062 h 1190386"/>
              <a:gd name="connsiteX790" fmla="*/ 6089724 w 12191999"/>
              <a:gd name="connsiteY790" fmla="*/ 728519 h 1190386"/>
              <a:gd name="connsiteX791" fmla="*/ 6116071 w 12191999"/>
              <a:gd name="connsiteY791" fmla="*/ 730681 h 1190386"/>
              <a:gd name="connsiteX792" fmla="*/ 6116071 w 12191999"/>
              <a:gd name="connsiteY792" fmla="*/ 607460 h 1190386"/>
              <a:gd name="connsiteX793" fmla="*/ 6118098 w 12191999"/>
              <a:gd name="connsiteY793" fmla="*/ 607460 h 1190386"/>
              <a:gd name="connsiteX794" fmla="*/ 6132285 w 12191999"/>
              <a:gd name="connsiteY794" fmla="*/ 607460 h 1190386"/>
              <a:gd name="connsiteX795" fmla="*/ 6132285 w 12191999"/>
              <a:gd name="connsiteY795" fmla="*/ 471268 h 1190386"/>
              <a:gd name="connsiteX796" fmla="*/ 6134058 w 12191999"/>
              <a:gd name="connsiteY796" fmla="*/ 471268 h 1190386"/>
              <a:gd name="connsiteX797" fmla="*/ 6146472 w 12191999"/>
              <a:gd name="connsiteY797" fmla="*/ 471268 h 1190386"/>
              <a:gd name="connsiteX798" fmla="*/ 6268073 w 12191999"/>
              <a:gd name="connsiteY798" fmla="*/ 471268 h 1190386"/>
              <a:gd name="connsiteX799" fmla="*/ 6270353 w 12191999"/>
              <a:gd name="connsiteY799" fmla="*/ 471268 h 1190386"/>
              <a:gd name="connsiteX800" fmla="*/ 6286314 w 12191999"/>
              <a:gd name="connsiteY800" fmla="*/ 471268 h 1190386"/>
              <a:gd name="connsiteX801" fmla="*/ 6286314 w 12191999"/>
              <a:gd name="connsiteY801" fmla="*/ 611783 h 1190386"/>
              <a:gd name="connsiteX802" fmla="*/ 6287834 w 12191999"/>
              <a:gd name="connsiteY802" fmla="*/ 611513 h 1190386"/>
              <a:gd name="connsiteX803" fmla="*/ 6298474 w 12191999"/>
              <a:gd name="connsiteY803" fmla="*/ 609622 h 1190386"/>
              <a:gd name="connsiteX804" fmla="*/ 6296447 w 12191999"/>
              <a:gd name="connsiteY804" fmla="*/ 698254 h 1190386"/>
              <a:gd name="connsiteX805" fmla="*/ 6297967 w 12191999"/>
              <a:gd name="connsiteY805" fmla="*/ 698525 h 1190386"/>
              <a:gd name="connsiteX806" fmla="*/ 6308607 w 12191999"/>
              <a:gd name="connsiteY806" fmla="*/ 700416 h 1190386"/>
              <a:gd name="connsiteX807" fmla="*/ 6308860 w 12191999"/>
              <a:gd name="connsiteY807" fmla="*/ 701227 h 1190386"/>
              <a:gd name="connsiteX808" fmla="*/ 6310634 w 12191999"/>
              <a:gd name="connsiteY808" fmla="*/ 706902 h 1190386"/>
              <a:gd name="connsiteX809" fmla="*/ 6311394 w 12191999"/>
              <a:gd name="connsiteY809" fmla="*/ 704470 h 1190386"/>
              <a:gd name="connsiteX810" fmla="*/ 6316714 w 12191999"/>
              <a:gd name="connsiteY810" fmla="*/ 687446 h 1190386"/>
              <a:gd name="connsiteX811" fmla="*/ 6318487 w 12191999"/>
              <a:gd name="connsiteY811" fmla="*/ 687446 h 1190386"/>
              <a:gd name="connsiteX812" fmla="*/ 6330901 w 12191999"/>
              <a:gd name="connsiteY812" fmla="*/ 687446 h 1190386"/>
              <a:gd name="connsiteX813" fmla="*/ 6330901 w 12191999"/>
              <a:gd name="connsiteY813" fmla="*/ 719872 h 1190386"/>
              <a:gd name="connsiteX814" fmla="*/ 6331914 w 12191999"/>
              <a:gd name="connsiteY814" fmla="*/ 720413 h 1190386"/>
              <a:gd name="connsiteX815" fmla="*/ 6339008 w 12191999"/>
              <a:gd name="connsiteY815" fmla="*/ 724196 h 1190386"/>
              <a:gd name="connsiteX816" fmla="*/ 6339008 w 12191999"/>
              <a:gd name="connsiteY816" fmla="*/ 725547 h 1190386"/>
              <a:gd name="connsiteX817" fmla="*/ 6339008 w 12191999"/>
              <a:gd name="connsiteY817" fmla="*/ 735005 h 1190386"/>
              <a:gd name="connsiteX818" fmla="*/ 6383595 w 12191999"/>
              <a:gd name="connsiteY818" fmla="*/ 735005 h 1190386"/>
              <a:gd name="connsiteX819" fmla="*/ 6383595 w 12191999"/>
              <a:gd name="connsiteY819" fmla="*/ 736086 h 1190386"/>
              <a:gd name="connsiteX820" fmla="*/ 6383595 w 12191999"/>
              <a:gd name="connsiteY820" fmla="*/ 743652 h 1190386"/>
              <a:gd name="connsiteX821" fmla="*/ 6385621 w 12191999"/>
              <a:gd name="connsiteY821" fmla="*/ 743652 h 1190386"/>
              <a:gd name="connsiteX822" fmla="*/ 6399808 w 12191999"/>
              <a:gd name="connsiteY822" fmla="*/ 743652 h 1190386"/>
              <a:gd name="connsiteX823" fmla="*/ 6399808 w 12191999"/>
              <a:gd name="connsiteY823" fmla="*/ 713387 h 1190386"/>
              <a:gd name="connsiteX824" fmla="*/ 6444395 w 12191999"/>
              <a:gd name="connsiteY824" fmla="*/ 713387 h 1190386"/>
              <a:gd name="connsiteX825" fmla="*/ 6444395 w 12191999"/>
              <a:gd name="connsiteY825" fmla="*/ 712036 h 1190386"/>
              <a:gd name="connsiteX826" fmla="*/ 6444395 w 12191999"/>
              <a:gd name="connsiteY826" fmla="*/ 702578 h 1190386"/>
              <a:gd name="connsiteX827" fmla="*/ 6445409 w 12191999"/>
              <a:gd name="connsiteY827" fmla="*/ 702578 h 1190386"/>
              <a:gd name="connsiteX828" fmla="*/ 6452502 w 12191999"/>
              <a:gd name="connsiteY828" fmla="*/ 702578 h 1190386"/>
              <a:gd name="connsiteX829" fmla="*/ 6452502 w 12191999"/>
              <a:gd name="connsiteY829" fmla="*/ 700687 h 1190386"/>
              <a:gd name="connsiteX830" fmla="*/ 6452502 w 12191999"/>
              <a:gd name="connsiteY830" fmla="*/ 687446 h 1190386"/>
              <a:gd name="connsiteX831" fmla="*/ 6453262 w 12191999"/>
              <a:gd name="connsiteY831" fmla="*/ 687446 h 1190386"/>
              <a:gd name="connsiteX832" fmla="*/ 6458582 w 12191999"/>
              <a:gd name="connsiteY832" fmla="*/ 687446 h 1190386"/>
              <a:gd name="connsiteX833" fmla="*/ 6458582 w 12191999"/>
              <a:gd name="connsiteY833" fmla="*/ 686365 h 1190386"/>
              <a:gd name="connsiteX834" fmla="*/ 6458582 w 12191999"/>
              <a:gd name="connsiteY834" fmla="*/ 678798 h 1190386"/>
              <a:gd name="connsiteX835" fmla="*/ 6460609 w 12191999"/>
              <a:gd name="connsiteY835" fmla="*/ 678798 h 1190386"/>
              <a:gd name="connsiteX836" fmla="*/ 6474796 w 12191999"/>
              <a:gd name="connsiteY836" fmla="*/ 678798 h 1190386"/>
              <a:gd name="connsiteX837" fmla="*/ 6474796 w 12191999"/>
              <a:gd name="connsiteY837" fmla="*/ 679879 h 1190386"/>
              <a:gd name="connsiteX838" fmla="*/ 6474796 w 12191999"/>
              <a:gd name="connsiteY838" fmla="*/ 687446 h 1190386"/>
              <a:gd name="connsiteX839" fmla="*/ 6497089 w 12191999"/>
              <a:gd name="connsiteY839" fmla="*/ 687446 h 1190386"/>
              <a:gd name="connsiteX840" fmla="*/ 6497089 w 12191999"/>
              <a:gd name="connsiteY840" fmla="*/ 685554 h 1190386"/>
              <a:gd name="connsiteX841" fmla="*/ 6497089 w 12191999"/>
              <a:gd name="connsiteY841" fmla="*/ 672313 h 1190386"/>
              <a:gd name="connsiteX842" fmla="*/ 6498863 w 12191999"/>
              <a:gd name="connsiteY842" fmla="*/ 672313 h 1190386"/>
              <a:gd name="connsiteX843" fmla="*/ 6511276 w 12191999"/>
              <a:gd name="connsiteY843" fmla="*/ 672313 h 1190386"/>
              <a:gd name="connsiteX844" fmla="*/ 6511276 w 12191999"/>
              <a:gd name="connsiteY844" fmla="*/ 696093 h 1190386"/>
              <a:gd name="connsiteX845" fmla="*/ 6512290 w 12191999"/>
              <a:gd name="connsiteY845" fmla="*/ 696093 h 1190386"/>
              <a:gd name="connsiteX846" fmla="*/ 6519383 w 12191999"/>
              <a:gd name="connsiteY846" fmla="*/ 696093 h 1190386"/>
              <a:gd name="connsiteX847" fmla="*/ 6519383 w 12191999"/>
              <a:gd name="connsiteY847" fmla="*/ 695012 h 1190386"/>
              <a:gd name="connsiteX848" fmla="*/ 6519383 w 12191999"/>
              <a:gd name="connsiteY848" fmla="*/ 687446 h 1190386"/>
              <a:gd name="connsiteX849" fmla="*/ 6521156 w 12191999"/>
              <a:gd name="connsiteY849" fmla="*/ 687446 h 1190386"/>
              <a:gd name="connsiteX850" fmla="*/ 6533570 w 12191999"/>
              <a:gd name="connsiteY850" fmla="*/ 687446 h 1190386"/>
              <a:gd name="connsiteX851" fmla="*/ 6533570 w 12191999"/>
              <a:gd name="connsiteY851" fmla="*/ 713387 h 1190386"/>
              <a:gd name="connsiteX852" fmla="*/ 6535597 w 12191999"/>
              <a:gd name="connsiteY852" fmla="*/ 713387 h 1190386"/>
              <a:gd name="connsiteX853" fmla="*/ 6549783 w 12191999"/>
              <a:gd name="connsiteY853" fmla="*/ 713387 h 1190386"/>
              <a:gd name="connsiteX854" fmla="*/ 6549783 w 12191999"/>
              <a:gd name="connsiteY854" fmla="*/ 715008 h 1190386"/>
              <a:gd name="connsiteX855" fmla="*/ 6549783 w 12191999"/>
              <a:gd name="connsiteY855" fmla="*/ 726358 h 1190386"/>
              <a:gd name="connsiteX856" fmla="*/ 6550543 w 12191999"/>
              <a:gd name="connsiteY856" fmla="*/ 726358 h 1190386"/>
              <a:gd name="connsiteX857" fmla="*/ 6555864 w 12191999"/>
              <a:gd name="connsiteY857" fmla="*/ 726358 h 1190386"/>
              <a:gd name="connsiteX858" fmla="*/ 6555864 w 12191999"/>
              <a:gd name="connsiteY858" fmla="*/ 725547 h 1190386"/>
              <a:gd name="connsiteX859" fmla="*/ 6555864 w 12191999"/>
              <a:gd name="connsiteY859" fmla="*/ 719872 h 1190386"/>
              <a:gd name="connsiteX860" fmla="*/ 6586264 w 12191999"/>
              <a:gd name="connsiteY860" fmla="*/ 719872 h 1190386"/>
              <a:gd name="connsiteX861" fmla="*/ 6586264 w 12191999"/>
              <a:gd name="connsiteY861" fmla="*/ 743652 h 1190386"/>
              <a:gd name="connsiteX862" fmla="*/ 6587277 w 12191999"/>
              <a:gd name="connsiteY862" fmla="*/ 743652 h 1190386"/>
              <a:gd name="connsiteX863" fmla="*/ 6594371 w 12191999"/>
              <a:gd name="connsiteY863" fmla="*/ 743652 h 1190386"/>
              <a:gd name="connsiteX864" fmla="*/ 6594371 w 12191999"/>
              <a:gd name="connsiteY864" fmla="*/ 744733 h 1190386"/>
              <a:gd name="connsiteX865" fmla="*/ 6594371 w 12191999"/>
              <a:gd name="connsiteY865" fmla="*/ 752299 h 1190386"/>
              <a:gd name="connsiteX866" fmla="*/ 6595131 w 12191999"/>
              <a:gd name="connsiteY866" fmla="*/ 752299 h 1190386"/>
              <a:gd name="connsiteX867" fmla="*/ 6600451 w 12191999"/>
              <a:gd name="connsiteY867" fmla="*/ 752299 h 1190386"/>
              <a:gd name="connsiteX868" fmla="*/ 6600451 w 12191999"/>
              <a:gd name="connsiteY868" fmla="*/ 750137 h 1190386"/>
              <a:gd name="connsiteX869" fmla="*/ 6600451 w 12191999"/>
              <a:gd name="connsiteY869" fmla="*/ 735005 h 1190386"/>
              <a:gd name="connsiteX870" fmla="*/ 6601464 w 12191999"/>
              <a:gd name="connsiteY870" fmla="*/ 735005 h 1190386"/>
              <a:gd name="connsiteX871" fmla="*/ 6608558 w 12191999"/>
              <a:gd name="connsiteY871" fmla="*/ 735005 h 1190386"/>
              <a:gd name="connsiteX872" fmla="*/ 6608558 w 12191999"/>
              <a:gd name="connsiteY872" fmla="*/ 736086 h 1190386"/>
              <a:gd name="connsiteX873" fmla="*/ 6608558 w 12191999"/>
              <a:gd name="connsiteY873" fmla="*/ 743652 h 1190386"/>
              <a:gd name="connsiteX874" fmla="*/ 6613878 w 12191999"/>
              <a:gd name="connsiteY874" fmla="*/ 741659 h 1190386"/>
              <a:gd name="connsiteX875" fmla="*/ 6614638 w 12191999"/>
              <a:gd name="connsiteY875" fmla="*/ 740679 h 1190386"/>
              <a:gd name="connsiteX876" fmla="*/ 6614638 w 12191999"/>
              <a:gd name="connsiteY876" fmla="*/ 735005 h 1190386"/>
              <a:gd name="connsiteX877" fmla="*/ 6653145 w 12191999"/>
              <a:gd name="connsiteY877" fmla="*/ 735005 h 1190386"/>
              <a:gd name="connsiteX878" fmla="*/ 6653145 w 12191999"/>
              <a:gd name="connsiteY878" fmla="*/ 758784 h 1190386"/>
              <a:gd name="connsiteX879" fmla="*/ 6655171 w 12191999"/>
              <a:gd name="connsiteY879" fmla="*/ 758784 h 1190386"/>
              <a:gd name="connsiteX880" fmla="*/ 6669358 w 12191999"/>
              <a:gd name="connsiteY880" fmla="*/ 758784 h 1190386"/>
              <a:gd name="connsiteX881" fmla="*/ 6669358 w 12191999"/>
              <a:gd name="connsiteY881" fmla="*/ 759865 h 1190386"/>
              <a:gd name="connsiteX882" fmla="*/ 6669358 w 12191999"/>
              <a:gd name="connsiteY882" fmla="*/ 767431 h 1190386"/>
              <a:gd name="connsiteX883" fmla="*/ 6671132 w 12191999"/>
              <a:gd name="connsiteY883" fmla="*/ 767431 h 1190386"/>
              <a:gd name="connsiteX884" fmla="*/ 6683545 w 12191999"/>
              <a:gd name="connsiteY884" fmla="*/ 767431 h 1190386"/>
              <a:gd name="connsiteX885" fmla="*/ 6683545 w 12191999"/>
              <a:gd name="connsiteY885" fmla="*/ 743652 h 1190386"/>
              <a:gd name="connsiteX886" fmla="*/ 6684558 w 12191999"/>
              <a:gd name="connsiteY886" fmla="*/ 743652 h 1190386"/>
              <a:gd name="connsiteX887" fmla="*/ 6691652 w 12191999"/>
              <a:gd name="connsiteY887" fmla="*/ 743652 h 1190386"/>
              <a:gd name="connsiteX888" fmla="*/ 6691652 w 12191999"/>
              <a:gd name="connsiteY888" fmla="*/ 711225 h 1190386"/>
              <a:gd name="connsiteX889" fmla="*/ 6692665 w 12191999"/>
              <a:gd name="connsiteY889" fmla="*/ 711225 h 1190386"/>
              <a:gd name="connsiteX890" fmla="*/ 6699759 w 12191999"/>
              <a:gd name="connsiteY890" fmla="*/ 711225 h 1190386"/>
              <a:gd name="connsiteX891" fmla="*/ 6699759 w 12191999"/>
              <a:gd name="connsiteY891" fmla="*/ 709334 h 1190386"/>
              <a:gd name="connsiteX892" fmla="*/ 6699759 w 12191999"/>
              <a:gd name="connsiteY892" fmla="*/ 696093 h 1190386"/>
              <a:gd name="connsiteX893" fmla="*/ 6698492 w 12191999"/>
              <a:gd name="connsiteY893" fmla="*/ 694471 h 1190386"/>
              <a:gd name="connsiteX894" fmla="*/ 6703812 w 12191999"/>
              <a:gd name="connsiteY894" fmla="*/ 683122 h 1190386"/>
              <a:gd name="connsiteX895" fmla="*/ 6711919 w 12191999"/>
              <a:gd name="connsiteY895" fmla="*/ 711225 h 1190386"/>
              <a:gd name="connsiteX896" fmla="*/ 6712679 w 12191999"/>
              <a:gd name="connsiteY896" fmla="*/ 711225 h 1190386"/>
              <a:gd name="connsiteX897" fmla="*/ 6717999 w 12191999"/>
              <a:gd name="connsiteY897" fmla="*/ 711225 h 1190386"/>
              <a:gd name="connsiteX898" fmla="*/ 6717999 w 12191999"/>
              <a:gd name="connsiteY898" fmla="*/ 605298 h 1190386"/>
              <a:gd name="connsiteX899" fmla="*/ 6719519 w 12191999"/>
              <a:gd name="connsiteY899" fmla="*/ 605298 h 1190386"/>
              <a:gd name="connsiteX900" fmla="*/ 6730159 w 12191999"/>
              <a:gd name="connsiteY900" fmla="*/ 605298 h 1190386"/>
              <a:gd name="connsiteX901" fmla="*/ 6730159 w 12191999"/>
              <a:gd name="connsiteY901" fmla="*/ 557739 h 1190386"/>
              <a:gd name="connsiteX902" fmla="*/ 6756506 w 12191999"/>
              <a:gd name="connsiteY902" fmla="*/ 557739 h 1190386"/>
              <a:gd name="connsiteX903" fmla="*/ 6756506 w 12191999"/>
              <a:gd name="connsiteY903" fmla="*/ 536121 h 1190386"/>
              <a:gd name="connsiteX904" fmla="*/ 6790960 w 12191999"/>
              <a:gd name="connsiteY904" fmla="*/ 536121 h 1190386"/>
              <a:gd name="connsiteX905" fmla="*/ 6790960 w 12191999"/>
              <a:gd name="connsiteY905" fmla="*/ 538553 h 1190386"/>
              <a:gd name="connsiteX906" fmla="*/ 6790960 w 12191999"/>
              <a:gd name="connsiteY906" fmla="*/ 555577 h 1190386"/>
              <a:gd name="connsiteX907" fmla="*/ 6793240 w 12191999"/>
              <a:gd name="connsiteY907" fmla="*/ 555577 h 1190386"/>
              <a:gd name="connsiteX908" fmla="*/ 6809200 w 12191999"/>
              <a:gd name="connsiteY908" fmla="*/ 555577 h 1190386"/>
              <a:gd name="connsiteX909" fmla="*/ 6809200 w 12191999"/>
              <a:gd name="connsiteY909" fmla="*/ 603136 h 1190386"/>
              <a:gd name="connsiteX910" fmla="*/ 6810213 w 12191999"/>
              <a:gd name="connsiteY910" fmla="*/ 603136 h 1190386"/>
              <a:gd name="connsiteX911" fmla="*/ 6817307 w 12191999"/>
              <a:gd name="connsiteY911" fmla="*/ 603136 h 1190386"/>
              <a:gd name="connsiteX912" fmla="*/ 6831494 w 12191999"/>
              <a:gd name="connsiteY912" fmla="*/ 607460 h 1190386"/>
              <a:gd name="connsiteX913" fmla="*/ 6831494 w 12191999"/>
              <a:gd name="connsiteY913" fmla="*/ 646372 h 1190386"/>
              <a:gd name="connsiteX914" fmla="*/ 6832507 w 12191999"/>
              <a:gd name="connsiteY914" fmla="*/ 646372 h 1190386"/>
              <a:gd name="connsiteX915" fmla="*/ 6839600 w 12191999"/>
              <a:gd name="connsiteY915" fmla="*/ 646372 h 1190386"/>
              <a:gd name="connsiteX916" fmla="*/ 6839600 w 12191999"/>
              <a:gd name="connsiteY916" fmla="*/ 647993 h 1190386"/>
              <a:gd name="connsiteX917" fmla="*/ 6839600 w 12191999"/>
              <a:gd name="connsiteY917" fmla="*/ 659342 h 1190386"/>
              <a:gd name="connsiteX918" fmla="*/ 6841627 w 12191999"/>
              <a:gd name="connsiteY918" fmla="*/ 659342 h 1190386"/>
              <a:gd name="connsiteX919" fmla="*/ 6855814 w 12191999"/>
              <a:gd name="connsiteY919" fmla="*/ 659342 h 1190386"/>
              <a:gd name="connsiteX920" fmla="*/ 6861894 w 12191999"/>
              <a:gd name="connsiteY920" fmla="*/ 665828 h 1190386"/>
              <a:gd name="connsiteX921" fmla="*/ 6861894 w 12191999"/>
              <a:gd name="connsiteY921" fmla="*/ 687446 h 1190386"/>
              <a:gd name="connsiteX922" fmla="*/ 6864174 w 12191999"/>
              <a:gd name="connsiteY922" fmla="*/ 687446 h 1190386"/>
              <a:gd name="connsiteX923" fmla="*/ 6880134 w 12191999"/>
              <a:gd name="connsiteY923" fmla="*/ 687446 h 1190386"/>
              <a:gd name="connsiteX924" fmla="*/ 6880134 w 12191999"/>
              <a:gd name="connsiteY924" fmla="*/ 688526 h 1190386"/>
              <a:gd name="connsiteX925" fmla="*/ 6880134 w 12191999"/>
              <a:gd name="connsiteY925" fmla="*/ 696093 h 1190386"/>
              <a:gd name="connsiteX926" fmla="*/ 6881401 w 12191999"/>
              <a:gd name="connsiteY926" fmla="*/ 696093 h 1190386"/>
              <a:gd name="connsiteX927" fmla="*/ 6890268 w 12191999"/>
              <a:gd name="connsiteY927" fmla="*/ 696093 h 1190386"/>
              <a:gd name="connsiteX928" fmla="*/ 6890268 w 12191999"/>
              <a:gd name="connsiteY928" fmla="*/ 698254 h 1190386"/>
              <a:gd name="connsiteX929" fmla="*/ 6890268 w 12191999"/>
              <a:gd name="connsiteY929" fmla="*/ 713387 h 1190386"/>
              <a:gd name="connsiteX930" fmla="*/ 6894321 w 12191999"/>
              <a:gd name="connsiteY930" fmla="*/ 711495 h 1190386"/>
              <a:gd name="connsiteX931" fmla="*/ 6894321 w 12191999"/>
              <a:gd name="connsiteY931" fmla="*/ 698254 h 1190386"/>
              <a:gd name="connsiteX932" fmla="*/ 6895334 w 12191999"/>
              <a:gd name="connsiteY932" fmla="*/ 698254 h 1190386"/>
              <a:gd name="connsiteX933" fmla="*/ 6902428 w 12191999"/>
              <a:gd name="connsiteY933" fmla="*/ 698254 h 1190386"/>
              <a:gd name="connsiteX934" fmla="*/ 6902428 w 12191999"/>
              <a:gd name="connsiteY934" fmla="*/ 699876 h 1190386"/>
              <a:gd name="connsiteX935" fmla="*/ 6902428 w 12191999"/>
              <a:gd name="connsiteY935" fmla="*/ 711225 h 1190386"/>
              <a:gd name="connsiteX936" fmla="*/ 6903188 w 12191999"/>
              <a:gd name="connsiteY936" fmla="*/ 711225 h 1190386"/>
              <a:gd name="connsiteX937" fmla="*/ 6908508 w 12191999"/>
              <a:gd name="connsiteY937" fmla="*/ 711225 h 1190386"/>
              <a:gd name="connsiteX938" fmla="*/ 6957148 w 12191999"/>
              <a:gd name="connsiteY938" fmla="*/ 706902 h 1190386"/>
              <a:gd name="connsiteX939" fmla="*/ 6957148 w 12191999"/>
              <a:gd name="connsiteY939" fmla="*/ 708253 h 1190386"/>
              <a:gd name="connsiteX940" fmla="*/ 6957148 w 12191999"/>
              <a:gd name="connsiteY940" fmla="*/ 717710 h 1190386"/>
              <a:gd name="connsiteX941" fmla="*/ 6957908 w 12191999"/>
              <a:gd name="connsiteY941" fmla="*/ 717710 h 1190386"/>
              <a:gd name="connsiteX942" fmla="*/ 6963229 w 12191999"/>
              <a:gd name="connsiteY942" fmla="*/ 717710 h 1190386"/>
              <a:gd name="connsiteX943" fmla="*/ 6963229 w 12191999"/>
              <a:gd name="connsiteY943" fmla="*/ 719872 h 1190386"/>
              <a:gd name="connsiteX944" fmla="*/ 6963229 w 12191999"/>
              <a:gd name="connsiteY944" fmla="*/ 735005 h 1190386"/>
              <a:gd name="connsiteX945" fmla="*/ 6965255 w 12191999"/>
              <a:gd name="connsiteY945" fmla="*/ 733654 h 1190386"/>
              <a:gd name="connsiteX946" fmla="*/ 6979442 w 12191999"/>
              <a:gd name="connsiteY946" fmla="*/ 724196 h 1190386"/>
              <a:gd name="connsiteX947" fmla="*/ 6985522 w 12191999"/>
              <a:gd name="connsiteY947" fmla="*/ 683122 h 1190386"/>
              <a:gd name="connsiteX948" fmla="*/ 6986282 w 12191999"/>
              <a:gd name="connsiteY948" fmla="*/ 682852 h 1190386"/>
              <a:gd name="connsiteX949" fmla="*/ 6991602 w 12191999"/>
              <a:gd name="connsiteY949" fmla="*/ 680960 h 1190386"/>
              <a:gd name="connsiteX950" fmla="*/ 6993629 w 12191999"/>
              <a:gd name="connsiteY950" fmla="*/ 611783 h 1190386"/>
              <a:gd name="connsiteX951" fmla="*/ 6995656 w 12191999"/>
              <a:gd name="connsiteY951" fmla="*/ 680960 h 1190386"/>
              <a:gd name="connsiteX952" fmla="*/ 6996416 w 12191999"/>
              <a:gd name="connsiteY952" fmla="*/ 681230 h 1190386"/>
              <a:gd name="connsiteX953" fmla="*/ 7001736 w 12191999"/>
              <a:gd name="connsiteY953" fmla="*/ 683122 h 1190386"/>
              <a:gd name="connsiteX954" fmla="*/ 7001736 w 12191999"/>
              <a:gd name="connsiteY954" fmla="*/ 596651 h 1190386"/>
              <a:gd name="connsiteX955" fmla="*/ 7005789 w 12191999"/>
              <a:gd name="connsiteY955" fmla="*/ 564224 h 1190386"/>
              <a:gd name="connsiteX956" fmla="*/ 7044296 w 12191999"/>
              <a:gd name="connsiteY956" fmla="*/ 564224 h 1190386"/>
              <a:gd name="connsiteX957" fmla="*/ 7044296 w 12191999"/>
              <a:gd name="connsiteY957" fmla="*/ 596651 h 1190386"/>
              <a:gd name="connsiteX958" fmla="*/ 7045056 w 12191999"/>
              <a:gd name="connsiteY958" fmla="*/ 596651 h 1190386"/>
              <a:gd name="connsiteX959" fmla="*/ 7050376 w 12191999"/>
              <a:gd name="connsiteY959" fmla="*/ 596651 h 1190386"/>
              <a:gd name="connsiteX960" fmla="*/ 7050376 w 12191999"/>
              <a:gd name="connsiteY960" fmla="*/ 514503 h 1190386"/>
              <a:gd name="connsiteX961" fmla="*/ 7052150 w 12191999"/>
              <a:gd name="connsiteY961" fmla="*/ 514503 h 1190386"/>
              <a:gd name="connsiteX962" fmla="*/ 7064563 w 12191999"/>
              <a:gd name="connsiteY962" fmla="*/ 514503 h 1190386"/>
              <a:gd name="connsiteX963" fmla="*/ 7064563 w 12191999"/>
              <a:gd name="connsiteY963" fmla="*/ 512612 h 1190386"/>
              <a:gd name="connsiteX964" fmla="*/ 7064563 w 12191999"/>
              <a:gd name="connsiteY964" fmla="*/ 499371 h 1190386"/>
              <a:gd name="connsiteX965" fmla="*/ 7086857 w 12191999"/>
              <a:gd name="connsiteY965" fmla="*/ 499371 h 1190386"/>
              <a:gd name="connsiteX966" fmla="*/ 7086857 w 12191999"/>
              <a:gd name="connsiteY966" fmla="*/ 498290 h 1190386"/>
              <a:gd name="connsiteX967" fmla="*/ 7086857 w 12191999"/>
              <a:gd name="connsiteY967" fmla="*/ 490724 h 1190386"/>
              <a:gd name="connsiteX968" fmla="*/ 7088630 w 12191999"/>
              <a:gd name="connsiteY968" fmla="*/ 490724 h 1190386"/>
              <a:gd name="connsiteX969" fmla="*/ 7101044 w 12191999"/>
              <a:gd name="connsiteY969" fmla="*/ 490724 h 1190386"/>
              <a:gd name="connsiteX970" fmla="*/ 7101044 w 12191999"/>
              <a:gd name="connsiteY970" fmla="*/ 491805 h 1190386"/>
              <a:gd name="connsiteX971" fmla="*/ 7101044 w 12191999"/>
              <a:gd name="connsiteY971" fmla="*/ 499371 h 1190386"/>
              <a:gd name="connsiteX972" fmla="*/ 7101804 w 12191999"/>
              <a:gd name="connsiteY972" fmla="*/ 499371 h 1190386"/>
              <a:gd name="connsiteX973" fmla="*/ 7107124 w 12191999"/>
              <a:gd name="connsiteY973" fmla="*/ 499371 h 1190386"/>
              <a:gd name="connsiteX974" fmla="*/ 7117257 w 12191999"/>
              <a:gd name="connsiteY974" fmla="*/ 495047 h 1190386"/>
              <a:gd name="connsiteX975" fmla="*/ 7121310 w 12191999"/>
              <a:gd name="connsiteY975" fmla="*/ 498290 h 1190386"/>
              <a:gd name="connsiteX976" fmla="*/ 7121310 w 12191999"/>
              <a:gd name="connsiteY976" fmla="*/ 490724 h 1190386"/>
              <a:gd name="connsiteX977" fmla="*/ 7123590 w 12191999"/>
              <a:gd name="connsiteY977" fmla="*/ 490724 h 1190386"/>
              <a:gd name="connsiteX978" fmla="*/ 7139551 w 12191999"/>
              <a:gd name="connsiteY978" fmla="*/ 490724 h 1190386"/>
              <a:gd name="connsiteX979" fmla="*/ 7139551 w 12191999"/>
              <a:gd name="connsiteY979" fmla="*/ 491805 h 1190386"/>
              <a:gd name="connsiteX980" fmla="*/ 7139551 w 12191999"/>
              <a:gd name="connsiteY980" fmla="*/ 499371 h 1190386"/>
              <a:gd name="connsiteX981" fmla="*/ 7169951 w 12191999"/>
              <a:gd name="connsiteY981" fmla="*/ 499371 h 1190386"/>
              <a:gd name="connsiteX982" fmla="*/ 7169951 w 12191999"/>
              <a:gd name="connsiteY982" fmla="*/ 500992 h 1190386"/>
              <a:gd name="connsiteX983" fmla="*/ 7169951 w 12191999"/>
              <a:gd name="connsiteY983" fmla="*/ 512342 h 1190386"/>
              <a:gd name="connsiteX984" fmla="*/ 7196298 w 12191999"/>
              <a:gd name="connsiteY984" fmla="*/ 512342 h 1190386"/>
              <a:gd name="connsiteX985" fmla="*/ 7196298 w 12191999"/>
              <a:gd name="connsiteY985" fmla="*/ 542606 h 1190386"/>
              <a:gd name="connsiteX986" fmla="*/ 7197058 w 12191999"/>
              <a:gd name="connsiteY986" fmla="*/ 542606 h 1190386"/>
              <a:gd name="connsiteX987" fmla="*/ 7202378 w 12191999"/>
              <a:gd name="connsiteY987" fmla="*/ 542606 h 1190386"/>
              <a:gd name="connsiteX988" fmla="*/ 7202378 w 12191999"/>
              <a:gd name="connsiteY988" fmla="*/ 543687 h 1190386"/>
              <a:gd name="connsiteX989" fmla="*/ 7202378 w 12191999"/>
              <a:gd name="connsiteY989" fmla="*/ 551254 h 1190386"/>
              <a:gd name="connsiteX990" fmla="*/ 7206432 w 12191999"/>
              <a:gd name="connsiteY990" fmla="*/ 581518 h 1190386"/>
              <a:gd name="connsiteX991" fmla="*/ 7207192 w 12191999"/>
              <a:gd name="connsiteY991" fmla="*/ 581518 h 1190386"/>
              <a:gd name="connsiteX992" fmla="*/ 7212512 w 12191999"/>
              <a:gd name="connsiteY992" fmla="*/ 581518 h 1190386"/>
              <a:gd name="connsiteX993" fmla="*/ 7212512 w 12191999"/>
              <a:gd name="connsiteY993" fmla="*/ 582329 h 1190386"/>
              <a:gd name="connsiteX994" fmla="*/ 7212512 w 12191999"/>
              <a:gd name="connsiteY994" fmla="*/ 588004 h 1190386"/>
              <a:gd name="connsiteX995" fmla="*/ 7213525 w 12191999"/>
              <a:gd name="connsiteY995" fmla="*/ 588004 h 1190386"/>
              <a:gd name="connsiteX996" fmla="*/ 7220618 w 12191999"/>
              <a:gd name="connsiteY996" fmla="*/ 588004 h 1190386"/>
              <a:gd name="connsiteX997" fmla="*/ 7220618 w 12191999"/>
              <a:gd name="connsiteY997" fmla="*/ 618269 h 1190386"/>
              <a:gd name="connsiteX998" fmla="*/ 7222645 w 12191999"/>
              <a:gd name="connsiteY998" fmla="*/ 618269 h 1190386"/>
              <a:gd name="connsiteX999" fmla="*/ 7236832 w 12191999"/>
              <a:gd name="connsiteY999" fmla="*/ 618269 h 1190386"/>
              <a:gd name="connsiteX1000" fmla="*/ 7236832 w 12191999"/>
              <a:gd name="connsiteY1000" fmla="*/ 642048 h 1190386"/>
              <a:gd name="connsiteX1001" fmla="*/ 7238859 w 12191999"/>
              <a:gd name="connsiteY1001" fmla="*/ 643669 h 1190386"/>
              <a:gd name="connsiteX1002" fmla="*/ 7238859 w 12191999"/>
              <a:gd name="connsiteY1002" fmla="*/ 655019 h 1190386"/>
              <a:gd name="connsiteX1003" fmla="*/ 7239619 w 12191999"/>
              <a:gd name="connsiteY1003" fmla="*/ 655019 h 1190386"/>
              <a:gd name="connsiteX1004" fmla="*/ 7244939 w 12191999"/>
              <a:gd name="connsiteY1004" fmla="*/ 655019 h 1190386"/>
              <a:gd name="connsiteX1005" fmla="*/ 7244939 w 12191999"/>
              <a:gd name="connsiteY1005" fmla="*/ 678798 h 1190386"/>
              <a:gd name="connsiteX1006" fmla="*/ 7246205 w 12191999"/>
              <a:gd name="connsiteY1006" fmla="*/ 678798 h 1190386"/>
              <a:gd name="connsiteX1007" fmla="*/ 7255072 w 12191999"/>
              <a:gd name="connsiteY1007" fmla="*/ 678798 h 1190386"/>
              <a:gd name="connsiteX1008" fmla="*/ 7257099 w 12191999"/>
              <a:gd name="connsiteY1008" fmla="*/ 682852 h 1190386"/>
              <a:gd name="connsiteX1009" fmla="*/ 7257099 w 12191999"/>
              <a:gd name="connsiteY1009" fmla="*/ 696093 h 1190386"/>
              <a:gd name="connsiteX1010" fmla="*/ 7258619 w 12191999"/>
              <a:gd name="connsiteY1010" fmla="*/ 694201 h 1190386"/>
              <a:gd name="connsiteX1011" fmla="*/ 7269259 w 12191999"/>
              <a:gd name="connsiteY1011" fmla="*/ 680960 h 1190386"/>
              <a:gd name="connsiteX1012" fmla="*/ 7297633 w 12191999"/>
              <a:gd name="connsiteY1012" fmla="*/ 680960 h 1190386"/>
              <a:gd name="connsiteX1013" fmla="*/ 7297633 w 12191999"/>
              <a:gd name="connsiteY1013" fmla="*/ 767431 h 1190386"/>
              <a:gd name="connsiteX1014" fmla="*/ 7298393 w 12191999"/>
              <a:gd name="connsiteY1014" fmla="*/ 767431 h 1190386"/>
              <a:gd name="connsiteX1015" fmla="*/ 7303713 w 12191999"/>
              <a:gd name="connsiteY1015" fmla="*/ 767431 h 1190386"/>
              <a:gd name="connsiteX1016" fmla="*/ 7304473 w 12191999"/>
              <a:gd name="connsiteY1016" fmla="*/ 766080 h 1190386"/>
              <a:gd name="connsiteX1017" fmla="*/ 7309793 w 12191999"/>
              <a:gd name="connsiteY1017" fmla="*/ 756622 h 1190386"/>
              <a:gd name="connsiteX1018" fmla="*/ 7309793 w 12191999"/>
              <a:gd name="connsiteY1018" fmla="*/ 758514 h 1190386"/>
              <a:gd name="connsiteX1019" fmla="*/ 7309793 w 12191999"/>
              <a:gd name="connsiteY1019" fmla="*/ 771755 h 1190386"/>
              <a:gd name="connsiteX1020" fmla="*/ 7313846 w 12191999"/>
              <a:gd name="connsiteY1020" fmla="*/ 726358 h 1190386"/>
              <a:gd name="connsiteX1021" fmla="*/ 7314606 w 12191999"/>
              <a:gd name="connsiteY1021" fmla="*/ 726358 h 1190386"/>
              <a:gd name="connsiteX1022" fmla="*/ 7319926 w 12191999"/>
              <a:gd name="connsiteY1022" fmla="*/ 726358 h 1190386"/>
              <a:gd name="connsiteX1023" fmla="*/ 7319926 w 12191999"/>
              <a:gd name="connsiteY1023" fmla="*/ 661504 h 1190386"/>
              <a:gd name="connsiteX1024" fmla="*/ 7320940 w 12191999"/>
              <a:gd name="connsiteY1024" fmla="*/ 661504 h 1190386"/>
              <a:gd name="connsiteX1025" fmla="*/ 7328033 w 12191999"/>
              <a:gd name="connsiteY1025" fmla="*/ 661504 h 1190386"/>
              <a:gd name="connsiteX1026" fmla="*/ 7340193 w 12191999"/>
              <a:gd name="connsiteY1026" fmla="*/ 618269 h 1190386"/>
              <a:gd name="connsiteX1027" fmla="*/ 7341460 w 12191999"/>
              <a:gd name="connsiteY1027" fmla="*/ 618269 h 1190386"/>
              <a:gd name="connsiteX1028" fmla="*/ 7350327 w 12191999"/>
              <a:gd name="connsiteY1028" fmla="*/ 618269 h 1190386"/>
              <a:gd name="connsiteX1029" fmla="*/ 7360460 w 12191999"/>
              <a:gd name="connsiteY1029" fmla="*/ 661504 h 1190386"/>
              <a:gd name="connsiteX1030" fmla="*/ 7361473 w 12191999"/>
              <a:gd name="connsiteY1030" fmla="*/ 661504 h 1190386"/>
              <a:gd name="connsiteX1031" fmla="*/ 7368567 w 12191999"/>
              <a:gd name="connsiteY1031" fmla="*/ 661504 h 1190386"/>
              <a:gd name="connsiteX1032" fmla="*/ 7368567 w 12191999"/>
              <a:gd name="connsiteY1032" fmla="*/ 700416 h 1190386"/>
              <a:gd name="connsiteX1033" fmla="*/ 7370340 w 12191999"/>
              <a:gd name="connsiteY1033" fmla="*/ 700416 h 1190386"/>
              <a:gd name="connsiteX1034" fmla="*/ 7382754 w 12191999"/>
              <a:gd name="connsiteY1034" fmla="*/ 700416 h 1190386"/>
              <a:gd name="connsiteX1035" fmla="*/ 7382754 w 12191999"/>
              <a:gd name="connsiteY1035" fmla="*/ 702578 h 1190386"/>
              <a:gd name="connsiteX1036" fmla="*/ 7382754 w 12191999"/>
              <a:gd name="connsiteY1036" fmla="*/ 717710 h 1190386"/>
              <a:gd name="connsiteX1037" fmla="*/ 7386807 w 12191999"/>
              <a:gd name="connsiteY1037" fmla="*/ 715549 h 1190386"/>
              <a:gd name="connsiteX1038" fmla="*/ 7386807 w 12191999"/>
              <a:gd name="connsiteY1038" fmla="*/ 700416 h 1190386"/>
              <a:gd name="connsiteX1039" fmla="*/ 7388327 w 12191999"/>
              <a:gd name="connsiteY1039" fmla="*/ 700416 h 1190386"/>
              <a:gd name="connsiteX1040" fmla="*/ 7398967 w 12191999"/>
              <a:gd name="connsiteY1040" fmla="*/ 700416 h 1190386"/>
              <a:gd name="connsiteX1041" fmla="*/ 7398967 w 12191999"/>
              <a:gd name="connsiteY1041" fmla="*/ 702037 h 1190386"/>
              <a:gd name="connsiteX1042" fmla="*/ 7398967 w 12191999"/>
              <a:gd name="connsiteY1042" fmla="*/ 713387 h 1190386"/>
              <a:gd name="connsiteX1043" fmla="*/ 7429368 w 12191999"/>
              <a:gd name="connsiteY1043" fmla="*/ 713387 h 1190386"/>
              <a:gd name="connsiteX1044" fmla="*/ 7429368 w 12191999"/>
              <a:gd name="connsiteY1044" fmla="*/ 676637 h 1190386"/>
              <a:gd name="connsiteX1045" fmla="*/ 7430634 w 12191999"/>
              <a:gd name="connsiteY1045" fmla="*/ 676637 h 1190386"/>
              <a:gd name="connsiteX1046" fmla="*/ 7439501 w 12191999"/>
              <a:gd name="connsiteY1046" fmla="*/ 676637 h 1190386"/>
              <a:gd name="connsiteX1047" fmla="*/ 7439501 w 12191999"/>
              <a:gd name="connsiteY1047" fmla="*/ 698254 h 1190386"/>
              <a:gd name="connsiteX1048" fmla="*/ 7441528 w 12191999"/>
              <a:gd name="connsiteY1048" fmla="*/ 665828 h 1190386"/>
              <a:gd name="connsiteX1049" fmla="*/ 7463821 w 12191999"/>
              <a:gd name="connsiteY1049" fmla="*/ 665828 h 1190386"/>
              <a:gd name="connsiteX1050" fmla="*/ 7463821 w 12191999"/>
              <a:gd name="connsiteY1050" fmla="*/ 664206 h 1190386"/>
              <a:gd name="connsiteX1051" fmla="*/ 7463821 w 12191999"/>
              <a:gd name="connsiteY1051" fmla="*/ 652857 h 1190386"/>
              <a:gd name="connsiteX1052" fmla="*/ 7464581 w 12191999"/>
              <a:gd name="connsiteY1052" fmla="*/ 652857 h 1190386"/>
              <a:gd name="connsiteX1053" fmla="*/ 7469901 w 12191999"/>
              <a:gd name="connsiteY1053" fmla="*/ 652857 h 1190386"/>
              <a:gd name="connsiteX1054" fmla="*/ 7469901 w 12191999"/>
              <a:gd name="connsiteY1054" fmla="*/ 650966 h 1190386"/>
              <a:gd name="connsiteX1055" fmla="*/ 7469901 w 12191999"/>
              <a:gd name="connsiteY1055" fmla="*/ 637725 h 1190386"/>
              <a:gd name="connsiteX1056" fmla="*/ 7473955 w 12191999"/>
              <a:gd name="connsiteY1056" fmla="*/ 644210 h 1190386"/>
              <a:gd name="connsiteX1057" fmla="*/ 7476235 w 12191999"/>
              <a:gd name="connsiteY1057" fmla="*/ 644210 h 1190386"/>
              <a:gd name="connsiteX1058" fmla="*/ 7492195 w 12191999"/>
              <a:gd name="connsiteY1058" fmla="*/ 644210 h 1190386"/>
              <a:gd name="connsiteX1059" fmla="*/ 7492195 w 12191999"/>
              <a:gd name="connsiteY1059" fmla="*/ 643399 h 1190386"/>
              <a:gd name="connsiteX1060" fmla="*/ 7492195 w 12191999"/>
              <a:gd name="connsiteY1060" fmla="*/ 637725 h 1190386"/>
              <a:gd name="connsiteX1061" fmla="*/ 7492955 w 12191999"/>
              <a:gd name="connsiteY1061" fmla="*/ 637725 h 1190386"/>
              <a:gd name="connsiteX1062" fmla="*/ 7498275 w 12191999"/>
              <a:gd name="connsiteY1062" fmla="*/ 637725 h 1190386"/>
              <a:gd name="connsiteX1063" fmla="*/ 7498275 w 12191999"/>
              <a:gd name="connsiteY1063" fmla="*/ 639076 h 1190386"/>
              <a:gd name="connsiteX1064" fmla="*/ 7498275 w 12191999"/>
              <a:gd name="connsiteY1064" fmla="*/ 648534 h 1190386"/>
              <a:gd name="connsiteX1065" fmla="*/ 7536782 w 12191999"/>
              <a:gd name="connsiteY1065" fmla="*/ 648534 h 1190386"/>
              <a:gd name="connsiteX1066" fmla="*/ 7536782 w 12191999"/>
              <a:gd name="connsiteY1066" fmla="*/ 786887 h 1190386"/>
              <a:gd name="connsiteX1067" fmla="*/ 7538302 w 12191999"/>
              <a:gd name="connsiteY1067" fmla="*/ 786887 h 1190386"/>
              <a:gd name="connsiteX1068" fmla="*/ 7548942 w 12191999"/>
              <a:gd name="connsiteY1068" fmla="*/ 786887 h 1190386"/>
              <a:gd name="connsiteX1069" fmla="*/ 7548942 w 12191999"/>
              <a:gd name="connsiteY1069" fmla="*/ 773917 h 1190386"/>
              <a:gd name="connsiteX1070" fmla="*/ 7552996 w 12191999"/>
              <a:gd name="connsiteY1070" fmla="*/ 773917 h 1190386"/>
              <a:gd name="connsiteX1071" fmla="*/ 7552996 w 12191999"/>
              <a:gd name="connsiteY1071" fmla="*/ 786887 h 1190386"/>
              <a:gd name="connsiteX1072" fmla="*/ 7583396 w 12191999"/>
              <a:gd name="connsiteY1072" fmla="*/ 786887 h 1190386"/>
              <a:gd name="connsiteX1073" fmla="*/ 7583396 w 12191999"/>
              <a:gd name="connsiteY1073" fmla="*/ 756622 h 1190386"/>
              <a:gd name="connsiteX1074" fmla="*/ 7595556 w 12191999"/>
              <a:gd name="connsiteY1074" fmla="*/ 756622 h 1190386"/>
              <a:gd name="connsiteX1075" fmla="*/ 7607716 w 12191999"/>
              <a:gd name="connsiteY1075" fmla="*/ 754461 h 1190386"/>
              <a:gd name="connsiteX1076" fmla="*/ 7611770 w 12191999"/>
              <a:gd name="connsiteY1076" fmla="*/ 756622 h 1190386"/>
              <a:gd name="connsiteX1077" fmla="*/ 7621903 w 12191999"/>
              <a:gd name="connsiteY1077" fmla="*/ 756622 h 1190386"/>
              <a:gd name="connsiteX1078" fmla="*/ 7621903 w 12191999"/>
              <a:gd name="connsiteY1078" fmla="*/ 786887 h 1190386"/>
              <a:gd name="connsiteX1079" fmla="*/ 7630010 w 12191999"/>
              <a:gd name="connsiteY1079" fmla="*/ 786887 h 1190386"/>
              <a:gd name="connsiteX1080" fmla="*/ 7630010 w 12191999"/>
              <a:gd name="connsiteY1080" fmla="*/ 804182 h 1190386"/>
              <a:gd name="connsiteX1081" fmla="*/ 7639346 w 12191999"/>
              <a:gd name="connsiteY1081" fmla="*/ 805087 h 1190386"/>
              <a:gd name="connsiteX1082" fmla="*/ 7652304 w 12191999"/>
              <a:gd name="connsiteY1082" fmla="*/ 805087 h 1190386"/>
              <a:gd name="connsiteX1083" fmla="*/ 7652304 w 12191999"/>
              <a:gd name="connsiteY1083" fmla="*/ 789049 h 1190386"/>
              <a:gd name="connsiteX1084" fmla="*/ 7720260 w 12191999"/>
              <a:gd name="connsiteY1084" fmla="*/ 789049 h 1190386"/>
              <a:gd name="connsiteX1085" fmla="*/ 7720260 w 12191999"/>
              <a:gd name="connsiteY1085" fmla="*/ 703796 h 1190386"/>
              <a:gd name="connsiteX1086" fmla="*/ 7792268 w 12191999"/>
              <a:gd name="connsiteY1086" fmla="*/ 703796 h 1190386"/>
              <a:gd name="connsiteX1087" fmla="*/ 7792268 w 12191999"/>
              <a:gd name="connsiteY1087" fmla="*/ 782564 h 1190386"/>
              <a:gd name="connsiteX1088" fmla="*/ 7794172 w 12191999"/>
              <a:gd name="connsiteY1088" fmla="*/ 782564 h 1190386"/>
              <a:gd name="connsiteX1089" fmla="*/ 7795414 w 12191999"/>
              <a:gd name="connsiteY1089" fmla="*/ 805087 h 1190386"/>
              <a:gd name="connsiteX1090" fmla="*/ 7805090 w 12191999"/>
              <a:gd name="connsiteY1090" fmla="*/ 805087 h 1190386"/>
              <a:gd name="connsiteX1091" fmla="*/ 7806332 w 12191999"/>
              <a:gd name="connsiteY1091" fmla="*/ 782564 h 1190386"/>
              <a:gd name="connsiteX1092" fmla="*/ 7812412 w 12191999"/>
              <a:gd name="connsiteY1092" fmla="*/ 782564 h 1190386"/>
              <a:gd name="connsiteX1093" fmla="*/ 7813654 w 12191999"/>
              <a:gd name="connsiteY1093" fmla="*/ 805087 h 1190386"/>
              <a:gd name="connsiteX1094" fmla="*/ 7864276 w 12191999"/>
              <a:gd name="connsiteY1094" fmla="*/ 805087 h 1190386"/>
              <a:gd name="connsiteX1095" fmla="*/ 7864276 w 12191999"/>
              <a:gd name="connsiteY1095" fmla="*/ 642059 h 1190386"/>
              <a:gd name="connsiteX1096" fmla="*/ 8061603 w 12191999"/>
              <a:gd name="connsiteY1096" fmla="*/ 642059 h 1190386"/>
              <a:gd name="connsiteX1097" fmla="*/ 8061603 w 12191999"/>
              <a:gd name="connsiteY1097" fmla="*/ 805087 h 1190386"/>
              <a:gd name="connsiteX1098" fmla="*/ 8080300 w 12191999"/>
              <a:gd name="connsiteY1098" fmla="*/ 805087 h 1190386"/>
              <a:gd name="connsiteX1099" fmla="*/ 8080300 w 12191999"/>
              <a:gd name="connsiteY1099" fmla="*/ 722394 h 1190386"/>
              <a:gd name="connsiteX1100" fmla="*/ 8175420 w 12191999"/>
              <a:gd name="connsiteY1100" fmla="*/ 722394 h 1190386"/>
              <a:gd name="connsiteX1101" fmla="*/ 8227884 w 12191999"/>
              <a:gd name="connsiteY1101" fmla="*/ 657181 h 1190386"/>
              <a:gd name="connsiteX1102" fmla="*/ 8292738 w 12191999"/>
              <a:gd name="connsiteY1102" fmla="*/ 657181 h 1190386"/>
              <a:gd name="connsiteX1103" fmla="*/ 8292738 w 12191999"/>
              <a:gd name="connsiteY1103" fmla="*/ 732843 h 1190386"/>
              <a:gd name="connsiteX1104" fmla="*/ 8300845 w 12191999"/>
              <a:gd name="connsiteY1104" fmla="*/ 732843 h 1190386"/>
              <a:gd name="connsiteX1105" fmla="*/ 8302872 w 12191999"/>
              <a:gd name="connsiteY1105" fmla="*/ 726358 h 1190386"/>
              <a:gd name="connsiteX1106" fmla="*/ 8308952 w 12191999"/>
              <a:gd name="connsiteY1106" fmla="*/ 726358 h 1190386"/>
              <a:gd name="connsiteX1107" fmla="*/ 8310979 w 12191999"/>
              <a:gd name="connsiteY1107" fmla="*/ 735005 h 1190386"/>
              <a:gd name="connsiteX1108" fmla="*/ 8323139 w 12191999"/>
              <a:gd name="connsiteY1108" fmla="*/ 735005 h 1190386"/>
              <a:gd name="connsiteX1109" fmla="*/ 8323139 w 12191999"/>
              <a:gd name="connsiteY1109" fmla="*/ 728519 h 1190386"/>
              <a:gd name="connsiteX1110" fmla="*/ 8345432 w 12191999"/>
              <a:gd name="connsiteY1110" fmla="*/ 728519 h 1190386"/>
              <a:gd name="connsiteX1111" fmla="*/ 8345432 w 12191999"/>
              <a:gd name="connsiteY1111" fmla="*/ 735005 h 1190386"/>
              <a:gd name="connsiteX1112" fmla="*/ 8365699 w 12191999"/>
              <a:gd name="connsiteY1112" fmla="*/ 735005 h 1190386"/>
              <a:gd name="connsiteX1113" fmla="*/ 8365699 w 12191999"/>
              <a:gd name="connsiteY1113" fmla="*/ 780402 h 1190386"/>
              <a:gd name="connsiteX1114" fmla="*/ 8379886 w 12191999"/>
              <a:gd name="connsiteY1114" fmla="*/ 780402 h 1190386"/>
              <a:gd name="connsiteX1115" fmla="*/ 8379886 w 12191999"/>
              <a:gd name="connsiteY1115" fmla="*/ 767431 h 1190386"/>
              <a:gd name="connsiteX1116" fmla="*/ 8396100 w 12191999"/>
              <a:gd name="connsiteY1116" fmla="*/ 767431 h 1190386"/>
              <a:gd name="connsiteX1117" fmla="*/ 8396100 w 12191999"/>
              <a:gd name="connsiteY1117" fmla="*/ 588004 h 1190386"/>
              <a:gd name="connsiteX1118" fmla="*/ 8402180 w 12191999"/>
              <a:gd name="connsiteY1118" fmla="*/ 581518 h 1190386"/>
              <a:gd name="connsiteX1119" fmla="*/ 8475141 w 12191999"/>
              <a:gd name="connsiteY1119" fmla="*/ 581518 h 1190386"/>
              <a:gd name="connsiteX1120" fmla="*/ 8475141 w 12191999"/>
              <a:gd name="connsiteY1120" fmla="*/ 590166 h 1190386"/>
              <a:gd name="connsiteX1121" fmla="*/ 8485274 w 12191999"/>
              <a:gd name="connsiteY1121" fmla="*/ 590166 h 1190386"/>
              <a:gd name="connsiteX1122" fmla="*/ 8485274 w 12191999"/>
              <a:gd name="connsiteY1122" fmla="*/ 704740 h 1190386"/>
              <a:gd name="connsiteX1123" fmla="*/ 8507568 w 12191999"/>
              <a:gd name="connsiteY1123" fmla="*/ 704740 h 1190386"/>
              <a:gd name="connsiteX1124" fmla="*/ 8507568 w 12191999"/>
              <a:gd name="connsiteY1124" fmla="*/ 637725 h 1190386"/>
              <a:gd name="connsiteX1125" fmla="*/ 8533915 w 12191999"/>
              <a:gd name="connsiteY1125" fmla="*/ 637725 h 1190386"/>
              <a:gd name="connsiteX1126" fmla="*/ 8537968 w 12191999"/>
              <a:gd name="connsiteY1126" fmla="*/ 633401 h 1190386"/>
              <a:gd name="connsiteX1127" fmla="*/ 8546075 w 12191999"/>
              <a:gd name="connsiteY1127" fmla="*/ 633401 h 1190386"/>
              <a:gd name="connsiteX1128" fmla="*/ 8550128 w 12191999"/>
              <a:gd name="connsiteY1128" fmla="*/ 637725 h 1190386"/>
              <a:gd name="connsiteX1129" fmla="*/ 8572422 w 12191999"/>
              <a:gd name="connsiteY1129" fmla="*/ 637725 h 1190386"/>
              <a:gd name="connsiteX1130" fmla="*/ 8572422 w 12191999"/>
              <a:gd name="connsiteY1130" fmla="*/ 520989 h 1190386"/>
              <a:gd name="connsiteX1131" fmla="*/ 8629169 w 12191999"/>
              <a:gd name="connsiteY1131" fmla="*/ 510180 h 1190386"/>
              <a:gd name="connsiteX1132" fmla="*/ 8629169 w 12191999"/>
              <a:gd name="connsiteY1132" fmla="*/ 511261 h 1190386"/>
              <a:gd name="connsiteX1133" fmla="*/ 8629169 w 12191999"/>
              <a:gd name="connsiteY1133" fmla="*/ 518827 h 1190386"/>
              <a:gd name="connsiteX1134" fmla="*/ 8655516 w 12191999"/>
              <a:gd name="connsiteY1134" fmla="*/ 518827 h 1190386"/>
              <a:gd name="connsiteX1135" fmla="*/ 8655516 w 12191999"/>
              <a:gd name="connsiteY1135" fmla="*/ 773917 h 1190386"/>
              <a:gd name="connsiteX1136" fmla="*/ 8677810 w 12191999"/>
              <a:gd name="connsiteY1136" fmla="*/ 773917 h 1190386"/>
              <a:gd name="connsiteX1137" fmla="*/ 8677810 w 12191999"/>
              <a:gd name="connsiteY1137" fmla="*/ 769593 h 1190386"/>
              <a:gd name="connsiteX1138" fmla="*/ 8689970 w 12191999"/>
              <a:gd name="connsiteY1138" fmla="*/ 769593 h 1190386"/>
              <a:gd name="connsiteX1139" fmla="*/ 8689970 w 12191999"/>
              <a:gd name="connsiteY1139" fmla="*/ 773917 h 1190386"/>
              <a:gd name="connsiteX1140" fmla="*/ 8714290 w 12191999"/>
              <a:gd name="connsiteY1140" fmla="*/ 773917 h 1190386"/>
              <a:gd name="connsiteX1141" fmla="*/ 8714290 w 12191999"/>
              <a:gd name="connsiteY1141" fmla="*/ 760946 h 1190386"/>
              <a:gd name="connsiteX1142" fmla="*/ 8742664 w 12191999"/>
              <a:gd name="connsiteY1142" fmla="*/ 760946 h 1190386"/>
              <a:gd name="connsiteX1143" fmla="*/ 8754824 w 12191999"/>
              <a:gd name="connsiteY1143" fmla="*/ 756622 h 1190386"/>
              <a:gd name="connsiteX1144" fmla="*/ 8775091 w 12191999"/>
              <a:gd name="connsiteY1144" fmla="*/ 760946 h 1190386"/>
              <a:gd name="connsiteX1145" fmla="*/ 8775091 w 12191999"/>
              <a:gd name="connsiteY1145" fmla="*/ 743652 h 1190386"/>
              <a:gd name="connsiteX1146" fmla="*/ 8783198 w 12191999"/>
              <a:gd name="connsiteY1146" fmla="*/ 743652 h 1190386"/>
              <a:gd name="connsiteX1147" fmla="*/ 8783198 w 12191999"/>
              <a:gd name="connsiteY1147" fmla="*/ 730681 h 1190386"/>
              <a:gd name="connsiteX1148" fmla="*/ 8839945 w 12191999"/>
              <a:gd name="connsiteY1148" fmla="*/ 730681 h 1190386"/>
              <a:gd name="connsiteX1149" fmla="*/ 8839945 w 12191999"/>
              <a:gd name="connsiteY1149" fmla="*/ 700416 h 1190386"/>
              <a:gd name="connsiteX1150" fmla="*/ 8858185 w 12191999"/>
              <a:gd name="connsiteY1150" fmla="*/ 700416 h 1190386"/>
              <a:gd name="connsiteX1151" fmla="*/ 8858185 w 12191999"/>
              <a:gd name="connsiteY1151" fmla="*/ 693931 h 1190386"/>
              <a:gd name="connsiteX1152" fmla="*/ 8870345 w 12191999"/>
              <a:gd name="connsiteY1152" fmla="*/ 693931 h 1190386"/>
              <a:gd name="connsiteX1153" fmla="*/ 8870345 w 12191999"/>
              <a:gd name="connsiteY1153" fmla="*/ 700416 h 1190386"/>
              <a:gd name="connsiteX1154" fmla="*/ 8886559 w 12191999"/>
              <a:gd name="connsiteY1154" fmla="*/ 700416 h 1190386"/>
              <a:gd name="connsiteX1155" fmla="*/ 8886559 w 12191999"/>
              <a:gd name="connsiteY1155" fmla="*/ 750137 h 1190386"/>
              <a:gd name="connsiteX1156" fmla="*/ 8918986 w 12191999"/>
              <a:gd name="connsiteY1156" fmla="*/ 750137 h 1190386"/>
              <a:gd name="connsiteX1157" fmla="*/ 8918986 w 12191999"/>
              <a:gd name="connsiteY1157" fmla="*/ 724196 h 1190386"/>
              <a:gd name="connsiteX1158" fmla="*/ 8957493 w 12191999"/>
              <a:gd name="connsiteY1158" fmla="*/ 724196 h 1190386"/>
              <a:gd name="connsiteX1159" fmla="*/ 8957493 w 12191999"/>
              <a:gd name="connsiteY1159" fmla="*/ 693931 h 1190386"/>
              <a:gd name="connsiteX1160" fmla="*/ 9006134 w 12191999"/>
              <a:gd name="connsiteY1160" fmla="*/ 693931 h 1190386"/>
              <a:gd name="connsiteX1161" fmla="*/ 9006294 w 12191999"/>
              <a:gd name="connsiteY1161" fmla="*/ 724196 h 1190386"/>
              <a:gd name="connsiteX1162" fmla="*/ 9016478 w 12191999"/>
              <a:gd name="connsiteY1162" fmla="*/ 724196 h 1190386"/>
              <a:gd name="connsiteX1163" fmla="*/ 9016985 w 12191999"/>
              <a:gd name="connsiteY1163" fmla="*/ 723115 h 1190386"/>
              <a:gd name="connsiteX1164" fmla="*/ 9020531 w 12191999"/>
              <a:gd name="connsiteY1164" fmla="*/ 715549 h 1190386"/>
              <a:gd name="connsiteX1165" fmla="*/ 9022305 w 12191999"/>
              <a:gd name="connsiteY1165" fmla="*/ 715819 h 1190386"/>
              <a:gd name="connsiteX1166" fmla="*/ 9034718 w 12191999"/>
              <a:gd name="connsiteY1166" fmla="*/ 717710 h 1190386"/>
              <a:gd name="connsiteX1167" fmla="*/ 9035225 w 12191999"/>
              <a:gd name="connsiteY1167" fmla="*/ 719062 h 1190386"/>
              <a:gd name="connsiteX1168" fmla="*/ 9038771 w 12191999"/>
              <a:gd name="connsiteY1168" fmla="*/ 728519 h 1190386"/>
              <a:gd name="connsiteX1169" fmla="*/ 9065118 w 12191999"/>
              <a:gd name="connsiteY1169" fmla="*/ 730681 h 1190386"/>
              <a:gd name="connsiteX1170" fmla="*/ 9065118 w 12191999"/>
              <a:gd name="connsiteY1170" fmla="*/ 607460 h 1190386"/>
              <a:gd name="connsiteX1171" fmla="*/ 9067145 w 12191999"/>
              <a:gd name="connsiteY1171" fmla="*/ 607460 h 1190386"/>
              <a:gd name="connsiteX1172" fmla="*/ 9081332 w 12191999"/>
              <a:gd name="connsiteY1172" fmla="*/ 607460 h 1190386"/>
              <a:gd name="connsiteX1173" fmla="*/ 9081332 w 12191999"/>
              <a:gd name="connsiteY1173" fmla="*/ 471268 h 1190386"/>
              <a:gd name="connsiteX1174" fmla="*/ 9083105 w 12191999"/>
              <a:gd name="connsiteY1174" fmla="*/ 471268 h 1190386"/>
              <a:gd name="connsiteX1175" fmla="*/ 9095519 w 12191999"/>
              <a:gd name="connsiteY1175" fmla="*/ 471268 h 1190386"/>
              <a:gd name="connsiteX1176" fmla="*/ 9095519 w 12191999"/>
              <a:gd name="connsiteY1176" fmla="*/ 356694 h 1190386"/>
              <a:gd name="connsiteX1177" fmla="*/ 9099572 w 12191999"/>
              <a:gd name="connsiteY1177" fmla="*/ 328590 h 1190386"/>
              <a:gd name="connsiteX1178" fmla="*/ 9101599 w 12191999"/>
              <a:gd name="connsiteY1178" fmla="*/ 328590 h 1190386"/>
              <a:gd name="connsiteX1179" fmla="*/ 9115786 w 12191999"/>
              <a:gd name="connsiteY1179" fmla="*/ 328590 h 1190386"/>
              <a:gd name="connsiteX1180" fmla="*/ 9152266 w 12191999"/>
              <a:gd name="connsiteY1180" fmla="*/ 246443 h 1190386"/>
              <a:gd name="connsiteX1181" fmla="*/ 9156320 w 12191999"/>
              <a:gd name="connsiteY1181" fmla="*/ 0 h 1190386"/>
              <a:gd name="connsiteX1182" fmla="*/ 9158346 w 12191999"/>
              <a:gd name="connsiteY1182" fmla="*/ 246443 h 1190386"/>
              <a:gd name="connsiteX1183" fmla="*/ 9196853 w 12191999"/>
              <a:gd name="connsiteY1183" fmla="*/ 326429 h 1190386"/>
              <a:gd name="connsiteX1184" fmla="*/ 9198880 w 12191999"/>
              <a:gd name="connsiteY1184" fmla="*/ 326429 h 1190386"/>
              <a:gd name="connsiteX1185" fmla="*/ 9213067 w 12191999"/>
              <a:gd name="connsiteY1185" fmla="*/ 326429 h 1190386"/>
              <a:gd name="connsiteX1186" fmla="*/ 9213067 w 12191999"/>
              <a:gd name="connsiteY1186" fmla="*/ 350208 h 1190386"/>
              <a:gd name="connsiteX1187" fmla="*/ 9213574 w 12191999"/>
              <a:gd name="connsiteY1187" fmla="*/ 351019 h 1190386"/>
              <a:gd name="connsiteX1188" fmla="*/ 9217120 w 12191999"/>
              <a:gd name="connsiteY1188" fmla="*/ 356694 h 1190386"/>
              <a:gd name="connsiteX1189" fmla="*/ 9217120 w 12191999"/>
              <a:gd name="connsiteY1189" fmla="*/ 471268 h 1190386"/>
              <a:gd name="connsiteX1190" fmla="*/ 9219400 w 12191999"/>
              <a:gd name="connsiteY1190" fmla="*/ 471268 h 1190386"/>
              <a:gd name="connsiteX1191" fmla="*/ 9235361 w 12191999"/>
              <a:gd name="connsiteY1191" fmla="*/ 471268 h 1190386"/>
              <a:gd name="connsiteX1192" fmla="*/ 9235361 w 12191999"/>
              <a:gd name="connsiteY1192" fmla="*/ 611783 h 1190386"/>
              <a:gd name="connsiteX1193" fmla="*/ 9236881 w 12191999"/>
              <a:gd name="connsiteY1193" fmla="*/ 611513 h 1190386"/>
              <a:gd name="connsiteX1194" fmla="*/ 9247521 w 12191999"/>
              <a:gd name="connsiteY1194" fmla="*/ 609622 h 1190386"/>
              <a:gd name="connsiteX1195" fmla="*/ 9245494 w 12191999"/>
              <a:gd name="connsiteY1195" fmla="*/ 698254 h 1190386"/>
              <a:gd name="connsiteX1196" fmla="*/ 9247014 w 12191999"/>
              <a:gd name="connsiteY1196" fmla="*/ 698525 h 1190386"/>
              <a:gd name="connsiteX1197" fmla="*/ 9257654 w 12191999"/>
              <a:gd name="connsiteY1197" fmla="*/ 700416 h 1190386"/>
              <a:gd name="connsiteX1198" fmla="*/ 9257907 w 12191999"/>
              <a:gd name="connsiteY1198" fmla="*/ 701227 h 1190386"/>
              <a:gd name="connsiteX1199" fmla="*/ 9259681 w 12191999"/>
              <a:gd name="connsiteY1199" fmla="*/ 706902 h 1190386"/>
              <a:gd name="connsiteX1200" fmla="*/ 9260441 w 12191999"/>
              <a:gd name="connsiteY1200" fmla="*/ 704470 h 1190386"/>
              <a:gd name="connsiteX1201" fmla="*/ 9265761 w 12191999"/>
              <a:gd name="connsiteY1201" fmla="*/ 687446 h 1190386"/>
              <a:gd name="connsiteX1202" fmla="*/ 9267534 w 12191999"/>
              <a:gd name="connsiteY1202" fmla="*/ 687446 h 1190386"/>
              <a:gd name="connsiteX1203" fmla="*/ 9279948 w 12191999"/>
              <a:gd name="connsiteY1203" fmla="*/ 687446 h 1190386"/>
              <a:gd name="connsiteX1204" fmla="*/ 9279948 w 12191999"/>
              <a:gd name="connsiteY1204" fmla="*/ 719872 h 1190386"/>
              <a:gd name="connsiteX1205" fmla="*/ 9280961 w 12191999"/>
              <a:gd name="connsiteY1205" fmla="*/ 720413 h 1190386"/>
              <a:gd name="connsiteX1206" fmla="*/ 9288055 w 12191999"/>
              <a:gd name="connsiteY1206" fmla="*/ 724196 h 1190386"/>
              <a:gd name="connsiteX1207" fmla="*/ 9288055 w 12191999"/>
              <a:gd name="connsiteY1207" fmla="*/ 725547 h 1190386"/>
              <a:gd name="connsiteX1208" fmla="*/ 9288055 w 12191999"/>
              <a:gd name="connsiteY1208" fmla="*/ 735005 h 1190386"/>
              <a:gd name="connsiteX1209" fmla="*/ 9332642 w 12191999"/>
              <a:gd name="connsiteY1209" fmla="*/ 735005 h 1190386"/>
              <a:gd name="connsiteX1210" fmla="*/ 9332642 w 12191999"/>
              <a:gd name="connsiteY1210" fmla="*/ 736086 h 1190386"/>
              <a:gd name="connsiteX1211" fmla="*/ 9332642 w 12191999"/>
              <a:gd name="connsiteY1211" fmla="*/ 743652 h 1190386"/>
              <a:gd name="connsiteX1212" fmla="*/ 9334668 w 12191999"/>
              <a:gd name="connsiteY1212" fmla="*/ 743652 h 1190386"/>
              <a:gd name="connsiteX1213" fmla="*/ 9348855 w 12191999"/>
              <a:gd name="connsiteY1213" fmla="*/ 743652 h 1190386"/>
              <a:gd name="connsiteX1214" fmla="*/ 9348855 w 12191999"/>
              <a:gd name="connsiteY1214" fmla="*/ 713387 h 1190386"/>
              <a:gd name="connsiteX1215" fmla="*/ 9393442 w 12191999"/>
              <a:gd name="connsiteY1215" fmla="*/ 713387 h 1190386"/>
              <a:gd name="connsiteX1216" fmla="*/ 9393442 w 12191999"/>
              <a:gd name="connsiteY1216" fmla="*/ 712036 h 1190386"/>
              <a:gd name="connsiteX1217" fmla="*/ 9393442 w 12191999"/>
              <a:gd name="connsiteY1217" fmla="*/ 702578 h 1190386"/>
              <a:gd name="connsiteX1218" fmla="*/ 9394456 w 12191999"/>
              <a:gd name="connsiteY1218" fmla="*/ 702578 h 1190386"/>
              <a:gd name="connsiteX1219" fmla="*/ 9401549 w 12191999"/>
              <a:gd name="connsiteY1219" fmla="*/ 702578 h 1190386"/>
              <a:gd name="connsiteX1220" fmla="*/ 9401549 w 12191999"/>
              <a:gd name="connsiteY1220" fmla="*/ 700687 h 1190386"/>
              <a:gd name="connsiteX1221" fmla="*/ 9401549 w 12191999"/>
              <a:gd name="connsiteY1221" fmla="*/ 687446 h 1190386"/>
              <a:gd name="connsiteX1222" fmla="*/ 9402309 w 12191999"/>
              <a:gd name="connsiteY1222" fmla="*/ 687446 h 1190386"/>
              <a:gd name="connsiteX1223" fmla="*/ 9407629 w 12191999"/>
              <a:gd name="connsiteY1223" fmla="*/ 687446 h 1190386"/>
              <a:gd name="connsiteX1224" fmla="*/ 9407629 w 12191999"/>
              <a:gd name="connsiteY1224" fmla="*/ 686365 h 1190386"/>
              <a:gd name="connsiteX1225" fmla="*/ 9407629 w 12191999"/>
              <a:gd name="connsiteY1225" fmla="*/ 678798 h 1190386"/>
              <a:gd name="connsiteX1226" fmla="*/ 9409656 w 12191999"/>
              <a:gd name="connsiteY1226" fmla="*/ 678798 h 1190386"/>
              <a:gd name="connsiteX1227" fmla="*/ 9423843 w 12191999"/>
              <a:gd name="connsiteY1227" fmla="*/ 678798 h 1190386"/>
              <a:gd name="connsiteX1228" fmla="*/ 9423843 w 12191999"/>
              <a:gd name="connsiteY1228" fmla="*/ 679879 h 1190386"/>
              <a:gd name="connsiteX1229" fmla="*/ 9423843 w 12191999"/>
              <a:gd name="connsiteY1229" fmla="*/ 687446 h 1190386"/>
              <a:gd name="connsiteX1230" fmla="*/ 9446136 w 12191999"/>
              <a:gd name="connsiteY1230" fmla="*/ 687446 h 1190386"/>
              <a:gd name="connsiteX1231" fmla="*/ 9446136 w 12191999"/>
              <a:gd name="connsiteY1231" fmla="*/ 685554 h 1190386"/>
              <a:gd name="connsiteX1232" fmla="*/ 9446136 w 12191999"/>
              <a:gd name="connsiteY1232" fmla="*/ 672313 h 1190386"/>
              <a:gd name="connsiteX1233" fmla="*/ 9447910 w 12191999"/>
              <a:gd name="connsiteY1233" fmla="*/ 672313 h 1190386"/>
              <a:gd name="connsiteX1234" fmla="*/ 9460323 w 12191999"/>
              <a:gd name="connsiteY1234" fmla="*/ 672313 h 1190386"/>
              <a:gd name="connsiteX1235" fmla="*/ 9460323 w 12191999"/>
              <a:gd name="connsiteY1235" fmla="*/ 696093 h 1190386"/>
              <a:gd name="connsiteX1236" fmla="*/ 9461337 w 12191999"/>
              <a:gd name="connsiteY1236" fmla="*/ 696093 h 1190386"/>
              <a:gd name="connsiteX1237" fmla="*/ 9468430 w 12191999"/>
              <a:gd name="connsiteY1237" fmla="*/ 696093 h 1190386"/>
              <a:gd name="connsiteX1238" fmla="*/ 9468430 w 12191999"/>
              <a:gd name="connsiteY1238" fmla="*/ 695012 h 1190386"/>
              <a:gd name="connsiteX1239" fmla="*/ 9468430 w 12191999"/>
              <a:gd name="connsiteY1239" fmla="*/ 687446 h 1190386"/>
              <a:gd name="connsiteX1240" fmla="*/ 9470203 w 12191999"/>
              <a:gd name="connsiteY1240" fmla="*/ 687446 h 1190386"/>
              <a:gd name="connsiteX1241" fmla="*/ 9482617 w 12191999"/>
              <a:gd name="connsiteY1241" fmla="*/ 687446 h 1190386"/>
              <a:gd name="connsiteX1242" fmla="*/ 9482617 w 12191999"/>
              <a:gd name="connsiteY1242" fmla="*/ 713387 h 1190386"/>
              <a:gd name="connsiteX1243" fmla="*/ 9484644 w 12191999"/>
              <a:gd name="connsiteY1243" fmla="*/ 713387 h 1190386"/>
              <a:gd name="connsiteX1244" fmla="*/ 9498830 w 12191999"/>
              <a:gd name="connsiteY1244" fmla="*/ 713387 h 1190386"/>
              <a:gd name="connsiteX1245" fmla="*/ 9498830 w 12191999"/>
              <a:gd name="connsiteY1245" fmla="*/ 715008 h 1190386"/>
              <a:gd name="connsiteX1246" fmla="*/ 9498830 w 12191999"/>
              <a:gd name="connsiteY1246" fmla="*/ 726358 h 1190386"/>
              <a:gd name="connsiteX1247" fmla="*/ 9499590 w 12191999"/>
              <a:gd name="connsiteY1247" fmla="*/ 726358 h 1190386"/>
              <a:gd name="connsiteX1248" fmla="*/ 9504911 w 12191999"/>
              <a:gd name="connsiteY1248" fmla="*/ 726358 h 1190386"/>
              <a:gd name="connsiteX1249" fmla="*/ 9504911 w 12191999"/>
              <a:gd name="connsiteY1249" fmla="*/ 725547 h 1190386"/>
              <a:gd name="connsiteX1250" fmla="*/ 9504911 w 12191999"/>
              <a:gd name="connsiteY1250" fmla="*/ 719872 h 1190386"/>
              <a:gd name="connsiteX1251" fmla="*/ 9535311 w 12191999"/>
              <a:gd name="connsiteY1251" fmla="*/ 719872 h 1190386"/>
              <a:gd name="connsiteX1252" fmla="*/ 9535311 w 12191999"/>
              <a:gd name="connsiteY1252" fmla="*/ 743652 h 1190386"/>
              <a:gd name="connsiteX1253" fmla="*/ 9536324 w 12191999"/>
              <a:gd name="connsiteY1253" fmla="*/ 743652 h 1190386"/>
              <a:gd name="connsiteX1254" fmla="*/ 9543418 w 12191999"/>
              <a:gd name="connsiteY1254" fmla="*/ 743652 h 1190386"/>
              <a:gd name="connsiteX1255" fmla="*/ 9543418 w 12191999"/>
              <a:gd name="connsiteY1255" fmla="*/ 744733 h 1190386"/>
              <a:gd name="connsiteX1256" fmla="*/ 9543418 w 12191999"/>
              <a:gd name="connsiteY1256" fmla="*/ 752299 h 1190386"/>
              <a:gd name="connsiteX1257" fmla="*/ 9544178 w 12191999"/>
              <a:gd name="connsiteY1257" fmla="*/ 752299 h 1190386"/>
              <a:gd name="connsiteX1258" fmla="*/ 9549498 w 12191999"/>
              <a:gd name="connsiteY1258" fmla="*/ 752299 h 1190386"/>
              <a:gd name="connsiteX1259" fmla="*/ 9549498 w 12191999"/>
              <a:gd name="connsiteY1259" fmla="*/ 750137 h 1190386"/>
              <a:gd name="connsiteX1260" fmla="*/ 9549498 w 12191999"/>
              <a:gd name="connsiteY1260" fmla="*/ 735005 h 1190386"/>
              <a:gd name="connsiteX1261" fmla="*/ 9550511 w 12191999"/>
              <a:gd name="connsiteY1261" fmla="*/ 735005 h 1190386"/>
              <a:gd name="connsiteX1262" fmla="*/ 9557605 w 12191999"/>
              <a:gd name="connsiteY1262" fmla="*/ 735005 h 1190386"/>
              <a:gd name="connsiteX1263" fmla="*/ 9557605 w 12191999"/>
              <a:gd name="connsiteY1263" fmla="*/ 736086 h 1190386"/>
              <a:gd name="connsiteX1264" fmla="*/ 9557605 w 12191999"/>
              <a:gd name="connsiteY1264" fmla="*/ 743652 h 1190386"/>
              <a:gd name="connsiteX1265" fmla="*/ 9562925 w 12191999"/>
              <a:gd name="connsiteY1265" fmla="*/ 741659 h 1190386"/>
              <a:gd name="connsiteX1266" fmla="*/ 9563685 w 12191999"/>
              <a:gd name="connsiteY1266" fmla="*/ 740679 h 1190386"/>
              <a:gd name="connsiteX1267" fmla="*/ 9563685 w 12191999"/>
              <a:gd name="connsiteY1267" fmla="*/ 735005 h 1190386"/>
              <a:gd name="connsiteX1268" fmla="*/ 9602192 w 12191999"/>
              <a:gd name="connsiteY1268" fmla="*/ 735005 h 1190386"/>
              <a:gd name="connsiteX1269" fmla="*/ 9602192 w 12191999"/>
              <a:gd name="connsiteY1269" fmla="*/ 758784 h 1190386"/>
              <a:gd name="connsiteX1270" fmla="*/ 9604218 w 12191999"/>
              <a:gd name="connsiteY1270" fmla="*/ 758784 h 1190386"/>
              <a:gd name="connsiteX1271" fmla="*/ 9618405 w 12191999"/>
              <a:gd name="connsiteY1271" fmla="*/ 758784 h 1190386"/>
              <a:gd name="connsiteX1272" fmla="*/ 9618405 w 12191999"/>
              <a:gd name="connsiteY1272" fmla="*/ 759865 h 1190386"/>
              <a:gd name="connsiteX1273" fmla="*/ 9618405 w 12191999"/>
              <a:gd name="connsiteY1273" fmla="*/ 767431 h 1190386"/>
              <a:gd name="connsiteX1274" fmla="*/ 9620179 w 12191999"/>
              <a:gd name="connsiteY1274" fmla="*/ 767431 h 1190386"/>
              <a:gd name="connsiteX1275" fmla="*/ 9632592 w 12191999"/>
              <a:gd name="connsiteY1275" fmla="*/ 767431 h 1190386"/>
              <a:gd name="connsiteX1276" fmla="*/ 9632592 w 12191999"/>
              <a:gd name="connsiteY1276" fmla="*/ 743652 h 1190386"/>
              <a:gd name="connsiteX1277" fmla="*/ 9633605 w 12191999"/>
              <a:gd name="connsiteY1277" fmla="*/ 743652 h 1190386"/>
              <a:gd name="connsiteX1278" fmla="*/ 9640699 w 12191999"/>
              <a:gd name="connsiteY1278" fmla="*/ 743652 h 1190386"/>
              <a:gd name="connsiteX1279" fmla="*/ 9640699 w 12191999"/>
              <a:gd name="connsiteY1279" fmla="*/ 711225 h 1190386"/>
              <a:gd name="connsiteX1280" fmla="*/ 9641712 w 12191999"/>
              <a:gd name="connsiteY1280" fmla="*/ 711225 h 1190386"/>
              <a:gd name="connsiteX1281" fmla="*/ 9648806 w 12191999"/>
              <a:gd name="connsiteY1281" fmla="*/ 711225 h 1190386"/>
              <a:gd name="connsiteX1282" fmla="*/ 9648806 w 12191999"/>
              <a:gd name="connsiteY1282" fmla="*/ 709334 h 1190386"/>
              <a:gd name="connsiteX1283" fmla="*/ 9648806 w 12191999"/>
              <a:gd name="connsiteY1283" fmla="*/ 696093 h 1190386"/>
              <a:gd name="connsiteX1284" fmla="*/ 9647539 w 12191999"/>
              <a:gd name="connsiteY1284" fmla="*/ 694471 h 1190386"/>
              <a:gd name="connsiteX1285" fmla="*/ 9652859 w 12191999"/>
              <a:gd name="connsiteY1285" fmla="*/ 683122 h 1190386"/>
              <a:gd name="connsiteX1286" fmla="*/ 9660966 w 12191999"/>
              <a:gd name="connsiteY1286" fmla="*/ 711225 h 1190386"/>
              <a:gd name="connsiteX1287" fmla="*/ 9661726 w 12191999"/>
              <a:gd name="connsiteY1287" fmla="*/ 711225 h 1190386"/>
              <a:gd name="connsiteX1288" fmla="*/ 9667046 w 12191999"/>
              <a:gd name="connsiteY1288" fmla="*/ 711225 h 1190386"/>
              <a:gd name="connsiteX1289" fmla="*/ 9667046 w 12191999"/>
              <a:gd name="connsiteY1289" fmla="*/ 605298 h 1190386"/>
              <a:gd name="connsiteX1290" fmla="*/ 9668566 w 12191999"/>
              <a:gd name="connsiteY1290" fmla="*/ 605298 h 1190386"/>
              <a:gd name="connsiteX1291" fmla="*/ 9679206 w 12191999"/>
              <a:gd name="connsiteY1291" fmla="*/ 605298 h 1190386"/>
              <a:gd name="connsiteX1292" fmla="*/ 9679206 w 12191999"/>
              <a:gd name="connsiteY1292" fmla="*/ 557739 h 1190386"/>
              <a:gd name="connsiteX1293" fmla="*/ 9705553 w 12191999"/>
              <a:gd name="connsiteY1293" fmla="*/ 557739 h 1190386"/>
              <a:gd name="connsiteX1294" fmla="*/ 9705553 w 12191999"/>
              <a:gd name="connsiteY1294" fmla="*/ 536121 h 1190386"/>
              <a:gd name="connsiteX1295" fmla="*/ 9740007 w 12191999"/>
              <a:gd name="connsiteY1295" fmla="*/ 536121 h 1190386"/>
              <a:gd name="connsiteX1296" fmla="*/ 9740007 w 12191999"/>
              <a:gd name="connsiteY1296" fmla="*/ 538553 h 1190386"/>
              <a:gd name="connsiteX1297" fmla="*/ 9740007 w 12191999"/>
              <a:gd name="connsiteY1297" fmla="*/ 555577 h 1190386"/>
              <a:gd name="connsiteX1298" fmla="*/ 9742287 w 12191999"/>
              <a:gd name="connsiteY1298" fmla="*/ 555577 h 1190386"/>
              <a:gd name="connsiteX1299" fmla="*/ 9758247 w 12191999"/>
              <a:gd name="connsiteY1299" fmla="*/ 555577 h 1190386"/>
              <a:gd name="connsiteX1300" fmla="*/ 9758247 w 12191999"/>
              <a:gd name="connsiteY1300" fmla="*/ 603136 h 1190386"/>
              <a:gd name="connsiteX1301" fmla="*/ 9759260 w 12191999"/>
              <a:gd name="connsiteY1301" fmla="*/ 603136 h 1190386"/>
              <a:gd name="connsiteX1302" fmla="*/ 9766354 w 12191999"/>
              <a:gd name="connsiteY1302" fmla="*/ 603136 h 1190386"/>
              <a:gd name="connsiteX1303" fmla="*/ 9780541 w 12191999"/>
              <a:gd name="connsiteY1303" fmla="*/ 607460 h 1190386"/>
              <a:gd name="connsiteX1304" fmla="*/ 9780541 w 12191999"/>
              <a:gd name="connsiteY1304" fmla="*/ 646372 h 1190386"/>
              <a:gd name="connsiteX1305" fmla="*/ 9781554 w 12191999"/>
              <a:gd name="connsiteY1305" fmla="*/ 646372 h 1190386"/>
              <a:gd name="connsiteX1306" fmla="*/ 9788647 w 12191999"/>
              <a:gd name="connsiteY1306" fmla="*/ 646372 h 1190386"/>
              <a:gd name="connsiteX1307" fmla="*/ 9788647 w 12191999"/>
              <a:gd name="connsiteY1307" fmla="*/ 647993 h 1190386"/>
              <a:gd name="connsiteX1308" fmla="*/ 9788647 w 12191999"/>
              <a:gd name="connsiteY1308" fmla="*/ 659342 h 1190386"/>
              <a:gd name="connsiteX1309" fmla="*/ 9790674 w 12191999"/>
              <a:gd name="connsiteY1309" fmla="*/ 659342 h 1190386"/>
              <a:gd name="connsiteX1310" fmla="*/ 9804861 w 12191999"/>
              <a:gd name="connsiteY1310" fmla="*/ 659342 h 1190386"/>
              <a:gd name="connsiteX1311" fmla="*/ 9810941 w 12191999"/>
              <a:gd name="connsiteY1311" fmla="*/ 665828 h 1190386"/>
              <a:gd name="connsiteX1312" fmla="*/ 9810941 w 12191999"/>
              <a:gd name="connsiteY1312" fmla="*/ 687446 h 1190386"/>
              <a:gd name="connsiteX1313" fmla="*/ 9813221 w 12191999"/>
              <a:gd name="connsiteY1313" fmla="*/ 687446 h 1190386"/>
              <a:gd name="connsiteX1314" fmla="*/ 9829181 w 12191999"/>
              <a:gd name="connsiteY1314" fmla="*/ 687446 h 1190386"/>
              <a:gd name="connsiteX1315" fmla="*/ 9829181 w 12191999"/>
              <a:gd name="connsiteY1315" fmla="*/ 688526 h 1190386"/>
              <a:gd name="connsiteX1316" fmla="*/ 9829181 w 12191999"/>
              <a:gd name="connsiteY1316" fmla="*/ 696093 h 1190386"/>
              <a:gd name="connsiteX1317" fmla="*/ 9830448 w 12191999"/>
              <a:gd name="connsiteY1317" fmla="*/ 696093 h 1190386"/>
              <a:gd name="connsiteX1318" fmla="*/ 9839315 w 12191999"/>
              <a:gd name="connsiteY1318" fmla="*/ 696093 h 1190386"/>
              <a:gd name="connsiteX1319" fmla="*/ 9839315 w 12191999"/>
              <a:gd name="connsiteY1319" fmla="*/ 698254 h 1190386"/>
              <a:gd name="connsiteX1320" fmla="*/ 9839315 w 12191999"/>
              <a:gd name="connsiteY1320" fmla="*/ 713387 h 1190386"/>
              <a:gd name="connsiteX1321" fmla="*/ 9843368 w 12191999"/>
              <a:gd name="connsiteY1321" fmla="*/ 711495 h 1190386"/>
              <a:gd name="connsiteX1322" fmla="*/ 9843368 w 12191999"/>
              <a:gd name="connsiteY1322" fmla="*/ 698254 h 1190386"/>
              <a:gd name="connsiteX1323" fmla="*/ 9844381 w 12191999"/>
              <a:gd name="connsiteY1323" fmla="*/ 698254 h 1190386"/>
              <a:gd name="connsiteX1324" fmla="*/ 9851475 w 12191999"/>
              <a:gd name="connsiteY1324" fmla="*/ 698254 h 1190386"/>
              <a:gd name="connsiteX1325" fmla="*/ 9851475 w 12191999"/>
              <a:gd name="connsiteY1325" fmla="*/ 699876 h 1190386"/>
              <a:gd name="connsiteX1326" fmla="*/ 9851475 w 12191999"/>
              <a:gd name="connsiteY1326" fmla="*/ 711225 h 1190386"/>
              <a:gd name="connsiteX1327" fmla="*/ 9852235 w 12191999"/>
              <a:gd name="connsiteY1327" fmla="*/ 711225 h 1190386"/>
              <a:gd name="connsiteX1328" fmla="*/ 9857555 w 12191999"/>
              <a:gd name="connsiteY1328" fmla="*/ 711225 h 1190386"/>
              <a:gd name="connsiteX1329" fmla="*/ 9906195 w 12191999"/>
              <a:gd name="connsiteY1329" fmla="*/ 706902 h 1190386"/>
              <a:gd name="connsiteX1330" fmla="*/ 9906195 w 12191999"/>
              <a:gd name="connsiteY1330" fmla="*/ 708253 h 1190386"/>
              <a:gd name="connsiteX1331" fmla="*/ 9906195 w 12191999"/>
              <a:gd name="connsiteY1331" fmla="*/ 717710 h 1190386"/>
              <a:gd name="connsiteX1332" fmla="*/ 9906955 w 12191999"/>
              <a:gd name="connsiteY1332" fmla="*/ 717710 h 1190386"/>
              <a:gd name="connsiteX1333" fmla="*/ 9912276 w 12191999"/>
              <a:gd name="connsiteY1333" fmla="*/ 717710 h 1190386"/>
              <a:gd name="connsiteX1334" fmla="*/ 9912276 w 12191999"/>
              <a:gd name="connsiteY1334" fmla="*/ 719872 h 1190386"/>
              <a:gd name="connsiteX1335" fmla="*/ 9912276 w 12191999"/>
              <a:gd name="connsiteY1335" fmla="*/ 735005 h 1190386"/>
              <a:gd name="connsiteX1336" fmla="*/ 9914302 w 12191999"/>
              <a:gd name="connsiteY1336" fmla="*/ 733654 h 1190386"/>
              <a:gd name="connsiteX1337" fmla="*/ 9928489 w 12191999"/>
              <a:gd name="connsiteY1337" fmla="*/ 724196 h 1190386"/>
              <a:gd name="connsiteX1338" fmla="*/ 9934569 w 12191999"/>
              <a:gd name="connsiteY1338" fmla="*/ 683122 h 1190386"/>
              <a:gd name="connsiteX1339" fmla="*/ 9935329 w 12191999"/>
              <a:gd name="connsiteY1339" fmla="*/ 682852 h 1190386"/>
              <a:gd name="connsiteX1340" fmla="*/ 9940649 w 12191999"/>
              <a:gd name="connsiteY1340" fmla="*/ 680960 h 1190386"/>
              <a:gd name="connsiteX1341" fmla="*/ 9942676 w 12191999"/>
              <a:gd name="connsiteY1341" fmla="*/ 611783 h 1190386"/>
              <a:gd name="connsiteX1342" fmla="*/ 9944703 w 12191999"/>
              <a:gd name="connsiteY1342" fmla="*/ 680960 h 1190386"/>
              <a:gd name="connsiteX1343" fmla="*/ 9945463 w 12191999"/>
              <a:gd name="connsiteY1343" fmla="*/ 681230 h 1190386"/>
              <a:gd name="connsiteX1344" fmla="*/ 9950783 w 12191999"/>
              <a:gd name="connsiteY1344" fmla="*/ 683122 h 1190386"/>
              <a:gd name="connsiteX1345" fmla="*/ 9950783 w 12191999"/>
              <a:gd name="connsiteY1345" fmla="*/ 596651 h 1190386"/>
              <a:gd name="connsiteX1346" fmla="*/ 9954836 w 12191999"/>
              <a:gd name="connsiteY1346" fmla="*/ 564224 h 1190386"/>
              <a:gd name="connsiteX1347" fmla="*/ 9993343 w 12191999"/>
              <a:gd name="connsiteY1347" fmla="*/ 564224 h 1190386"/>
              <a:gd name="connsiteX1348" fmla="*/ 9993343 w 12191999"/>
              <a:gd name="connsiteY1348" fmla="*/ 596651 h 1190386"/>
              <a:gd name="connsiteX1349" fmla="*/ 9994103 w 12191999"/>
              <a:gd name="connsiteY1349" fmla="*/ 596651 h 1190386"/>
              <a:gd name="connsiteX1350" fmla="*/ 9999423 w 12191999"/>
              <a:gd name="connsiteY1350" fmla="*/ 596651 h 1190386"/>
              <a:gd name="connsiteX1351" fmla="*/ 9999423 w 12191999"/>
              <a:gd name="connsiteY1351" fmla="*/ 514503 h 1190386"/>
              <a:gd name="connsiteX1352" fmla="*/ 10001197 w 12191999"/>
              <a:gd name="connsiteY1352" fmla="*/ 514503 h 1190386"/>
              <a:gd name="connsiteX1353" fmla="*/ 10013610 w 12191999"/>
              <a:gd name="connsiteY1353" fmla="*/ 514503 h 1190386"/>
              <a:gd name="connsiteX1354" fmla="*/ 10013610 w 12191999"/>
              <a:gd name="connsiteY1354" fmla="*/ 512612 h 1190386"/>
              <a:gd name="connsiteX1355" fmla="*/ 10013610 w 12191999"/>
              <a:gd name="connsiteY1355" fmla="*/ 499371 h 1190386"/>
              <a:gd name="connsiteX1356" fmla="*/ 10035904 w 12191999"/>
              <a:gd name="connsiteY1356" fmla="*/ 499371 h 1190386"/>
              <a:gd name="connsiteX1357" fmla="*/ 10035904 w 12191999"/>
              <a:gd name="connsiteY1357" fmla="*/ 498290 h 1190386"/>
              <a:gd name="connsiteX1358" fmla="*/ 10035904 w 12191999"/>
              <a:gd name="connsiteY1358" fmla="*/ 490724 h 1190386"/>
              <a:gd name="connsiteX1359" fmla="*/ 10037677 w 12191999"/>
              <a:gd name="connsiteY1359" fmla="*/ 490724 h 1190386"/>
              <a:gd name="connsiteX1360" fmla="*/ 10050091 w 12191999"/>
              <a:gd name="connsiteY1360" fmla="*/ 490724 h 1190386"/>
              <a:gd name="connsiteX1361" fmla="*/ 10050091 w 12191999"/>
              <a:gd name="connsiteY1361" fmla="*/ 491805 h 1190386"/>
              <a:gd name="connsiteX1362" fmla="*/ 10050091 w 12191999"/>
              <a:gd name="connsiteY1362" fmla="*/ 499371 h 1190386"/>
              <a:gd name="connsiteX1363" fmla="*/ 10050851 w 12191999"/>
              <a:gd name="connsiteY1363" fmla="*/ 499371 h 1190386"/>
              <a:gd name="connsiteX1364" fmla="*/ 10056171 w 12191999"/>
              <a:gd name="connsiteY1364" fmla="*/ 499371 h 1190386"/>
              <a:gd name="connsiteX1365" fmla="*/ 10066304 w 12191999"/>
              <a:gd name="connsiteY1365" fmla="*/ 495047 h 1190386"/>
              <a:gd name="connsiteX1366" fmla="*/ 10070357 w 12191999"/>
              <a:gd name="connsiteY1366" fmla="*/ 498290 h 1190386"/>
              <a:gd name="connsiteX1367" fmla="*/ 10070357 w 12191999"/>
              <a:gd name="connsiteY1367" fmla="*/ 490724 h 1190386"/>
              <a:gd name="connsiteX1368" fmla="*/ 10072637 w 12191999"/>
              <a:gd name="connsiteY1368" fmla="*/ 490724 h 1190386"/>
              <a:gd name="connsiteX1369" fmla="*/ 10088598 w 12191999"/>
              <a:gd name="connsiteY1369" fmla="*/ 490724 h 1190386"/>
              <a:gd name="connsiteX1370" fmla="*/ 10088598 w 12191999"/>
              <a:gd name="connsiteY1370" fmla="*/ 491805 h 1190386"/>
              <a:gd name="connsiteX1371" fmla="*/ 10088598 w 12191999"/>
              <a:gd name="connsiteY1371" fmla="*/ 499371 h 1190386"/>
              <a:gd name="connsiteX1372" fmla="*/ 10118998 w 12191999"/>
              <a:gd name="connsiteY1372" fmla="*/ 499371 h 1190386"/>
              <a:gd name="connsiteX1373" fmla="*/ 10118998 w 12191999"/>
              <a:gd name="connsiteY1373" fmla="*/ 500992 h 1190386"/>
              <a:gd name="connsiteX1374" fmla="*/ 10118998 w 12191999"/>
              <a:gd name="connsiteY1374" fmla="*/ 512342 h 1190386"/>
              <a:gd name="connsiteX1375" fmla="*/ 10145345 w 12191999"/>
              <a:gd name="connsiteY1375" fmla="*/ 512342 h 1190386"/>
              <a:gd name="connsiteX1376" fmla="*/ 10145345 w 12191999"/>
              <a:gd name="connsiteY1376" fmla="*/ 542606 h 1190386"/>
              <a:gd name="connsiteX1377" fmla="*/ 10146105 w 12191999"/>
              <a:gd name="connsiteY1377" fmla="*/ 542606 h 1190386"/>
              <a:gd name="connsiteX1378" fmla="*/ 10151425 w 12191999"/>
              <a:gd name="connsiteY1378" fmla="*/ 542606 h 1190386"/>
              <a:gd name="connsiteX1379" fmla="*/ 10151425 w 12191999"/>
              <a:gd name="connsiteY1379" fmla="*/ 543687 h 1190386"/>
              <a:gd name="connsiteX1380" fmla="*/ 10151425 w 12191999"/>
              <a:gd name="connsiteY1380" fmla="*/ 551254 h 1190386"/>
              <a:gd name="connsiteX1381" fmla="*/ 10155479 w 12191999"/>
              <a:gd name="connsiteY1381" fmla="*/ 581518 h 1190386"/>
              <a:gd name="connsiteX1382" fmla="*/ 10156239 w 12191999"/>
              <a:gd name="connsiteY1382" fmla="*/ 581518 h 1190386"/>
              <a:gd name="connsiteX1383" fmla="*/ 10161559 w 12191999"/>
              <a:gd name="connsiteY1383" fmla="*/ 581518 h 1190386"/>
              <a:gd name="connsiteX1384" fmla="*/ 10161559 w 12191999"/>
              <a:gd name="connsiteY1384" fmla="*/ 582329 h 1190386"/>
              <a:gd name="connsiteX1385" fmla="*/ 10161559 w 12191999"/>
              <a:gd name="connsiteY1385" fmla="*/ 588004 h 1190386"/>
              <a:gd name="connsiteX1386" fmla="*/ 10162572 w 12191999"/>
              <a:gd name="connsiteY1386" fmla="*/ 588004 h 1190386"/>
              <a:gd name="connsiteX1387" fmla="*/ 10169665 w 12191999"/>
              <a:gd name="connsiteY1387" fmla="*/ 588004 h 1190386"/>
              <a:gd name="connsiteX1388" fmla="*/ 10169665 w 12191999"/>
              <a:gd name="connsiteY1388" fmla="*/ 618269 h 1190386"/>
              <a:gd name="connsiteX1389" fmla="*/ 10171692 w 12191999"/>
              <a:gd name="connsiteY1389" fmla="*/ 618269 h 1190386"/>
              <a:gd name="connsiteX1390" fmla="*/ 10185879 w 12191999"/>
              <a:gd name="connsiteY1390" fmla="*/ 618269 h 1190386"/>
              <a:gd name="connsiteX1391" fmla="*/ 10185879 w 12191999"/>
              <a:gd name="connsiteY1391" fmla="*/ 642048 h 1190386"/>
              <a:gd name="connsiteX1392" fmla="*/ 10187906 w 12191999"/>
              <a:gd name="connsiteY1392" fmla="*/ 643669 h 1190386"/>
              <a:gd name="connsiteX1393" fmla="*/ 10187906 w 12191999"/>
              <a:gd name="connsiteY1393" fmla="*/ 655019 h 1190386"/>
              <a:gd name="connsiteX1394" fmla="*/ 10188666 w 12191999"/>
              <a:gd name="connsiteY1394" fmla="*/ 655019 h 1190386"/>
              <a:gd name="connsiteX1395" fmla="*/ 10193986 w 12191999"/>
              <a:gd name="connsiteY1395" fmla="*/ 655019 h 1190386"/>
              <a:gd name="connsiteX1396" fmla="*/ 10193986 w 12191999"/>
              <a:gd name="connsiteY1396" fmla="*/ 678798 h 1190386"/>
              <a:gd name="connsiteX1397" fmla="*/ 10195252 w 12191999"/>
              <a:gd name="connsiteY1397" fmla="*/ 678798 h 1190386"/>
              <a:gd name="connsiteX1398" fmla="*/ 10204119 w 12191999"/>
              <a:gd name="connsiteY1398" fmla="*/ 678798 h 1190386"/>
              <a:gd name="connsiteX1399" fmla="*/ 10206146 w 12191999"/>
              <a:gd name="connsiteY1399" fmla="*/ 682852 h 1190386"/>
              <a:gd name="connsiteX1400" fmla="*/ 10206146 w 12191999"/>
              <a:gd name="connsiteY1400" fmla="*/ 696093 h 1190386"/>
              <a:gd name="connsiteX1401" fmla="*/ 10207666 w 12191999"/>
              <a:gd name="connsiteY1401" fmla="*/ 694201 h 1190386"/>
              <a:gd name="connsiteX1402" fmla="*/ 10218306 w 12191999"/>
              <a:gd name="connsiteY1402" fmla="*/ 680960 h 1190386"/>
              <a:gd name="connsiteX1403" fmla="*/ 10246680 w 12191999"/>
              <a:gd name="connsiteY1403" fmla="*/ 680960 h 1190386"/>
              <a:gd name="connsiteX1404" fmla="*/ 10246680 w 12191999"/>
              <a:gd name="connsiteY1404" fmla="*/ 767431 h 1190386"/>
              <a:gd name="connsiteX1405" fmla="*/ 10247440 w 12191999"/>
              <a:gd name="connsiteY1405" fmla="*/ 767431 h 1190386"/>
              <a:gd name="connsiteX1406" fmla="*/ 10252760 w 12191999"/>
              <a:gd name="connsiteY1406" fmla="*/ 767431 h 1190386"/>
              <a:gd name="connsiteX1407" fmla="*/ 10253520 w 12191999"/>
              <a:gd name="connsiteY1407" fmla="*/ 766080 h 1190386"/>
              <a:gd name="connsiteX1408" fmla="*/ 10258840 w 12191999"/>
              <a:gd name="connsiteY1408" fmla="*/ 756622 h 1190386"/>
              <a:gd name="connsiteX1409" fmla="*/ 10258840 w 12191999"/>
              <a:gd name="connsiteY1409" fmla="*/ 758514 h 1190386"/>
              <a:gd name="connsiteX1410" fmla="*/ 10258840 w 12191999"/>
              <a:gd name="connsiteY1410" fmla="*/ 771755 h 1190386"/>
              <a:gd name="connsiteX1411" fmla="*/ 10262893 w 12191999"/>
              <a:gd name="connsiteY1411" fmla="*/ 726358 h 1190386"/>
              <a:gd name="connsiteX1412" fmla="*/ 10263653 w 12191999"/>
              <a:gd name="connsiteY1412" fmla="*/ 726358 h 1190386"/>
              <a:gd name="connsiteX1413" fmla="*/ 10268973 w 12191999"/>
              <a:gd name="connsiteY1413" fmla="*/ 726358 h 1190386"/>
              <a:gd name="connsiteX1414" fmla="*/ 10268973 w 12191999"/>
              <a:gd name="connsiteY1414" fmla="*/ 661504 h 1190386"/>
              <a:gd name="connsiteX1415" fmla="*/ 10269987 w 12191999"/>
              <a:gd name="connsiteY1415" fmla="*/ 661504 h 1190386"/>
              <a:gd name="connsiteX1416" fmla="*/ 10277080 w 12191999"/>
              <a:gd name="connsiteY1416" fmla="*/ 661504 h 1190386"/>
              <a:gd name="connsiteX1417" fmla="*/ 10289240 w 12191999"/>
              <a:gd name="connsiteY1417" fmla="*/ 618269 h 1190386"/>
              <a:gd name="connsiteX1418" fmla="*/ 10290507 w 12191999"/>
              <a:gd name="connsiteY1418" fmla="*/ 618269 h 1190386"/>
              <a:gd name="connsiteX1419" fmla="*/ 10299374 w 12191999"/>
              <a:gd name="connsiteY1419" fmla="*/ 618269 h 1190386"/>
              <a:gd name="connsiteX1420" fmla="*/ 10309507 w 12191999"/>
              <a:gd name="connsiteY1420" fmla="*/ 661504 h 1190386"/>
              <a:gd name="connsiteX1421" fmla="*/ 10310520 w 12191999"/>
              <a:gd name="connsiteY1421" fmla="*/ 661504 h 1190386"/>
              <a:gd name="connsiteX1422" fmla="*/ 10317614 w 12191999"/>
              <a:gd name="connsiteY1422" fmla="*/ 661504 h 1190386"/>
              <a:gd name="connsiteX1423" fmla="*/ 10317614 w 12191999"/>
              <a:gd name="connsiteY1423" fmla="*/ 700416 h 1190386"/>
              <a:gd name="connsiteX1424" fmla="*/ 10319387 w 12191999"/>
              <a:gd name="connsiteY1424" fmla="*/ 700416 h 1190386"/>
              <a:gd name="connsiteX1425" fmla="*/ 10331801 w 12191999"/>
              <a:gd name="connsiteY1425" fmla="*/ 700416 h 1190386"/>
              <a:gd name="connsiteX1426" fmla="*/ 10331801 w 12191999"/>
              <a:gd name="connsiteY1426" fmla="*/ 702578 h 1190386"/>
              <a:gd name="connsiteX1427" fmla="*/ 10331801 w 12191999"/>
              <a:gd name="connsiteY1427" fmla="*/ 717710 h 1190386"/>
              <a:gd name="connsiteX1428" fmla="*/ 10335854 w 12191999"/>
              <a:gd name="connsiteY1428" fmla="*/ 715549 h 1190386"/>
              <a:gd name="connsiteX1429" fmla="*/ 10335854 w 12191999"/>
              <a:gd name="connsiteY1429" fmla="*/ 700416 h 1190386"/>
              <a:gd name="connsiteX1430" fmla="*/ 10337374 w 12191999"/>
              <a:gd name="connsiteY1430" fmla="*/ 700416 h 1190386"/>
              <a:gd name="connsiteX1431" fmla="*/ 10348014 w 12191999"/>
              <a:gd name="connsiteY1431" fmla="*/ 700416 h 1190386"/>
              <a:gd name="connsiteX1432" fmla="*/ 10348014 w 12191999"/>
              <a:gd name="connsiteY1432" fmla="*/ 702037 h 1190386"/>
              <a:gd name="connsiteX1433" fmla="*/ 10348014 w 12191999"/>
              <a:gd name="connsiteY1433" fmla="*/ 713387 h 1190386"/>
              <a:gd name="connsiteX1434" fmla="*/ 10378415 w 12191999"/>
              <a:gd name="connsiteY1434" fmla="*/ 713387 h 1190386"/>
              <a:gd name="connsiteX1435" fmla="*/ 10378415 w 12191999"/>
              <a:gd name="connsiteY1435" fmla="*/ 676637 h 1190386"/>
              <a:gd name="connsiteX1436" fmla="*/ 10379681 w 12191999"/>
              <a:gd name="connsiteY1436" fmla="*/ 676637 h 1190386"/>
              <a:gd name="connsiteX1437" fmla="*/ 10388548 w 12191999"/>
              <a:gd name="connsiteY1437" fmla="*/ 676637 h 1190386"/>
              <a:gd name="connsiteX1438" fmla="*/ 10388548 w 12191999"/>
              <a:gd name="connsiteY1438" fmla="*/ 698254 h 1190386"/>
              <a:gd name="connsiteX1439" fmla="*/ 10390575 w 12191999"/>
              <a:gd name="connsiteY1439" fmla="*/ 665828 h 1190386"/>
              <a:gd name="connsiteX1440" fmla="*/ 10412868 w 12191999"/>
              <a:gd name="connsiteY1440" fmla="*/ 665828 h 1190386"/>
              <a:gd name="connsiteX1441" fmla="*/ 10412868 w 12191999"/>
              <a:gd name="connsiteY1441" fmla="*/ 664206 h 1190386"/>
              <a:gd name="connsiteX1442" fmla="*/ 10412868 w 12191999"/>
              <a:gd name="connsiteY1442" fmla="*/ 652857 h 1190386"/>
              <a:gd name="connsiteX1443" fmla="*/ 10413628 w 12191999"/>
              <a:gd name="connsiteY1443" fmla="*/ 652857 h 1190386"/>
              <a:gd name="connsiteX1444" fmla="*/ 10418948 w 12191999"/>
              <a:gd name="connsiteY1444" fmla="*/ 652857 h 1190386"/>
              <a:gd name="connsiteX1445" fmla="*/ 10418948 w 12191999"/>
              <a:gd name="connsiteY1445" fmla="*/ 650966 h 1190386"/>
              <a:gd name="connsiteX1446" fmla="*/ 10418948 w 12191999"/>
              <a:gd name="connsiteY1446" fmla="*/ 637725 h 1190386"/>
              <a:gd name="connsiteX1447" fmla="*/ 10423002 w 12191999"/>
              <a:gd name="connsiteY1447" fmla="*/ 644210 h 1190386"/>
              <a:gd name="connsiteX1448" fmla="*/ 10425282 w 12191999"/>
              <a:gd name="connsiteY1448" fmla="*/ 644210 h 1190386"/>
              <a:gd name="connsiteX1449" fmla="*/ 10441242 w 12191999"/>
              <a:gd name="connsiteY1449" fmla="*/ 644210 h 1190386"/>
              <a:gd name="connsiteX1450" fmla="*/ 10441242 w 12191999"/>
              <a:gd name="connsiteY1450" fmla="*/ 643399 h 1190386"/>
              <a:gd name="connsiteX1451" fmla="*/ 10441242 w 12191999"/>
              <a:gd name="connsiteY1451" fmla="*/ 637725 h 1190386"/>
              <a:gd name="connsiteX1452" fmla="*/ 10442002 w 12191999"/>
              <a:gd name="connsiteY1452" fmla="*/ 637725 h 1190386"/>
              <a:gd name="connsiteX1453" fmla="*/ 10447322 w 12191999"/>
              <a:gd name="connsiteY1453" fmla="*/ 637725 h 1190386"/>
              <a:gd name="connsiteX1454" fmla="*/ 10447322 w 12191999"/>
              <a:gd name="connsiteY1454" fmla="*/ 639076 h 1190386"/>
              <a:gd name="connsiteX1455" fmla="*/ 10447322 w 12191999"/>
              <a:gd name="connsiteY1455" fmla="*/ 648534 h 1190386"/>
              <a:gd name="connsiteX1456" fmla="*/ 10485829 w 12191999"/>
              <a:gd name="connsiteY1456" fmla="*/ 648534 h 1190386"/>
              <a:gd name="connsiteX1457" fmla="*/ 10485829 w 12191999"/>
              <a:gd name="connsiteY1457" fmla="*/ 786887 h 1190386"/>
              <a:gd name="connsiteX1458" fmla="*/ 10487349 w 12191999"/>
              <a:gd name="connsiteY1458" fmla="*/ 786887 h 1190386"/>
              <a:gd name="connsiteX1459" fmla="*/ 10497989 w 12191999"/>
              <a:gd name="connsiteY1459" fmla="*/ 786887 h 1190386"/>
              <a:gd name="connsiteX1460" fmla="*/ 10497989 w 12191999"/>
              <a:gd name="connsiteY1460" fmla="*/ 773917 h 1190386"/>
              <a:gd name="connsiteX1461" fmla="*/ 10502043 w 12191999"/>
              <a:gd name="connsiteY1461" fmla="*/ 773917 h 1190386"/>
              <a:gd name="connsiteX1462" fmla="*/ 10502043 w 12191999"/>
              <a:gd name="connsiteY1462" fmla="*/ 786887 h 1190386"/>
              <a:gd name="connsiteX1463" fmla="*/ 10532443 w 12191999"/>
              <a:gd name="connsiteY1463" fmla="*/ 786887 h 1190386"/>
              <a:gd name="connsiteX1464" fmla="*/ 10532443 w 12191999"/>
              <a:gd name="connsiteY1464" fmla="*/ 756622 h 1190386"/>
              <a:gd name="connsiteX1465" fmla="*/ 10544603 w 12191999"/>
              <a:gd name="connsiteY1465" fmla="*/ 756622 h 1190386"/>
              <a:gd name="connsiteX1466" fmla="*/ 10556763 w 12191999"/>
              <a:gd name="connsiteY1466" fmla="*/ 754461 h 1190386"/>
              <a:gd name="connsiteX1467" fmla="*/ 10560817 w 12191999"/>
              <a:gd name="connsiteY1467" fmla="*/ 756622 h 1190386"/>
              <a:gd name="connsiteX1468" fmla="*/ 10570950 w 12191999"/>
              <a:gd name="connsiteY1468" fmla="*/ 756622 h 1190386"/>
              <a:gd name="connsiteX1469" fmla="*/ 10570950 w 12191999"/>
              <a:gd name="connsiteY1469" fmla="*/ 786887 h 1190386"/>
              <a:gd name="connsiteX1470" fmla="*/ 10579057 w 12191999"/>
              <a:gd name="connsiteY1470" fmla="*/ 786887 h 1190386"/>
              <a:gd name="connsiteX1471" fmla="*/ 10579057 w 12191999"/>
              <a:gd name="connsiteY1471" fmla="*/ 804182 h 1190386"/>
              <a:gd name="connsiteX1472" fmla="*/ 10588393 w 12191999"/>
              <a:gd name="connsiteY1472" fmla="*/ 805087 h 1190386"/>
              <a:gd name="connsiteX1473" fmla="*/ 10601351 w 12191999"/>
              <a:gd name="connsiteY1473" fmla="*/ 805087 h 1190386"/>
              <a:gd name="connsiteX1474" fmla="*/ 10601351 w 12191999"/>
              <a:gd name="connsiteY1474" fmla="*/ 789049 h 1190386"/>
              <a:gd name="connsiteX1475" fmla="*/ 10669307 w 12191999"/>
              <a:gd name="connsiteY1475" fmla="*/ 789049 h 1190386"/>
              <a:gd name="connsiteX1476" fmla="*/ 10669307 w 12191999"/>
              <a:gd name="connsiteY1476" fmla="*/ 703796 h 1190386"/>
              <a:gd name="connsiteX1477" fmla="*/ 10741315 w 12191999"/>
              <a:gd name="connsiteY1477" fmla="*/ 703796 h 1190386"/>
              <a:gd name="connsiteX1478" fmla="*/ 10741315 w 12191999"/>
              <a:gd name="connsiteY1478" fmla="*/ 782564 h 1190386"/>
              <a:gd name="connsiteX1479" fmla="*/ 10743219 w 12191999"/>
              <a:gd name="connsiteY1479" fmla="*/ 782564 h 1190386"/>
              <a:gd name="connsiteX1480" fmla="*/ 10744461 w 12191999"/>
              <a:gd name="connsiteY1480" fmla="*/ 805087 h 1190386"/>
              <a:gd name="connsiteX1481" fmla="*/ 10754137 w 12191999"/>
              <a:gd name="connsiteY1481" fmla="*/ 805087 h 1190386"/>
              <a:gd name="connsiteX1482" fmla="*/ 10755379 w 12191999"/>
              <a:gd name="connsiteY1482" fmla="*/ 782564 h 1190386"/>
              <a:gd name="connsiteX1483" fmla="*/ 10761459 w 12191999"/>
              <a:gd name="connsiteY1483" fmla="*/ 782564 h 1190386"/>
              <a:gd name="connsiteX1484" fmla="*/ 10762701 w 12191999"/>
              <a:gd name="connsiteY1484" fmla="*/ 805087 h 1190386"/>
              <a:gd name="connsiteX1485" fmla="*/ 10813323 w 12191999"/>
              <a:gd name="connsiteY1485" fmla="*/ 805087 h 1190386"/>
              <a:gd name="connsiteX1486" fmla="*/ 10813323 w 12191999"/>
              <a:gd name="connsiteY1486" fmla="*/ 642059 h 1190386"/>
              <a:gd name="connsiteX1487" fmla="*/ 11010650 w 12191999"/>
              <a:gd name="connsiteY1487" fmla="*/ 642059 h 1190386"/>
              <a:gd name="connsiteX1488" fmla="*/ 11010650 w 12191999"/>
              <a:gd name="connsiteY1488" fmla="*/ 805087 h 1190386"/>
              <a:gd name="connsiteX1489" fmla="*/ 11029347 w 12191999"/>
              <a:gd name="connsiteY1489" fmla="*/ 805087 h 1190386"/>
              <a:gd name="connsiteX1490" fmla="*/ 11029347 w 12191999"/>
              <a:gd name="connsiteY1490" fmla="*/ 722394 h 1190386"/>
              <a:gd name="connsiteX1491" fmla="*/ 11124467 w 12191999"/>
              <a:gd name="connsiteY1491" fmla="*/ 722394 h 1190386"/>
              <a:gd name="connsiteX1492" fmla="*/ 11136397 w 12191999"/>
              <a:gd name="connsiteY1492" fmla="*/ 404253 h 1190386"/>
              <a:gd name="connsiteX1493" fmla="*/ 11124237 w 12191999"/>
              <a:gd name="connsiteY1493" fmla="*/ 382635 h 1190386"/>
              <a:gd name="connsiteX1494" fmla="*/ 11118157 w 12191999"/>
              <a:gd name="connsiteY1494" fmla="*/ 378311 h 1190386"/>
              <a:gd name="connsiteX1495" fmla="*/ 11126264 w 12191999"/>
              <a:gd name="connsiteY1495" fmla="*/ 354532 h 1190386"/>
              <a:gd name="connsiteX1496" fmla="*/ 11126264 w 12191999"/>
              <a:gd name="connsiteY1496" fmla="*/ 337238 h 1190386"/>
              <a:gd name="connsiteX1497" fmla="*/ 11140451 w 12191999"/>
              <a:gd name="connsiteY1497" fmla="*/ 337238 h 1190386"/>
              <a:gd name="connsiteX1498" fmla="*/ 11140451 w 12191999"/>
              <a:gd name="connsiteY1498" fmla="*/ 315620 h 1190386"/>
              <a:gd name="connsiteX1499" fmla="*/ 11142477 w 12191999"/>
              <a:gd name="connsiteY1499" fmla="*/ 311296 h 1190386"/>
              <a:gd name="connsiteX1500" fmla="*/ 11142477 w 12191999"/>
              <a:gd name="connsiteY1500" fmla="*/ 233472 h 1190386"/>
              <a:gd name="connsiteX1501" fmla="*/ 11140451 w 12191999"/>
              <a:gd name="connsiteY1501" fmla="*/ 226987 h 1190386"/>
              <a:gd name="connsiteX1502" fmla="*/ 11146531 w 12191999"/>
              <a:gd name="connsiteY1502" fmla="*/ 220501 h 1190386"/>
              <a:gd name="connsiteX1503" fmla="*/ 11146531 w 12191999"/>
              <a:gd name="connsiteY1503" fmla="*/ 162133 h 1190386"/>
              <a:gd name="connsiteX1504" fmla="*/ 11148557 w 12191999"/>
              <a:gd name="connsiteY1504" fmla="*/ 157810 h 1190386"/>
              <a:gd name="connsiteX1505" fmla="*/ 11148557 w 12191999"/>
              <a:gd name="connsiteY1505" fmla="*/ 101604 h 1190386"/>
              <a:gd name="connsiteX1506" fmla="*/ 11150584 w 12191999"/>
              <a:gd name="connsiteY1506" fmla="*/ 82148 h 1190386"/>
              <a:gd name="connsiteX1507" fmla="*/ 11154638 w 12191999"/>
              <a:gd name="connsiteY1507" fmla="*/ 99442 h 1190386"/>
              <a:gd name="connsiteX1508" fmla="*/ 11156664 w 12191999"/>
              <a:gd name="connsiteY1508" fmla="*/ 157810 h 1190386"/>
              <a:gd name="connsiteX1509" fmla="*/ 11158691 w 12191999"/>
              <a:gd name="connsiteY1509" fmla="*/ 220501 h 1190386"/>
              <a:gd name="connsiteX1510" fmla="*/ 11164771 w 12191999"/>
              <a:gd name="connsiteY1510" fmla="*/ 226987 h 1190386"/>
              <a:gd name="connsiteX1511" fmla="*/ 11162744 w 12191999"/>
              <a:gd name="connsiteY1511" fmla="*/ 233472 h 1190386"/>
              <a:gd name="connsiteX1512" fmla="*/ 11162744 w 12191999"/>
              <a:gd name="connsiteY1512" fmla="*/ 311296 h 1190386"/>
              <a:gd name="connsiteX1513" fmla="*/ 11164771 w 12191999"/>
              <a:gd name="connsiteY1513" fmla="*/ 315620 h 1190386"/>
              <a:gd name="connsiteX1514" fmla="*/ 11164771 w 12191999"/>
              <a:gd name="connsiteY1514" fmla="*/ 337238 h 1190386"/>
              <a:gd name="connsiteX1515" fmla="*/ 11178958 w 12191999"/>
              <a:gd name="connsiteY1515" fmla="*/ 337238 h 1190386"/>
              <a:gd name="connsiteX1516" fmla="*/ 11178958 w 12191999"/>
              <a:gd name="connsiteY1516" fmla="*/ 354532 h 1190386"/>
              <a:gd name="connsiteX1517" fmla="*/ 11187065 w 12191999"/>
              <a:gd name="connsiteY1517" fmla="*/ 378311 h 1190386"/>
              <a:gd name="connsiteX1518" fmla="*/ 11180985 w 12191999"/>
              <a:gd name="connsiteY1518" fmla="*/ 382635 h 1190386"/>
              <a:gd name="connsiteX1519" fmla="*/ 11168824 w 12191999"/>
              <a:gd name="connsiteY1519" fmla="*/ 404253 h 1190386"/>
              <a:gd name="connsiteX1520" fmla="*/ 11176931 w 12191999"/>
              <a:gd name="connsiteY1520" fmla="*/ 657181 h 1190386"/>
              <a:gd name="connsiteX1521" fmla="*/ 11241785 w 12191999"/>
              <a:gd name="connsiteY1521" fmla="*/ 657181 h 1190386"/>
              <a:gd name="connsiteX1522" fmla="*/ 11241785 w 12191999"/>
              <a:gd name="connsiteY1522" fmla="*/ 732843 h 1190386"/>
              <a:gd name="connsiteX1523" fmla="*/ 11249892 w 12191999"/>
              <a:gd name="connsiteY1523" fmla="*/ 732843 h 1190386"/>
              <a:gd name="connsiteX1524" fmla="*/ 11251919 w 12191999"/>
              <a:gd name="connsiteY1524" fmla="*/ 726358 h 1190386"/>
              <a:gd name="connsiteX1525" fmla="*/ 11257999 w 12191999"/>
              <a:gd name="connsiteY1525" fmla="*/ 726358 h 1190386"/>
              <a:gd name="connsiteX1526" fmla="*/ 11260026 w 12191999"/>
              <a:gd name="connsiteY1526" fmla="*/ 735005 h 1190386"/>
              <a:gd name="connsiteX1527" fmla="*/ 11272186 w 12191999"/>
              <a:gd name="connsiteY1527" fmla="*/ 735005 h 1190386"/>
              <a:gd name="connsiteX1528" fmla="*/ 11272186 w 12191999"/>
              <a:gd name="connsiteY1528" fmla="*/ 728519 h 1190386"/>
              <a:gd name="connsiteX1529" fmla="*/ 11294479 w 12191999"/>
              <a:gd name="connsiteY1529" fmla="*/ 728519 h 1190386"/>
              <a:gd name="connsiteX1530" fmla="*/ 11294479 w 12191999"/>
              <a:gd name="connsiteY1530" fmla="*/ 735005 h 1190386"/>
              <a:gd name="connsiteX1531" fmla="*/ 11314746 w 12191999"/>
              <a:gd name="connsiteY1531" fmla="*/ 735005 h 1190386"/>
              <a:gd name="connsiteX1532" fmla="*/ 11314746 w 12191999"/>
              <a:gd name="connsiteY1532" fmla="*/ 780402 h 1190386"/>
              <a:gd name="connsiteX1533" fmla="*/ 11328933 w 12191999"/>
              <a:gd name="connsiteY1533" fmla="*/ 780402 h 1190386"/>
              <a:gd name="connsiteX1534" fmla="*/ 11328933 w 12191999"/>
              <a:gd name="connsiteY1534" fmla="*/ 767431 h 1190386"/>
              <a:gd name="connsiteX1535" fmla="*/ 11345147 w 12191999"/>
              <a:gd name="connsiteY1535" fmla="*/ 767431 h 1190386"/>
              <a:gd name="connsiteX1536" fmla="*/ 11345147 w 12191999"/>
              <a:gd name="connsiteY1536" fmla="*/ 588004 h 1190386"/>
              <a:gd name="connsiteX1537" fmla="*/ 11351227 w 12191999"/>
              <a:gd name="connsiteY1537" fmla="*/ 581518 h 1190386"/>
              <a:gd name="connsiteX1538" fmla="*/ 11424188 w 12191999"/>
              <a:gd name="connsiteY1538" fmla="*/ 581518 h 1190386"/>
              <a:gd name="connsiteX1539" fmla="*/ 11424188 w 12191999"/>
              <a:gd name="connsiteY1539" fmla="*/ 590166 h 1190386"/>
              <a:gd name="connsiteX1540" fmla="*/ 11434321 w 12191999"/>
              <a:gd name="connsiteY1540" fmla="*/ 590166 h 1190386"/>
              <a:gd name="connsiteX1541" fmla="*/ 11434321 w 12191999"/>
              <a:gd name="connsiteY1541" fmla="*/ 704740 h 1190386"/>
              <a:gd name="connsiteX1542" fmla="*/ 11456615 w 12191999"/>
              <a:gd name="connsiteY1542" fmla="*/ 704740 h 1190386"/>
              <a:gd name="connsiteX1543" fmla="*/ 11456615 w 12191999"/>
              <a:gd name="connsiteY1543" fmla="*/ 637725 h 1190386"/>
              <a:gd name="connsiteX1544" fmla="*/ 11482962 w 12191999"/>
              <a:gd name="connsiteY1544" fmla="*/ 637725 h 1190386"/>
              <a:gd name="connsiteX1545" fmla="*/ 11487015 w 12191999"/>
              <a:gd name="connsiteY1545" fmla="*/ 633401 h 1190386"/>
              <a:gd name="connsiteX1546" fmla="*/ 11495122 w 12191999"/>
              <a:gd name="connsiteY1546" fmla="*/ 633401 h 1190386"/>
              <a:gd name="connsiteX1547" fmla="*/ 11499175 w 12191999"/>
              <a:gd name="connsiteY1547" fmla="*/ 637725 h 1190386"/>
              <a:gd name="connsiteX1548" fmla="*/ 11521469 w 12191999"/>
              <a:gd name="connsiteY1548" fmla="*/ 637725 h 1190386"/>
              <a:gd name="connsiteX1549" fmla="*/ 11521469 w 12191999"/>
              <a:gd name="connsiteY1549" fmla="*/ 520989 h 1190386"/>
              <a:gd name="connsiteX1550" fmla="*/ 11578216 w 12191999"/>
              <a:gd name="connsiteY1550" fmla="*/ 510180 h 1190386"/>
              <a:gd name="connsiteX1551" fmla="*/ 11578216 w 12191999"/>
              <a:gd name="connsiteY1551" fmla="*/ 511261 h 1190386"/>
              <a:gd name="connsiteX1552" fmla="*/ 11578216 w 12191999"/>
              <a:gd name="connsiteY1552" fmla="*/ 518827 h 1190386"/>
              <a:gd name="connsiteX1553" fmla="*/ 11604563 w 12191999"/>
              <a:gd name="connsiteY1553" fmla="*/ 518827 h 1190386"/>
              <a:gd name="connsiteX1554" fmla="*/ 11604563 w 12191999"/>
              <a:gd name="connsiteY1554" fmla="*/ 773917 h 1190386"/>
              <a:gd name="connsiteX1555" fmla="*/ 11626857 w 12191999"/>
              <a:gd name="connsiteY1555" fmla="*/ 773917 h 1190386"/>
              <a:gd name="connsiteX1556" fmla="*/ 11626857 w 12191999"/>
              <a:gd name="connsiteY1556" fmla="*/ 769593 h 1190386"/>
              <a:gd name="connsiteX1557" fmla="*/ 11639017 w 12191999"/>
              <a:gd name="connsiteY1557" fmla="*/ 769593 h 1190386"/>
              <a:gd name="connsiteX1558" fmla="*/ 11639017 w 12191999"/>
              <a:gd name="connsiteY1558" fmla="*/ 773917 h 1190386"/>
              <a:gd name="connsiteX1559" fmla="*/ 11663337 w 12191999"/>
              <a:gd name="connsiteY1559" fmla="*/ 773917 h 1190386"/>
              <a:gd name="connsiteX1560" fmla="*/ 11663337 w 12191999"/>
              <a:gd name="connsiteY1560" fmla="*/ 760946 h 1190386"/>
              <a:gd name="connsiteX1561" fmla="*/ 11691711 w 12191999"/>
              <a:gd name="connsiteY1561" fmla="*/ 760946 h 1190386"/>
              <a:gd name="connsiteX1562" fmla="*/ 11703871 w 12191999"/>
              <a:gd name="connsiteY1562" fmla="*/ 756622 h 1190386"/>
              <a:gd name="connsiteX1563" fmla="*/ 11724138 w 12191999"/>
              <a:gd name="connsiteY1563" fmla="*/ 760946 h 1190386"/>
              <a:gd name="connsiteX1564" fmla="*/ 11724138 w 12191999"/>
              <a:gd name="connsiteY1564" fmla="*/ 743652 h 1190386"/>
              <a:gd name="connsiteX1565" fmla="*/ 11732245 w 12191999"/>
              <a:gd name="connsiteY1565" fmla="*/ 743652 h 1190386"/>
              <a:gd name="connsiteX1566" fmla="*/ 11732245 w 12191999"/>
              <a:gd name="connsiteY1566" fmla="*/ 730681 h 1190386"/>
              <a:gd name="connsiteX1567" fmla="*/ 11788992 w 12191999"/>
              <a:gd name="connsiteY1567" fmla="*/ 730681 h 1190386"/>
              <a:gd name="connsiteX1568" fmla="*/ 11788992 w 12191999"/>
              <a:gd name="connsiteY1568" fmla="*/ 700416 h 1190386"/>
              <a:gd name="connsiteX1569" fmla="*/ 11807232 w 12191999"/>
              <a:gd name="connsiteY1569" fmla="*/ 700416 h 1190386"/>
              <a:gd name="connsiteX1570" fmla="*/ 11807232 w 12191999"/>
              <a:gd name="connsiteY1570" fmla="*/ 693931 h 1190386"/>
              <a:gd name="connsiteX1571" fmla="*/ 11819392 w 12191999"/>
              <a:gd name="connsiteY1571" fmla="*/ 693931 h 1190386"/>
              <a:gd name="connsiteX1572" fmla="*/ 11819392 w 12191999"/>
              <a:gd name="connsiteY1572" fmla="*/ 700416 h 1190386"/>
              <a:gd name="connsiteX1573" fmla="*/ 11835606 w 12191999"/>
              <a:gd name="connsiteY1573" fmla="*/ 700416 h 1190386"/>
              <a:gd name="connsiteX1574" fmla="*/ 11835606 w 12191999"/>
              <a:gd name="connsiteY1574" fmla="*/ 750137 h 1190386"/>
              <a:gd name="connsiteX1575" fmla="*/ 11868033 w 12191999"/>
              <a:gd name="connsiteY1575" fmla="*/ 750137 h 1190386"/>
              <a:gd name="connsiteX1576" fmla="*/ 11868033 w 12191999"/>
              <a:gd name="connsiteY1576" fmla="*/ 724196 h 1190386"/>
              <a:gd name="connsiteX1577" fmla="*/ 11906540 w 12191999"/>
              <a:gd name="connsiteY1577" fmla="*/ 724196 h 1190386"/>
              <a:gd name="connsiteX1578" fmla="*/ 11906540 w 12191999"/>
              <a:gd name="connsiteY1578" fmla="*/ 693931 h 1190386"/>
              <a:gd name="connsiteX1579" fmla="*/ 11955181 w 12191999"/>
              <a:gd name="connsiteY1579" fmla="*/ 693931 h 1190386"/>
              <a:gd name="connsiteX1580" fmla="*/ 11955181 w 12191999"/>
              <a:gd name="connsiteY1580" fmla="*/ 805087 h 1190386"/>
              <a:gd name="connsiteX1581" fmla="*/ 11955181 w 12191999"/>
              <a:gd name="connsiteY1581" fmla="*/ 818866 h 1190386"/>
              <a:gd name="connsiteX1582" fmla="*/ 11964324 w 12191999"/>
              <a:gd name="connsiteY1582" fmla="*/ 818866 h 1190386"/>
              <a:gd name="connsiteX1583" fmla="*/ 11964324 w 12191999"/>
              <a:gd name="connsiteY1583" fmla="*/ 762555 h 1190386"/>
              <a:gd name="connsiteX1584" fmla="*/ 11967661 w 12191999"/>
              <a:gd name="connsiteY1584" fmla="*/ 756622 h 1190386"/>
              <a:gd name="connsiteX1585" fmla="*/ 11967661 w 12191999"/>
              <a:gd name="connsiteY1585" fmla="*/ 758514 h 1190386"/>
              <a:gd name="connsiteX1586" fmla="*/ 11967661 w 12191999"/>
              <a:gd name="connsiteY1586" fmla="*/ 771755 h 1190386"/>
              <a:gd name="connsiteX1587" fmla="*/ 11971714 w 12191999"/>
              <a:gd name="connsiteY1587" fmla="*/ 726358 h 1190386"/>
              <a:gd name="connsiteX1588" fmla="*/ 11972474 w 12191999"/>
              <a:gd name="connsiteY1588" fmla="*/ 726358 h 1190386"/>
              <a:gd name="connsiteX1589" fmla="*/ 11977794 w 12191999"/>
              <a:gd name="connsiteY1589" fmla="*/ 726358 h 1190386"/>
              <a:gd name="connsiteX1590" fmla="*/ 11977794 w 12191999"/>
              <a:gd name="connsiteY1590" fmla="*/ 661504 h 1190386"/>
              <a:gd name="connsiteX1591" fmla="*/ 11978808 w 12191999"/>
              <a:gd name="connsiteY1591" fmla="*/ 661504 h 1190386"/>
              <a:gd name="connsiteX1592" fmla="*/ 11985901 w 12191999"/>
              <a:gd name="connsiteY1592" fmla="*/ 661504 h 1190386"/>
              <a:gd name="connsiteX1593" fmla="*/ 11998061 w 12191999"/>
              <a:gd name="connsiteY1593" fmla="*/ 618269 h 1190386"/>
              <a:gd name="connsiteX1594" fmla="*/ 11999328 w 12191999"/>
              <a:gd name="connsiteY1594" fmla="*/ 618269 h 1190386"/>
              <a:gd name="connsiteX1595" fmla="*/ 12008195 w 12191999"/>
              <a:gd name="connsiteY1595" fmla="*/ 618269 h 1190386"/>
              <a:gd name="connsiteX1596" fmla="*/ 12018328 w 12191999"/>
              <a:gd name="connsiteY1596" fmla="*/ 661504 h 1190386"/>
              <a:gd name="connsiteX1597" fmla="*/ 12019341 w 12191999"/>
              <a:gd name="connsiteY1597" fmla="*/ 661504 h 1190386"/>
              <a:gd name="connsiteX1598" fmla="*/ 12026435 w 12191999"/>
              <a:gd name="connsiteY1598" fmla="*/ 661504 h 1190386"/>
              <a:gd name="connsiteX1599" fmla="*/ 12026435 w 12191999"/>
              <a:gd name="connsiteY1599" fmla="*/ 700416 h 1190386"/>
              <a:gd name="connsiteX1600" fmla="*/ 12028208 w 12191999"/>
              <a:gd name="connsiteY1600" fmla="*/ 700416 h 1190386"/>
              <a:gd name="connsiteX1601" fmla="*/ 12040622 w 12191999"/>
              <a:gd name="connsiteY1601" fmla="*/ 700416 h 1190386"/>
              <a:gd name="connsiteX1602" fmla="*/ 12040622 w 12191999"/>
              <a:gd name="connsiteY1602" fmla="*/ 702578 h 1190386"/>
              <a:gd name="connsiteX1603" fmla="*/ 12040622 w 12191999"/>
              <a:gd name="connsiteY1603" fmla="*/ 717710 h 1190386"/>
              <a:gd name="connsiteX1604" fmla="*/ 12044675 w 12191999"/>
              <a:gd name="connsiteY1604" fmla="*/ 715549 h 1190386"/>
              <a:gd name="connsiteX1605" fmla="*/ 12044675 w 12191999"/>
              <a:gd name="connsiteY1605" fmla="*/ 700416 h 1190386"/>
              <a:gd name="connsiteX1606" fmla="*/ 12046195 w 12191999"/>
              <a:gd name="connsiteY1606" fmla="*/ 700416 h 1190386"/>
              <a:gd name="connsiteX1607" fmla="*/ 12056835 w 12191999"/>
              <a:gd name="connsiteY1607" fmla="*/ 700416 h 1190386"/>
              <a:gd name="connsiteX1608" fmla="*/ 12056835 w 12191999"/>
              <a:gd name="connsiteY1608" fmla="*/ 702037 h 1190386"/>
              <a:gd name="connsiteX1609" fmla="*/ 12056835 w 12191999"/>
              <a:gd name="connsiteY1609" fmla="*/ 713387 h 1190386"/>
              <a:gd name="connsiteX1610" fmla="*/ 12087236 w 12191999"/>
              <a:gd name="connsiteY1610" fmla="*/ 713387 h 1190386"/>
              <a:gd name="connsiteX1611" fmla="*/ 12087236 w 12191999"/>
              <a:gd name="connsiteY1611" fmla="*/ 676637 h 1190386"/>
              <a:gd name="connsiteX1612" fmla="*/ 12088502 w 12191999"/>
              <a:gd name="connsiteY1612" fmla="*/ 676637 h 1190386"/>
              <a:gd name="connsiteX1613" fmla="*/ 12097369 w 12191999"/>
              <a:gd name="connsiteY1613" fmla="*/ 676637 h 1190386"/>
              <a:gd name="connsiteX1614" fmla="*/ 12097369 w 12191999"/>
              <a:gd name="connsiteY1614" fmla="*/ 698254 h 1190386"/>
              <a:gd name="connsiteX1615" fmla="*/ 12099396 w 12191999"/>
              <a:gd name="connsiteY1615" fmla="*/ 665828 h 1190386"/>
              <a:gd name="connsiteX1616" fmla="*/ 12121689 w 12191999"/>
              <a:gd name="connsiteY1616" fmla="*/ 665828 h 1190386"/>
              <a:gd name="connsiteX1617" fmla="*/ 12121689 w 12191999"/>
              <a:gd name="connsiteY1617" fmla="*/ 664206 h 1190386"/>
              <a:gd name="connsiteX1618" fmla="*/ 12121689 w 12191999"/>
              <a:gd name="connsiteY1618" fmla="*/ 652857 h 1190386"/>
              <a:gd name="connsiteX1619" fmla="*/ 12122449 w 12191999"/>
              <a:gd name="connsiteY1619" fmla="*/ 652857 h 1190386"/>
              <a:gd name="connsiteX1620" fmla="*/ 12127769 w 12191999"/>
              <a:gd name="connsiteY1620" fmla="*/ 652857 h 1190386"/>
              <a:gd name="connsiteX1621" fmla="*/ 12127769 w 12191999"/>
              <a:gd name="connsiteY1621" fmla="*/ 650966 h 1190386"/>
              <a:gd name="connsiteX1622" fmla="*/ 12127769 w 12191999"/>
              <a:gd name="connsiteY1622" fmla="*/ 637725 h 1190386"/>
              <a:gd name="connsiteX1623" fmla="*/ 12131823 w 12191999"/>
              <a:gd name="connsiteY1623" fmla="*/ 644210 h 1190386"/>
              <a:gd name="connsiteX1624" fmla="*/ 12134103 w 12191999"/>
              <a:gd name="connsiteY1624" fmla="*/ 644210 h 1190386"/>
              <a:gd name="connsiteX1625" fmla="*/ 12150063 w 12191999"/>
              <a:gd name="connsiteY1625" fmla="*/ 644210 h 1190386"/>
              <a:gd name="connsiteX1626" fmla="*/ 12150063 w 12191999"/>
              <a:gd name="connsiteY1626" fmla="*/ 643399 h 1190386"/>
              <a:gd name="connsiteX1627" fmla="*/ 12150063 w 12191999"/>
              <a:gd name="connsiteY1627" fmla="*/ 637725 h 1190386"/>
              <a:gd name="connsiteX1628" fmla="*/ 12150823 w 12191999"/>
              <a:gd name="connsiteY1628" fmla="*/ 637725 h 1190386"/>
              <a:gd name="connsiteX1629" fmla="*/ 12156143 w 12191999"/>
              <a:gd name="connsiteY1629" fmla="*/ 637725 h 1190386"/>
              <a:gd name="connsiteX1630" fmla="*/ 12156143 w 12191999"/>
              <a:gd name="connsiteY1630" fmla="*/ 639076 h 1190386"/>
              <a:gd name="connsiteX1631" fmla="*/ 12156143 w 12191999"/>
              <a:gd name="connsiteY1631" fmla="*/ 648534 h 1190386"/>
              <a:gd name="connsiteX1632" fmla="*/ 12191999 w 12191999"/>
              <a:gd name="connsiteY1632" fmla="*/ 648534 h 1190386"/>
              <a:gd name="connsiteX1633" fmla="*/ 12191999 w 12191999"/>
              <a:gd name="connsiteY1633" fmla="*/ 1159457 h 1190386"/>
              <a:gd name="connsiteX1634" fmla="*/ 12027744 w 12191999"/>
              <a:gd name="connsiteY1634" fmla="*/ 1159331 h 1190386"/>
              <a:gd name="connsiteX1635" fmla="*/ 12027731 w 12191999"/>
              <a:gd name="connsiteY1635" fmla="*/ 1160647 h 1190386"/>
              <a:gd name="connsiteX1636" fmla="*/ 9008590 w 12191999"/>
              <a:gd name="connsiteY1636" fmla="*/ 1158322 h 1190386"/>
              <a:gd name="connsiteX1637" fmla="*/ 9008602 w 12191999"/>
              <a:gd name="connsiteY1637" fmla="*/ 1160647 h 1190386"/>
              <a:gd name="connsiteX1638" fmla="*/ 3031543 w 12191999"/>
              <a:gd name="connsiteY1638" fmla="*/ 1158318 h 1190386"/>
              <a:gd name="connsiteX1639" fmla="*/ 2054 w 12191999"/>
              <a:gd name="connsiteY1639" fmla="*/ 1158314 h 1190386"/>
              <a:gd name="connsiteX1640" fmla="*/ 0 w 12191999"/>
              <a:gd name="connsiteY1640" fmla="*/ 724196 h 1190386"/>
              <a:gd name="connsiteX1641" fmla="*/ 20267 w 12191999"/>
              <a:gd name="connsiteY1641" fmla="*/ 724196 h 1190386"/>
              <a:gd name="connsiteX1642" fmla="*/ 20774 w 12191999"/>
              <a:gd name="connsiteY1642" fmla="*/ 723115 h 1190386"/>
              <a:gd name="connsiteX1643" fmla="*/ 24320 w 12191999"/>
              <a:gd name="connsiteY1643" fmla="*/ 715549 h 1190386"/>
              <a:gd name="connsiteX1644" fmla="*/ 26095 w 12191999"/>
              <a:gd name="connsiteY1644" fmla="*/ 715819 h 1190386"/>
              <a:gd name="connsiteX1645" fmla="*/ 38507 w 12191999"/>
              <a:gd name="connsiteY1645" fmla="*/ 717710 h 1190386"/>
              <a:gd name="connsiteX1646" fmla="*/ 39014 w 12191999"/>
              <a:gd name="connsiteY1646" fmla="*/ 719062 h 1190386"/>
              <a:gd name="connsiteX1647" fmla="*/ 42560 w 12191999"/>
              <a:gd name="connsiteY1647" fmla="*/ 728519 h 1190386"/>
              <a:gd name="connsiteX1648" fmla="*/ 68907 w 12191999"/>
              <a:gd name="connsiteY1648" fmla="*/ 730681 h 1190386"/>
              <a:gd name="connsiteX1649" fmla="*/ 68907 w 12191999"/>
              <a:gd name="connsiteY1649" fmla="*/ 607460 h 1190386"/>
              <a:gd name="connsiteX1650" fmla="*/ 70934 w 12191999"/>
              <a:gd name="connsiteY1650" fmla="*/ 607460 h 1190386"/>
              <a:gd name="connsiteX1651" fmla="*/ 85121 w 12191999"/>
              <a:gd name="connsiteY1651" fmla="*/ 607460 h 1190386"/>
              <a:gd name="connsiteX1652" fmla="*/ 85121 w 12191999"/>
              <a:gd name="connsiteY1652" fmla="*/ 471268 h 1190386"/>
              <a:gd name="connsiteX1653" fmla="*/ 86894 w 12191999"/>
              <a:gd name="connsiteY1653" fmla="*/ 471268 h 1190386"/>
              <a:gd name="connsiteX1654" fmla="*/ 99308 w 12191999"/>
              <a:gd name="connsiteY1654" fmla="*/ 471268 h 1190386"/>
              <a:gd name="connsiteX1655" fmla="*/ 99308 w 12191999"/>
              <a:gd name="connsiteY1655" fmla="*/ 356694 h 1190386"/>
              <a:gd name="connsiteX1656" fmla="*/ 103361 w 12191999"/>
              <a:gd name="connsiteY1656" fmla="*/ 328590 h 1190386"/>
              <a:gd name="connsiteX1657" fmla="*/ 105388 w 12191999"/>
              <a:gd name="connsiteY1657" fmla="*/ 328590 h 1190386"/>
              <a:gd name="connsiteX1658" fmla="*/ 119575 w 12191999"/>
              <a:gd name="connsiteY1658" fmla="*/ 328590 h 1190386"/>
              <a:gd name="connsiteX1659" fmla="*/ 156055 w 12191999"/>
              <a:gd name="connsiteY1659" fmla="*/ 246443 h 1190386"/>
              <a:gd name="connsiteX1660" fmla="*/ 160109 w 12191999"/>
              <a:gd name="connsiteY1660" fmla="*/ 0 h 1190386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9008602 w 12191999"/>
              <a:gd name="connsiteY1637" fmla="*/ 1160647 h 1160647"/>
              <a:gd name="connsiteX1638" fmla="*/ 2054 w 12191999"/>
              <a:gd name="connsiteY1638" fmla="*/ 1158314 h 1160647"/>
              <a:gd name="connsiteX1639" fmla="*/ 0 w 12191999"/>
              <a:gd name="connsiteY1639" fmla="*/ 724196 h 1160647"/>
              <a:gd name="connsiteX1640" fmla="*/ 20267 w 12191999"/>
              <a:gd name="connsiteY1640" fmla="*/ 724196 h 1160647"/>
              <a:gd name="connsiteX1641" fmla="*/ 20774 w 12191999"/>
              <a:gd name="connsiteY1641" fmla="*/ 723115 h 1160647"/>
              <a:gd name="connsiteX1642" fmla="*/ 24320 w 12191999"/>
              <a:gd name="connsiteY1642" fmla="*/ 715549 h 1160647"/>
              <a:gd name="connsiteX1643" fmla="*/ 26095 w 12191999"/>
              <a:gd name="connsiteY1643" fmla="*/ 715819 h 1160647"/>
              <a:gd name="connsiteX1644" fmla="*/ 38507 w 12191999"/>
              <a:gd name="connsiteY1644" fmla="*/ 717710 h 1160647"/>
              <a:gd name="connsiteX1645" fmla="*/ 39014 w 12191999"/>
              <a:gd name="connsiteY1645" fmla="*/ 719062 h 1160647"/>
              <a:gd name="connsiteX1646" fmla="*/ 42560 w 12191999"/>
              <a:gd name="connsiteY1646" fmla="*/ 728519 h 1160647"/>
              <a:gd name="connsiteX1647" fmla="*/ 68907 w 12191999"/>
              <a:gd name="connsiteY1647" fmla="*/ 730681 h 1160647"/>
              <a:gd name="connsiteX1648" fmla="*/ 68907 w 12191999"/>
              <a:gd name="connsiteY1648" fmla="*/ 607460 h 1160647"/>
              <a:gd name="connsiteX1649" fmla="*/ 70934 w 12191999"/>
              <a:gd name="connsiteY1649" fmla="*/ 607460 h 1160647"/>
              <a:gd name="connsiteX1650" fmla="*/ 85121 w 12191999"/>
              <a:gd name="connsiteY1650" fmla="*/ 607460 h 1160647"/>
              <a:gd name="connsiteX1651" fmla="*/ 85121 w 12191999"/>
              <a:gd name="connsiteY1651" fmla="*/ 471268 h 1160647"/>
              <a:gd name="connsiteX1652" fmla="*/ 86894 w 12191999"/>
              <a:gd name="connsiteY1652" fmla="*/ 471268 h 1160647"/>
              <a:gd name="connsiteX1653" fmla="*/ 99308 w 12191999"/>
              <a:gd name="connsiteY1653" fmla="*/ 471268 h 1160647"/>
              <a:gd name="connsiteX1654" fmla="*/ 99308 w 12191999"/>
              <a:gd name="connsiteY1654" fmla="*/ 356694 h 1160647"/>
              <a:gd name="connsiteX1655" fmla="*/ 103361 w 12191999"/>
              <a:gd name="connsiteY1655" fmla="*/ 328590 h 1160647"/>
              <a:gd name="connsiteX1656" fmla="*/ 105388 w 12191999"/>
              <a:gd name="connsiteY1656" fmla="*/ 328590 h 1160647"/>
              <a:gd name="connsiteX1657" fmla="*/ 119575 w 12191999"/>
              <a:gd name="connsiteY1657" fmla="*/ 328590 h 1160647"/>
              <a:gd name="connsiteX1658" fmla="*/ 156055 w 12191999"/>
              <a:gd name="connsiteY1658" fmla="*/ 246443 h 1160647"/>
              <a:gd name="connsiteX1659" fmla="*/ 160109 w 12191999"/>
              <a:gd name="connsiteY1659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9008590 w 12191999"/>
              <a:gd name="connsiteY1636" fmla="*/ 1158322 h 1160647"/>
              <a:gd name="connsiteX1637" fmla="*/ 2054 w 12191999"/>
              <a:gd name="connsiteY1637" fmla="*/ 1158314 h 1160647"/>
              <a:gd name="connsiteX1638" fmla="*/ 0 w 12191999"/>
              <a:gd name="connsiteY1638" fmla="*/ 724196 h 1160647"/>
              <a:gd name="connsiteX1639" fmla="*/ 20267 w 12191999"/>
              <a:gd name="connsiteY1639" fmla="*/ 724196 h 1160647"/>
              <a:gd name="connsiteX1640" fmla="*/ 20774 w 12191999"/>
              <a:gd name="connsiteY1640" fmla="*/ 723115 h 1160647"/>
              <a:gd name="connsiteX1641" fmla="*/ 24320 w 12191999"/>
              <a:gd name="connsiteY1641" fmla="*/ 715549 h 1160647"/>
              <a:gd name="connsiteX1642" fmla="*/ 26095 w 12191999"/>
              <a:gd name="connsiteY1642" fmla="*/ 715819 h 1160647"/>
              <a:gd name="connsiteX1643" fmla="*/ 38507 w 12191999"/>
              <a:gd name="connsiteY1643" fmla="*/ 717710 h 1160647"/>
              <a:gd name="connsiteX1644" fmla="*/ 39014 w 12191999"/>
              <a:gd name="connsiteY1644" fmla="*/ 719062 h 1160647"/>
              <a:gd name="connsiteX1645" fmla="*/ 42560 w 12191999"/>
              <a:gd name="connsiteY1645" fmla="*/ 728519 h 1160647"/>
              <a:gd name="connsiteX1646" fmla="*/ 68907 w 12191999"/>
              <a:gd name="connsiteY1646" fmla="*/ 730681 h 1160647"/>
              <a:gd name="connsiteX1647" fmla="*/ 68907 w 12191999"/>
              <a:gd name="connsiteY1647" fmla="*/ 607460 h 1160647"/>
              <a:gd name="connsiteX1648" fmla="*/ 70934 w 12191999"/>
              <a:gd name="connsiteY1648" fmla="*/ 607460 h 1160647"/>
              <a:gd name="connsiteX1649" fmla="*/ 85121 w 12191999"/>
              <a:gd name="connsiteY1649" fmla="*/ 607460 h 1160647"/>
              <a:gd name="connsiteX1650" fmla="*/ 85121 w 12191999"/>
              <a:gd name="connsiteY1650" fmla="*/ 471268 h 1160647"/>
              <a:gd name="connsiteX1651" fmla="*/ 86894 w 12191999"/>
              <a:gd name="connsiteY1651" fmla="*/ 471268 h 1160647"/>
              <a:gd name="connsiteX1652" fmla="*/ 99308 w 12191999"/>
              <a:gd name="connsiteY1652" fmla="*/ 471268 h 1160647"/>
              <a:gd name="connsiteX1653" fmla="*/ 99308 w 12191999"/>
              <a:gd name="connsiteY1653" fmla="*/ 356694 h 1160647"/>
              <a:gd name="connsiteX1654" fmla="*/ 103361 w 12191999"/>
              <a:gd name="connsiteY1654" fmla="*/ 328590 h 1160647"/>
              <a:gd name="connsiteX1655" fmla="*/ 105388 w 12191999"/>
              <a:gd name="connsiteY1655" fmla="*/ 328590 h 1160647"/>
              <a:gd name="connsiteX1656" fmla="*/ 119575 w 12191999"/>
              <a:gd name="connsiteY1656" fmla="*/ 328590 h 1160647"/>
              <a:gd name="connsiteX1657" fmla="*/ 156055 w 12191999"/>
              <a:gd name="connsiteY1657" fmla="*/ 246443 h 1160647"/>
              <a:gd name="connsiteX1658" fmla="*/ 160109 w 12191999"/>
              <a:gd name="connsiteY1658" fmla="*/ 0 h 1160647"/>
              <a:gd name="connsiteX0" fmla="*/ 160109 w 12191999"/>
              <a:gd name="connsiteY0" fmla="*/ 0 h 1160647"/>
              <a:gd name="connsiteX1" fmla="*/ 162135 w 12191999"/>
              <a:gd name="connsiteY1" fmla="*/ 246443 h 1160647"/>
              <a:gd name="connsiteX2" fmla="*/ 200643 w 12191999"/>
              <a:gd name="connsiteY2" fmla="*/ 326429 h 1160647"/>
              <a:gd name="connsiteX3" fmla="*/ 202669 w 12191999"/>
              <a:gd name="connsiteY3" fmla="*/ 326429 h 1160647"/>
              <a:gd name="connsiteX4" fmla="*/ 216856 w 12191999"/>
              <a:gd name="connsiteY4" fmla="*/ 326429 h 1160647"/>
              <a:gd name="connsiteX5" fmla="*/ 216856 w 12191999"/>
              <a:gd name="connsiteY5" fmla="*/ 350208 h 1160647"/>
              <a:gd name="connsiteX6" fmla="*/ 217363 w 12191999"/>
              <a:gd name="connsiteY6" fmla="*/ 351019 h 1160647"/>
              <a:gd name="connsiteX7" fmla="*/ 220909 w 12191999"/>
              <a:gd name="connsiteY7" fmla="*/ 356694 h 1160647"/>
              <a:gd name="connsiteX8" fmla="*/ 220909 w 12191999"/>
              <a:gd name="connsiteY8" fmla="*/ 471268 h 1160647"/>
              <a:gd name="connsiteX9" fmla="*/ 223189 w 12191999"/>
              <a:gd name="connsiteY9" fmla="*/ 471268 h 1160647"/>
              <a:gd name="connsiteX10" fmla="*/ 239151 w 12191999"/>
              <a:gd name="connsiteY10" fmla="*/ 471268 h 1160647"/>
              <a:gd name="connsiteX11" fmla="*/ 239151 w 12191999"/>
              <a:gd name="connsiteY11" fmla="*/ 611783 h 1160647"/>
              <a:gd name="connsiteX12" fmla="*/ 240670 w 12191999"/>
              <a:gd name="connsiteY12" fmla="*/ 611513 h 1160647"/>
              <a:gd name="connsiteX13" fmla="*/ 251310 w 12191999"/>
              <a:gd name="connsiteY13" fmla="*/ 609622 h 1160647"/>
              <a:gd name="connsiteX14" fmla="*/ 249283 w 12191999"/>
              <a:gd name="connsiteY14" fmla="*/ 698254 h 1160647"/>
              <a:gd name="connsiteX15" fmla="*/ 250804 w 12191999"/>
              <a:gd name="connsiteY15" fmla="*/ 698525 h 1160647"/>
              <a:gd name="connsiteX16" fmla="*/ 261444 w 12191999"/>
              <a:gd name="connsiteY16" fmla="*/ 700416 h 1160647"/>
              <a:gd name="connsiteX17" fmla="*/ 261696 w 12191999"/>
              <a:gd name="connsiteY17" fmla="*/ 701227 h 1160647"/>
              <a:gd name="connsiteX18" fmla="*/ 263470 w 12191999"/>
              <a:gd name="connsiteY18" fmla="*/ 706902 h 1160647"/>
              <a:gd name="connsiteX19" fmla="*/ 264230 w 12191999"/>
              <a:gd name="connsiteY19" fmla="*/ 704470 h 1160647"/>
              <a:gd name="connsiteX20" fmla="*/ 269550 w 12191999"/>
              <a:gd name="connsiteY20" fmla="*/ 687446 h 1160647"/>
              <a:gd name="connsiteX21" fmla="*/ 271323 w 12191999"/>
              <a:gd name="connsiteY21" fmla="*/ 687446 h 1160647"/>
              <a:gd name="connsiteX22" fmla="*/ 283737 w 12191999"/>
              <a:gd name="connsiteY22" fmla="*/ 687446 h 1160647"/>
              <a:gd name="connsiteX23" fmla="*/ 283737 w 12191999"/>
              <a:gd name="connsiteY23" fmla="*/ 719872 h 1160647"/>
              <a:gd name="connsiteX24" fmla="*/ 284750 w 12191999"/>
              <a:gd name="connsiteY24" fmla="*/ 720413 h 1160647"/>
              <a:gd name="connsiteX25" fmla="*/ 291844 w 12191999"/>
              <a:gd name="connsiteY25" fmla="*/ 724196 h 1160647"/>
              <a:gd name="connsiteX26" fmla="*/ 291844 w 12191999"/>
              <a:gd name="connsiteY26" fmla="*/ 725547 h 1160647"/>
              <a:gd name="connsiteX27" fmla="*/ 291844 w 12191999"/>
              <a:gd name="connsiteY27" fmla="*/ 735005 h 1160647"/>
              <a:gd name="connsiteX28" fmla="*/ 336431 w 12191999"/>
              <a:gd name="connsiteY28" fmla="*/ 735005 h 1160647"/>
              <a:gd name="connsiteX29" fmla="*/ 336431 w 12191999"/>
              <a:gd name="connsiteY29" fmla="*/ 736086 h 1160647"/>
              <a:gd name="connsiteX30" fmla="*/ 336431 w 12191999"/>
              <a:gd name="connsiteY30" fmla="*/ 743652 h 1160647"/>
              <a:gd name="connsiteX31" fmla="*/ 338457 w 12191999"/>
              <a:gd name="connsiteY31" fmla="*/ 743652 h 1160647"/>
              <a:gd name="connsiteX32" fmla="*/ 352644 w 12191999"/>
              <a:gd name="connsiteY32" fmla="*/ 743652 h 1160647"/>
              <a:gd name="connsiteX33" fmla="*/ 352644 w 12191999"/>
              <a:gd name="connsiteY33" fmla="*/ 713387 h 1160647"/>
              <a:gd name="connsiteX34" fmla="*/ 397231 w 12191999"/>
              <a:gd name="connsiteY34" fmla="*/ 713387 h 1160647"/>
              <a:gd name="connsiteX35" fmla="*/ 397231 w 12191999"/>
              <a:gd name="connsiteY35" fmla="*/ 712036 h 1160647"/>
              <a:gd name="connsiteX36" fmla="*/ 397231 w 12191999"/>
              <a:gd name="connsiteY36" fmla="*/ 702578 h 1160647"/>
              <a:gd name="connsiteX37" fmla="*/ 398245 w 12191999"/>
              <a:gd name="connsiteY37" fmla="*/ 702578 h 1160647"/>
              <a:gd name="connsiteX38" fmla="*/ 405338 w 12191999"/>
              <a:gd name="connsiteY38" fmla="*/ 702578 h 1160647"/>
              <a:gd name="connsiteX39" fmla="*/ 405338 w 12191999"/>
              <a:gd name="connsiteY39" fmla="*/ 700687 h 1160647"/>
              <a:gd name="connsiteX40" fmla="*/ 405338 w 12191999"/>
              <a:gd name="connsiteY40" fmla="*/ 687446 h 1160647"/>
              <a:gd name="connsiteX41" fmla="*/ 406099 w 12191999"/>
              <a:gd name="connsiteY41" fmla="*/ 687446 h 1160647"/>
              <a:gd name="connsiteX42" fmla="*/ 411418 w 12191999"/>
              <a:gd name="connsiteY42" fmla="*/ 687446 h 1160647"/>
              <a:gd name="connsiteX43" fmla="*/ 411418 w 12191999"/>
              <a:gd name="connsiteY43" fmla="*/ 686365 h 1160647"/>
              <a:gd name="connsiteX44" fmla="*/ 411418 w 12191999"/>
              <a:gd name="connsiteY44" fmla="*/ 678798 h 1160647"/>
              <a:gd name="connsiteX45" fmla="*/ 413445 w 12191999"/>
              <a:gd name="connsiteY45" fmla="*/ 678798 h 1160647"/>
              <a:gd name="connsiteX46" fmla="*/ 427632 w 12191999"/>
              <a:gd name="connsiteY46" fmla="*/ 678798 h 1160647"/>
              <a:gd name="connsiteX47" fmla="*/ 427632 w 12191999"/>
              <a:gd name="connsiteY47" fmla="*/ 679879 h 1160647"/>
              <a:gd name="connsiteX48" fmla="*/ 427632 w 12191999"/>
              <a:gd name="connsiteY48" fmla="*/ 687446 h 1160647"/>
              <a:gd name="connsiteX49" fmla="*/ 449925 w 12191999"/>
              <a:gd name="connsiteY49" fmla="*/ 687446 h 1160647"/>
              <a:gd name="connsiteX50" fmla="*/ 449925 w 12191999"/>
              <a:gd name="connsiteY50" fmla="*/ 685554 h 1160647"/>
              <a:gd name="connsiteX51" fmla="*/ 449925 w 12191999"/>
              <a:gd name="connsiteY51" fmla="*/ 672313 h 1160647"/>
              <a:gd name="connsiteX52" fmla="*/ 451700 w 12191999"/>
              <a:gd name="connsiteY52" fmla="*/ 672313 h 1160647"/>
              <a:gd name="connsiteX53" fmla="*/ 464112 w 12191999"/>
              <a:gd name="connsiteY53" fmla="*/ 672313 h 1160647"/>
              <a:gd name="connsiteX54" fmla="*/ 464112 w 12191999"/>
              <a:gd name="connsiteY54" fmla="*/ 696093 h 1160647"/>
              <a:gd name="connsiteX55" fmla="*/ 465126 w 12191999"/>
              <a:gd name="connsiteY55" fmla="*/ 696093 h 1160647"/>
              <a:gd name="connsiteX56" fmla="*/ 472219 w 12191999"/>
              <a:gd name="connsiteY56" fmla="*/ 696093 h 1160647"/>
              <a:gd name="connsiteX57" fmla="*/ 472219 w 12191999"/>
              <a:gd name="connsiteY57" fmla="*/ 695012 h 1160647"/>
              <a:gd name="connsiteX58" fmla="*/ 472219 w 12191999"/>
              <a:gd name="connsiteY58" fmla="*/ 687446 h 1160647"/>
              <a:gd name="connsiteX59" fmla="*/ 473992 w 12191999"/>
              <a:gd name="connsiteY59" fmla="*/ 687446 h 1160647"/>
              <a:gd name="connsiteX60" fmla="*/ 486407 w 12191999"/>
              <a:gd name="connsiteY60" fmla="*/ 687446 h 1160647"/>
              <a:gd name="connsiteX61" fmla="*/ 486407 w 12191999"/>
              <a:gd name="connsiteY61" fmla="*/ 713387 h 1160647"/>
              <a:gd name="connsiteX62" fmla="*/ 488433 w 12191999"/>
              <a:gd name="connsiteY62" fmla="*/ 713387 h 1160647"/>
              <a:gd name="connsiteX63" fmla="*/ 502619 w 12191999"/>
              <a:gd name="connsiteY63" fmla="*/ 713387 h 1160647"/>
              <a:gd name="connsiteX64" fmla="*/ 502619 w 12191999"/>
              <a:gd name="connsiteY64" fmla="*/ 715008 h 1160647"/>
              <a:gd name="connsiteX65" fmla="*/ 502619 w 12191999"/>
              <a:gd name="connsiteY65" fmla="*/ 726358 h 1160647"/>
              <a:gd name="connsiteX66" fmla="*/ 503379 w 12191999"/>
              <a:gd name="connsiteY66" fmla="*/ 726358 h 1160647"/>
              <a:gd name="connsiteX67" fmla="*/ 508700 w 12191999"/>
              <a:gd name="connsiteY67" fmla="*/ 726358 h 1160647"/>
              <a:gd name="connsiteX68" fmla="*/ 508700 w 12191999"/>
              <a:gd name="connsiteY68" fmla="*/ 725547 h 1160647"/>
              <a:gd name="connsiteX69" fmla="*/ 508700 w 12191999"/>
              <a:gd name="connsiteY69" fmla="*/ 719872 h 1160647"/>
              <a:gd name="connsiteX70" fmla="*/ 539100 w 12191999"/>
              <a:gd name="connsiteY70" fmla="*/ 719872 h 1160647"/>
              <a:gd name="connsiteX71" fmla="*/ 539100 w 12191999"/>
              <a:gd name="connsiteY71" fmla="*/ 743652 h 1160647"/>
              <a:gd name="connsiteX72" fmla="*/ 540113 w 12191999"/>
              <a:gd name="connsiteY72" fmla="*/ 743652 h 1160647"/>
              <a:gd name="connsiteX73" fmla="*/ 547207 w 12191999"/>
              <a:gd name="connsiteY73" fmla="*/ 743652 h 1160647"/>
              <a:gd name="connsiteX74" fmla="*/ 547207 w 12191999"/>
              <a:gd name="connsiteY74" fmla="*/ 744733 h 1160647"/>
              <a:gd name="connsiteX75" fmla="*/ 547207 w 12191999"/>
              <a:gd name="connsiteY75" fmla="*/ 752299 h 1160647"/>
              <a:gd name="connsiteX76" fmla="*/ 547967 w 12191999"/>
              <a:gd name="connsiteY76" fmla="*/ 752299 h 1160647"/>
              <a:gd name="connsiteX77" fmla="*/ 553287 w 12191999"/>
              <a:gd name="connsiteY77" fmla="*/ 752299 h 1160647"/>
              <a:gd name="connsiteX78" fmla="*/ 553287 w 12191999"/>
              <a:gd name="connsiteY78" fmla="*/ 750137 h 1160647"/>
              <a:gd name="connsiteX79" fmla="*/ 553287 w 12191999"/>
              <a:gd name="connsiteY79" fmla="*/ 735005 h 1160647"/>
              <a:gd name="connsiteX80" fmla="*/ 554300 w 12191999"/>
              <a:gd name="connsiteY80" fmla="*/ 735005 h 1160647"/>
              <a:gd name="connsiteX81" fmla="*/ 561394 w 12191999"/>
              <a:gd name="connsiteY81" fmla="*/ 735005 h 1160647"/>
              <a:gd name="connsiteX82" fmla="*/ 561394 w 12191999"/>
              <a:gd name="connsiteY82" fmla="*/ 736086 h 1160647"/>
              <a:gd name="connsiteX83" fmla="*/ 561394 w 12191999"/>
              <a:gd name="connsiteY83" fmla="*/ 743652 h 1160647"/>
              <a:gd name="connsiteX84" fmla="*/ 566714 w 12191999"/>
              <a:gd name="connsiteY84" fmla="*/ 741659 h 1160647"/>
              <a:gd name="connsiteX85" fmla="*/ 567474 w 12191999"/>
              <a:gd name="connsiteY85" fmla="*/ 740679 h 1160647"/>
              <a:gd name="connsiteX86" fmla="*/ 567474 w 12191999"/>
              <a:gd name="connsiteY86" fmla="*/ 735005 h 1160647"/>
              <a:gd name="connsiteX87" fmla="*/ 605982 w 12191999"/>
              <a:gd name="connsiteY87" fmla="*/ 735005 h 1160647"/>
              <a:gd name="connsiteX88" fmla="*/ 605982 w 12191999"/>
              <a:gd name="connsiteY88" fmla="*/ 758784 h 1160647"/>
              <a:gd name="connsiteX89" fmla="*/ 608008 w 12191999"/>
              <a:gd name="connsiteY89" fmla="*/ 758784 h 1160647"/>
              <a:gd name="connsiteX90" fmla="*/ 622194 w 12191999"/>
              <a:gd name="connsiteY90" fmla="*/ 758784 h 1160647"/>
              <a:gd name="connsiteX91" fmla="*/ 622194 w 12191999"/>
              <a:gd name="connsiteY91" fmla="*/ 759865 h 1160647"/>
              <a:gd name="connsiteX92" fmla="*/ 622194 w 12191999"/>
              <a:gd name="connsiteY92" fmla="*/ 767431 h 1160647"/>
              <a:gd name="connsiteX93" fmla="*/ 623968 w 12191999"/>
              <a:gd name="connsiteY93" fmla="*/ 767431 h 1160647"/>
              <a:gd name="connsiteX94" fmla="*/ 636381 w 12191999"/>
              <a:gd name="connsiteY94" fmla="*/ 767431 h 1160647"/>
              <a:gd name="connsiteX95" fmla="*/ 636381 w 12191999"/>
              <a:gd name="connsiteY95" fmla="*/ 743652 h 1160647"/>
              <a:gd name="connsiteX96" fmla="*/ 637394 w 12191999"/>
              <a:gd name="connsiteY96" fmla="*/ 743652 h 1160647"/>
              <a:gd name="connsiteX97" fmla="*/ 644488 w 12191999"/>
              <a:gd name="connsiteY97" fmla="*/ 743652 h 1160647"/>
              <a:gd name="connsiteX98" fmla="*/ 644488 w 12191999"/>
              <a:gd name="connsiteY98" fmla="*/ 711225 h 1160647"/>
              <a:gd name="connsiteX99" fmla="*/ 645501 w 12191999"/>
              <a:gd name="connsiteY99" fmla="*/ 711225 h 1160647"/>
              <a:gd name="connsiteX100" fmla="*/ 652595 w 12191999"/>
              <a:gd name="connsiteY100" fmla="*/ 711225 h 1160647"/>
              <a:gd name="connsiteX101" fmla="*/ 652595 w 12191999"/>
              <a:gd name="connsiteY101" fmla="*/ 709334 h 1160647"/>
              <a:gd name="connsiteX102" fmla="*/ 652595 w 12191999"/>
              <a:gd name="connsiteY102" fmla="*/ 696093 h 1160647"/>
              <a:gd name="connsiteX103" fmla="*/ 651328 w 12191999"/>
              <a:gd name="connsiteY103" fmla="*/ 694471 h 1160647"/>
              <a:gd name="connsiteX104" fmla="*/ 656648 w 12191999"/>
              <a:gd name="connsiteY104" fmla="*/ 683122 h 1160647"/>
              <a:gd name="connsiteX105" fmla="*/ 664755 w 12191999"/>
              <a:gd name="connsiteY105" fmla="*/ 711225 h 1160647"/>
              <a:gd name="connsiteX106" fmla="*/ 665515 w 12191999"/>
              <a:gd name="connsiteY106" fmla="*/ 711225 h 1160647"/>
              <a:gd name="connsiteX107" fmla="*/ 670835 w 12191999"/>
              <a:gd name="connsiteY107" fmla="*/ 711225 h 1160647"/>
              <a:gd name="connsiteX108" fmla="*/ 670835 w 12191999"/>
              <a:gd name="connsiteY108" fmla="*/ 605298 h 1160647"/>
              <a:gd name="connsiteX109" fmla="*/ 672356 w 12191999"/>
              <a:gd name="connsiteY109" fmla="*/ 605298 h 1160647"/>
              <a:gd name="connsiteX110" fmla="*/ 682996 w 12191999"/>
              <a:gd name="connsiteY110" fmla="*/ 605298 h 1160647"/>
              <a:gd name="connsiteX111" fmla="*/ 682996 w 12191999"/>
              <a:gd name="connsiteY111" fmla="*/ 557739 h 1160647"/>
              <a:gd name="connsiteX112" fmla="*/ 709342 w 12191999"/>
              <a:gd name="connsiteY112" fmla="*/ 557739 h 1160647"/>
              <a:gd name="connsiteX113" fmla="*/ 709342 w 12191999"/>
              <a:gd name="connsiteY113" fmla="*/ 536121 h 1160647"/>
              <a:gd name="connsiteX114" fmla="*/ 743796 w 12191999"/>
              <a:gd name="connsiteY114" fmla="*/ 536121 h 1160647"/>
              <a:gd name="connsiteX115" fmla="*/ 743796 w 12191999"/>
              <a:gd name="connsiteY115" fmla="*/ 538553 h 1160647"/>
              <a:gd name="connsiteX116" fmla="*/ 743796 w 12191999"/>
              <a:gd name="connsiteY116" fmla="*/ 555577 h 1160647"/>
              <a:gd name="connsiteX117" fmla="*/ 746077 w 12191999"/>
              <a:gd name="connsiteY117" fmla="*/ 555577 h 1160647"/>
              <a:gd name="connsiteX118" fmla="*/ 762036 w 12191999"/>
              <a:gd name="connsiteY118" fmla="*/ 555577 h 1160647"/>
              <a:gd name="connsiteX119" fmla="*/ 762036 w 12191999"/>
              <a:gd name="connsiteY119" fmla="*/ 603136 h 1160647"/>
              <a:gd name="connsiteX120" fmla="*/ 763049 w 12191999"/>
              <a:gd name="connsiteY120" fmla="*/ 603136 h 1160647"/>
              <a:gd name="connsiteX121" fmla="*/ 770144 w 12191999"/>
              <a:gd name="connsiteY121" fmla="*/ 603136 h 1160647"/>
              <a:gd name="connsiteX122" fmla="*/ 784330 w 12191999"/>
              <a:gd name="connsiteY122" fmla="*/ 607460 h 1160647"/>
              <a:gd name="connsiteX123" fmla="*/ 784330 w 12191999"/>
              <a:gd name="connsiteY123" fmla="*/ 646372 h 1160647"/>
              <a:gd name="connsiteX124" fmla="*/ 785344 w 12191999"/>
              <a:gd name="connsiteY124" fmla="*/ 646372 h 1160647"/>
              <a:gd name="connsiteX125" fmla="*/ 792436 w 12191999"/>
              <a:gd name="connsiteY125" fmla="*/ 646372 h 1160647"/>
              <a:gd name="connsiteX126" fmla="*/ 792436 w 12191999"/>
              <a:gd name="connsiteY126" fmla="*/ 647993 h 1160647"/>
              <a:gd name="connsiteX127" fmla="*/ 792436 w 12191999"/>
              <a:gd name="connsiteY127" fmla="*/ 659342 h 1160647"/>
              <a:gd name="connsiteX128" fmla="*/ 794463 w 12191999"/>
              <a:gd name="connsiteY128" fmla="*/ 659342 h 1160647"/>
              <a:gd name="connsiteX129" fmla="*/ 808650 w 12191999"/>
              <a:gd name="connsiteY129" fmla="*/ 659342 h 1160647"/>
              <a:gd name="connsiteX130" fmla="*/ 814730 w 12191999"/>
              <a:gd name="connsiteY130" fmla="*/ 665828 h 1160647"/>
              <a:gd name="connsiteX131" fmla="*/ 814730 w 12191999"/>
              <a:gd name="connsiteY131" fmla="*/ 687446 h 1160647"/>
              <a:gd name="connsiteX132" fmla="*/ 817010 w 12191999"/>
              <a:gd name="connsiteY132" fmla="*/ 687446 h 1160647"/>
              <a:gd name="connsiteX133" fmla="*/ 832971 w 12191999"/>
              <a:gd name="connsiteY133" fmla="*/ 687446 h 1160647"/>
              <a:gd name="connsiteX134" fmla="*/ 832971 w 12191999"/>
              <a:gd name="connsiteY134" fmla="*/ 688526 h 1160647"/>
              <a:gd name="connsiteX135" fmla="*/ 832971 w 12191999"/>
              <a:gd name="connsiteY135" fmla="*/ 696093 h 1160647"/>
              <a:gd name="connsiteX136" fmla="*/ 834238 w 12191999"/>
              <a:gd name="connsiteY136" fmla="*/ 696093 h 1160647"/>
              <a:gd name="connsiteX137" fmla="*/ 843105 w 12191999"/>
              <a:gd name="connsiteY137" fmla="*/ 696093 h 1160647"/>
              <a:gd name="connsiteX138" fmla="*/ 843105 w 12191999"/>
              <a:gd name="connsiteY138" fmla="*/ 698254 h 1160647"/>
              <a:gd name="connsiteX139" fmla="*/ 843105 w 12191999"/>
              <a:gd name="connsiteY139" fmla="*/ 713387 h 1160647"/>
              <a:gd name="connsiteX140" fmla="*/ 847158 w 12191999"/>
              <a:gd name="connsiteY140" fmla="*/ 711495 h 1160647"/>
              <a:gd name="connsiteX141" fmla="*/ 847158 w 12191999"/>
              <a:gd name="connsiteY141" fmla="*/ 698254 h 1160647"/>
              <a:gd name="connsiteX142" fmla="*/ 848170 w 12191999"/>
              <a:gd name="connsiteY142" fmla="*/ 698254 h 1160647"/>
              <a:gd name="connsiteX143" fmla="*/ 855264 w 12191999"/>
              <a:gd name="connsiteY143" fmla="*/ 698254 h 1160647"/>
              <a:gd name="connsiteX144" fmla="*/ 855264 w 12191999"/>
              <a:gd name="connsiteY144" fmla="*/ 699876 h 1160647"/>
              <a:gd name="connsiteX145" fmla="*/ 855264 w 12191999"/>
              <a:gd name="connsiteY145" fmla="*/ 711225 h 1160647"/>
              <a:gd name="connsiteX146" fmla="*/ 856025 w 12191999"/>
              <a:gd name="connsiteY146" fmla="*/ 711225 h 1160647"/>
              <a:gd name="connsiteX147" fmla="*/ 861344 w 12191999"/>
              <a:gd name="connsiteY147" fmla="*/ 711225 h 1160647"/>
              <a:gd name="connsiteX148" fmla="*/ 909984 w 12191999"/>
              <a:gd name="connsiteY148" fmla="*/ 706902 h 1160647"/>
              <a:gd name="connsiteX149" fmla="*/ 909984 w 12191999"/>
              <a:gd name="connsiteY149" fmla="*/ 708253 h 1160647"/>
              <a:gd name="connsiteX150" fmla="*/ 909984 w 12191999"/>
              <a:gd name="connsiteY150" fmla="*/ 717710 h 1160647"/>
              <a:gd name="connsiteX151" fmla="*/ 910744 w 12191999"/>
              <a:gd name="connsiteY151" fmla="*/ 717710 h 1160647"/>
              <a:gd name="connsiteX152" fmla="*/ 916065 w 12191999"/>
              <a:gd name="connsiteY152" fmla="*/ 717710 h 1160647"/>
              <a:gd name="connsiteX153" fmla="*/ 916065 w 12191999"/>
              <a:gd name="connsiteY153" fmla="*/ 719872 h 1160647"/>
              <a:gd name="connsiteX154" fmla="*/ 916065 w 12191999"/>
              <a:gd name="connsiteY154" fmla="*/ 735005 h 1160647"/>
              <a:gd name="connsiteX155" fmla="*/ 918091 w 12191999"/>
              <a:gd name="connsiteY155" fmla="*/ 733654 h 1160647"/>
              <a:gd name="connsiteX156" fmla="*/ 932278 w 12191999"/>
              <a:gd name="connsiteY156" fmla="*/ 724196 h 1160647"/>
              <a:gd name="connsiteX157" fmla="*/ 938359 w 12191999"/>
              <a:gd name="connsiteY157" fmla="*/ 683122 h 1160647"/>
              <a:gd name="connsiteX158" fmla="*/ 939118 w 12191999"/>
              <a:gd name="connsiteY158" fmla="*/ 682852 h 1160647"/>
              <a:gd name="connsiteX159" fmla="*/ 944438 w 12191999"/>
              <a:gd name="connsiteY159" fmla="*/ 680960 h 1160647"/>
              <a:gd name="connsiteX160" fmla="*/ 946466 w 12191999"/>
              <a:gd name="connsiteY160" fmla="*/ 611783 h 1160647"/>
              <a:gd name="connsiteX161" fmla="*/ 948492 w 12191999"/>
              <a:gd name="connsiteY161" fmla="*/ 680960 h 1160647"/>
              <a:gd name="connsiteX162" fmla="*/ 949252 w 12191999"/>
              <a:gd name="connsiteY162" fmla="*/ 681230 h 1160647"/>
              <a:gd name="connsiteX163" fmla="*/ 954572 w 12191999"/>
              <a:gd name="connsiteY163" fmla="*/ 683122 h 1160647"/>
              <a:gd name="connsiteX164" fmla="*/ 954572 w 12191999"/>
              <a:gd name="connsiteY164" fmla="*/ 596651 h 1160647"/>
              <a:gd name="connsiteX165" fmla="*/ 958625 w 12191999"/>
              <a:gd name="connsiteY165" fmla="*/ 564224 h 1160647"/>
              <a:gd name="connsiteX166" fmla="*/ 997133 w 12191999"/>
              <a:gd name="connsiteY166" fmla="*/ 564224 h 1160647"/>
              <a:gd name="connsiteX167" fmla="*/ 997133 w 12191999"/>
              <a:gd name="connsiteY167" fmla="*/ 596651 h 1160647"/>
              <a:gd name="connsiteX168" fmla="*/ 997893 w 12191999"/>
              <a:gd name="connsiteY168" fmla="*/ 596651 h 1160647"/>
              <a:gd name="connsiteX169" fmla="*/ 1003212 w 12191999"/>
              <a:gd name="connsiteY169" fmla="*/ 596651 h 1160647"/>
              <a:gd name="connsiteX170" fmla="*/ 1003212 w 12191999"/>
              <a:gd name="connsiteY170" fmla="*/ 514503 h 1160647"/>
              <a:gd name="connsiteX171" fmla="*/ 1004987 w 12191999"/>
              <a:gd name="connsiteY171" fmla="*/ 514503 h 1160647"/>
              <a:gd name="connsiteX172" fmla="*/ 1017399 w 12191999"/>
              <a:gd name="connsiteY172" fmla="*/ 514503 h 1160647"/>
              <a:gd name="connsiteX173" fmla="*/ 1017399 w 12191999"/>
              <a:gd name="connsiteY173" fmla="*/ 512612 h 1160647"/>
              <a:gd name="connsiteX174" fmla="*/ 1017399 w 12191999"/>
              <a:gd name="connsiteY174" fmla="*/ 499371 h 1160647"/>
              <a:gd name="connsiteX175" fmla="*/ 1039693 w 12191999"/>
              <a:gd name="connsiteY175" fmla="*/ 499371 h 1160647"/>
              <a:gd name="connsiteX176" fmla="*/ 1039693 w 12191999"/>
              <a:gd name="connsiteY176" fmla="*/ 498290 h 1160647"/>
              <a:gd name="connsiteX177" fmla="*/ 1039693 w 12191999"/>
              <a:gd name="connsiteY177" fmla="*/ 490724 h 1160647"/>
              <a:gd name="connsiteX178" fmla="*/ 1041467 w 12191999"/>
              <a:gd name="connsiteY178" fmla="*/ 490724 h 1160647"/>
              <a:gd name="connsiteX179" fmla="*/ 1053881 w 12191999"/>
              <a:gd name="connsiteY179" fmla="*/ 490724 h 1160647"/>
              <a:gd name="connsiteX180" fmla="*/ 1053881 w 12191999"/>
              <a:gd name="connsiteY180" fmla="*/ 491805 h 1160647"/>
              <a:gd name="connsiteX181" fmla="*/ 1053881 w 12191999"/>
              <a:gd name="connsiteY181" fmla="*/ 499371 h 1160647"/>
              <a:gd name="connsiteX182" fmla="*/ 1054641 w 12191999"/>
              <a:gd name="connsiteY182" fmla="*/ 499371 h 1160647"/>
              <a:gd name="connsiteX183" fmla="*/ 1059960 w 12191999"/>
              <a:gd name="connsiteY183" fmla="*/ 499371 h 1160647"/>
              <a:gd name="connsiteX184" fmla="*/ 1070093 w 12191999"/>
              <a:gd name="connsiteY184" fmla="*/ 495047 h 1160647"/>
              <a:gd name="connsiteX185" fmla="*/ 1074146 w 12191999"/>
              <a:gd name="connsiteY185" fmla="*/ 498290 h 1160647"/>
              <a:gd name="connsiteX186" fmla="*/ 1074146 w 12191999"/>
              <a:gd name="connsiteY186" fmla="*/ 490724 h 1160647"/>
              <a:gd name="connsiteX187" fmla="*/ 1076426 w 12191999"/>
              <a:gd name="connsiteY187" fmla="*/ 490724 h 1160647"/>
              <a:gd name="connsiteX188" fmla="*/ 1092387 w 12191999"/>
              <a:gd name="connsiteY188" fmla="*/ 490724 h 1160647"/>
              <a:gd name="connsiteX189" fmla="*/ 1092387 w 12191999"/>
              <a:gd name="connsiteY189" fmla="*/ 491805 h 1160647"/>
              <a:gd name="connsiteX190" fmla="*/ 1092387 w 12191999"/>
              <a:gd name="connsiteY190" fmla="*/ 499371 h 1160647"/>
              <a:gd name="connsiteX191" fmla="*/ 1122788 w 12191999"/>
              <a:gd name="connsiteY191" fmla="*/ 499371 h 1160647"/>
              <a:gd name="connsiteX192" fmla="*/ 1122788 w 12191999"/>
              <a:gd name="connsiteY192" fmla="*/ 500992 h 1160647"/>
              <a:gd name="connsiteX193" fmla="*/ 1122788 w 12191999"/>
              <a:gd name="connsiteY193" fmla="*/ 512342 h 1160647"/>
              <a:gd name="connsiteX194" fmla="*/ 1149135 w 12191999"/>
              <a:gd name="connsiteY194" fmla="*/ 512342 h 1160647"/>
              <a:gd name="connsiteX195" fmla="*/ 1149135 w 12191999"/>
              <a:gd name="connsiteY195" fmla="*/ 542606 h 1160647"/>
              <a:gd name="connsiteX196" fmla="*/ 1149895 w 12191999"/>
              <a:gd name="connsiteY196" fmla="*/ 542606 h 1160647"/>
              <a:gd name="connsiteX197" fmla="*/ 1155214 w 12191999"/>
              <a:gd name="connsiteY197" fmla="*/ 542606 h 1160647"/>
              <a:gd name="connsiteX198" fmla="*/ 1155214 w 12191999"/>
              <a:gd name="connsiteY198" fmla="*/ 543687 h 1160647"/>
              <a:gd name="connsiteX199" fmla="*/ 1155214 w 12191999"/>
              <a:gd name="connsiteY199" fmla="*/ 551254 h 1160647"/>
              <a:gd name="connsiteX200" fmla="*/ 1159269 w 12191999"/>
              <a:gd name="connsiteY200" fmla="*/ 581518 h 1160647"/>
              <a:gd name="connsiteX201" fmla="*/ 1160029 w 12191999"/>
              <a:gd name="connsiteY201" fmla="*/ 581518 h 1160647"/>
              <a:gd name="connsiteX202" fmla="*/ 1165349 w 12191999"/>
              <a:gd name="connsiteY202" fmla="*/ 581518 h 1160647"/>
              <a:gd name="connsiteX203" fmla="*/ 1165349 w 12191999"/>
              <a:gd name="connsiteY203" fmla="*/ 582329 h 1160647"/>
              <a:gd name="connsiteX204" fmla="*/ 1165349 w 12191999"/>
              <a:gd name="connsiteY204" fmla="*/ 588004 h 1160647"/>
              <a:gd name="connsiteX205" fmla="*/ 1166362 w 12191999"/>
              <a:gd name="connsiteY205" fmla="*/ 588004 h 1160647"/>
              <a:gd name="connsiteX206" fmla="*/ 1173454 w 12191999"/>
              <a:gd name="connsiteY206" fmla="*/ 588004 h 1160647"/>
              <a:gd name="connsiteX207" fmla="*/ 1173454 w 12191999"/>
              <a:gd name="connsiteY207" fmla="*/ 618269 h 1160647"/>
              <a:gd name="connsiteX208" fmla="*/ 1175481 w 12191999"/>
              <a:gd name="connsiteY208" fmla="*/ 618269 h 1160647"/>
              <a:gd name="connsiteX209" fmla="*/ 1189668 w 12191999"/>
              <a:gd name="connsiteY209" fmla="*/ 618269 h 1160647"/>
              <a:gd name="connsiteX210" fmla="*/ 1189668 w 12191999"/>
              <a:gd name="connsiteY210" fmla="*/ 642048 h 1160647"/>
              <a:gd name="connsiteX211" fmla="*/ 1191695 w 12191999"/>
              <a:gd name="connsiteY211" fmla="*/ 643669 h 1160647"/>
              <a:gd name="connsiteX212" fmla="*/ 1191695 w 12191999"/>
              <a:gd name="connsiteY212" fmla="*/ 655019 h 1160647"/>
              <a:gd name="connsiteX213" fmla="*/ 1192455 w 12191999"/>
              <a:gd name="connsiteY213" fmla="*/ 655019 h 1160647"/>
              <a:gd name="connsiteX214" fmla="*/ 1197775 w 12191999"/>
              <a:gd name="connsiteY214" fmla="*/ 655019 h 1160647"/>
              <a:gd name="connsiteX215" fmla="*/ 1197775 w 12191999"/>
              <a:gd name="connsiteY215" fmla="*/ 678798 h 1160647"/>
              <a:gd name="connsiteX216" fmla="*/ 1199042 w 12191999"/>
              <a:gd name="connsiteY216" fmla="*/ 678798 h 1160647"/>
              <a:gd name="connsiteX217" fmla="*/ 1207908 w 12191999"/>
              <a:gd name="connsiteY217" fmla="*/ 678798 h 1160647"/>
              <a:gd name="connsiteX218" fmla="*/ 1209936 w 12191999"/>
              <a:gd name="connsiteY218" fmla="*/ 682852 h 1160647"/>
              <a:gd name="connsiteX219" fmla="*/ 1209936 w 12191999"/>
              <a:gd name="connsiteY219" fmla="*/ 696093 h 1160647"/>
              <a:gd name="connsiteX220" fmla="*/ 1211455 w 12191999"/>
              <a:gd name="connsiteY220" fmla="*/ 694201 h 1160647"/>
              <a:gd name="connsiteX221" fmla="*/ 1222096 w 12191999"/>
              <a:gd name="connsiteY221" fmla="*/ 680960 h 1160647"/>
              <a:gd name="connsiteX222" fmla="*/ 1250470 w 12191999"/>
              <a:gd name="connsiteY222" fmla="*/ 680960 h 1160647"/>
              <a:gd name="connsiteX223" fmla="*/ 1250470 w 12191999"/>
              <a:gd name="connsiteY223" fmla="*/ 767431 h 1160647"/>
              <a:gd name="connsiteX224" fmla="*/ 1251230 w 12191999"/>
              <a:gd name="connsiteY224" fmla="*/ 767431 h 1160647"/>
              <a:gd name="connsiteX225" fmla="*/ 1256550 w 12191999"/>
              <a:gd name="connsiteY225" fmla="*/ 767431 h 1160647"/>
              <a:gd name="connsiteX226" fmla="*/ 1257309 w 12191999"/>
              <a:gd name="connsiteY226" fmla="*/ 766080 h 1160647"/>
              <a:gd name="connsiteX227" fmla="*/ 1262629 w 12191999"/>
              <a:gd name="connsiteY227" fmla="*/ 756622 h 1160647"/>
              <a:gd name="connsiteX228" fmla="*/ 1262629 w 12191999"/>
              <a:gd name="connsiteY228" fmla="*/ 758514 h 1160647"/>
              <a:gd name="connsiteX229" fmla="*/ 1262629 w 12191999"/>
              <a:gd name="connsiteY229" fmla="*/ 771755 h 1160647"/>
              <a:gd name="connsiteX230" fmla="*/ 1266682 w 12191999"/>
              <a:gd name="connsiteY230" fmla="*/ 726358 h 1160647"/>
              <a:gd name="connsiteX231" fmla="*/ 1267443 w 12191999"/>
              <a:gd name="connsiteY231" fmla="*/ 726358 h 1160647"/>
              <a:gd name="connsiteX232" fmla="*/ 1272763 w 12191999"/>
              <a:gd name="connsiteY232" fmla="*/ 726358 h 1160647"/>
              <a:gd name="connsiteX233" fmla="*/ 1272763 w 12191999"/>
              <a:gd name="connsiteY233" fmla="*/ 661504 h 1160647"/>
              <a:gd name="connsiteX234" fmla="*/ 1273776 w 12191999"/>
              <a:gd name="connsiteY234" fmla="*/ 661504 h 1160647"/>
              <a:gd name="connsiteX235" fmla="*/ 1280869 w 12191999"/>
              <a:gd name="connsiteY235" fmla="*/ 661504 h 1160647"/>
              <a:gd name="connsiteX236" fmla="*/ 1293029 w 12191999"/>
              <a:gd name="connsiteY236" fmla="*/ 618269 h 1160647"/>
              <a:gd name="connsiteX237" fmla="*/ 1294296 w 12191999"/>
              <a:gd name="connsiteY237" fmla="*/ 618269 h 1160647"/>
              <a:gd name="connsiteX238" fmla="*/ 1303163 w 12191999"/>
              <a:gd name="connsiteY238" fmla="*/ 618269 h 1160647"/>
              <a:gd name="connsiteX239" fmla="*/ 1313297 w 12191999"/>
              <a:gd name="connsiteY239" fmla="*/ 661504 h 1160647"/>
              <a:gd name="connsiteX240" fmla="*/ 1314309 w 12191999"/>
              <a:gd name="connsiteY240" fmla="*/ 661504 h 1160647"/>
              <a:gd name="connsiteX241" fmla="*/ 1321404 w 12191999"/>
              <a:gd name="connsiteY241" fmla="*/ 661504 h 1160647"/>
              <a:gd name="connsiteX242" fmla="*/ 1321404 w 12191999"/>
              <a:gd name="connsiteY242" fmla="*/ 700416 h 1160647"/>
              <a:gd name="connsiteX243" fmla="*/ 1323176 w 12191999"/>
              <a:gd name="connsiteY243" fmla="*/ 700416 h 1160647"/>
              <a:gd name="connsiteX244" fmla="*/ 1335590 w 12191999"/>
              <a:gd name="connsiteY244" fmla="*/ 700416 h 1160647"/>
              <a:gd name="connsiteX245" fmla="*/ 1335590 w 12191999"/>
              <a:gd name="connsiteY245" fmla="*/ 702578 h 1160647"/>
              <a:gd name="connsiteX246" fmla="*/ 1335590 w 12191999"/>
              <a:gd name="connsiteY246" fmla="*/ 717710 h 1160647"/>
              <a:gd name="connsiteX247" fmla="*/ 1339643 w 12191999"/>
              <a:gd name="connsiteY247" fmla="*/ 715549 h 1160647"/>
              <a:gd name="connsiteX248" fmla="*/ 1339643 w 12191999"/>
              <a:gd name="connsiteY248" fmla="*/ 700416 h 1160647"/>
              <a:gd name="connsiteX249" fmla="*/ 1341164 w 12191999"/>
              <a:gd name="connsiteY249" fmla="*/ 700416 h 1160647"/>
              <a:gd name="connsiteX250" fmla="*/ 1351803 w 12191999"/>
              <a:gd name="connsiteY250" fmla="*/ 700416 h 1160647"/>
              <a:gd name="connsiteX251" fmla="*/ 1351803 w 12191999"/>
              <a:gd name="connsiteY251" fmla="*/ 702037 h 1160647"/>
              <a:gd name="connsiteX252" fmla="*/ 1351803 w 12191999"/>
              <a:gd name="connsiteY252" fmla="*/ 713387 h 1160647"/>
              <a:gd name="connsiteX253" fmla="*/ 1382204 w 12191999"/>
              <a:gd name="connsiteY253" fmla="*/ 713387 h 1160647"/>
              <a:gd name="connsiteX254" fmla="*/ 1382204 w 12191999"/>
              <a:gd name="connsiteY254" fmla="*/ 676637 h 1160647"/>
              <a:gd name="connsiteX255" fmla="*/ 1383471 w 12191999"/>
              <a:gd name="connsiteY255" fmla="*/ 676637 h 1160647"/>
              <a:gd name="connsiteX256" fmla="*/ 1392338 w 12191999"/>
              <a:gd name="connsiteY256" fmla="*/ 676637 h 1160647"/>
              <a:gd name="connsiteX257" fmla="*/ 1392338 w 12191999"/>
              <a:gd name="connsiteY257" fmla="*/ 698254 h 1160647"/>
              <a:gd name="connsiteX258" fmla="*/ 1394364 w 12191999"/>
              <a:gd name="connsiteY258" fmla="*/ 665828 h 1160647"/>
              <a:gd name="connsiteX259" fmla="*/ 1416657 w 12191999"/>
              <a:gd name="connsiteY259" fmla="*/ 665828 h 1160647"/>
              <a:gd name="connsiteX260" fmla="*/ 1416657 w 12191999"/>
              <a:gd name="connsiteY260" fmla="*/ 664206 h 1160647"/>
              <a:gd name="connsiteX261" fmla="*/ 1416657 w 12191999"/>
              <a:gd name="connsiteY261" fmla="*/ 652857 h 1160647"/>
              <a:gd name="connsiteX262" fmla="*/ 1417418 w 12191999"/>
              <a:gd name="connsiteY262" fmla="*/ 652857 h 1160647"/>
              <a:gd name="connsiteX263" fmla="*/ 1422738 w 12191999"/>
              <a:gd name="connsiteY263" fmla="*/ 652857 h 1160647"/>
              <a:gd name="connsiteX264" fmla="*/ 1422738 w 12191999"/>
              <a:gd name="connsiteY264" fmla="*/ 650966 h 1160647"/>
              <a:gd name="connsiteX265" fmla="*/ 1422738 w 12191999"/>
              <a:gd name="connsiteY265" fmla="*/ 637725 h 1160647"/>
              <a:gd name="connsiteX266" fmla="*/ 1426791 w 12191999"/>
              <a:gd name="connsiteY266" fmla="*/ 644210 h 1160647"/>
              <a:gd name="connsiteX267" fmla="*/ 1429071 w 12191999"/>
              <a:gd name="connsiteY267" fmla="*/ 644210 h 1160647"/>
              <a:gd name="connsiteX268" fmla="*/ 1445032 w 12191999"/>
              <a:gd name="connsiteY268" fmla="*/ 644210 h 1160647"/>
              <a:gd name="connsiteX269" fmla="*/ 1445032 w 12191999"/>
              <a:gd name="connsiteY269" fmla="*/ 643399 h 1160647"/>
              <a:gd name="connsiteX270" fmla="*/ 1445032 w 12191999"/>
              <a:gd name="connsiteY270" fmla="*/ 637725 h 1160647"/>
              <a:gd name="connsiteX271" fmla="*/ 1445792 w 12191999"/>
              <a:gd name="connsiteY271" fmla="*/ 637725 h 1160647"/>
              <a:gd name="connsiteX272" fmla="*/ 1451112 w 12191999"/>
              <a:gd name="connsiteY272" fmla="*/ 637725 h 1160647"/>
              <a:gd name="connsiteX273" fmla="*/ 1451112 w 12191999"/>
              <a:gd name="connsiteY273" fmla="*/ 639076 h 1160647"/>
              <a:gd name="connsiteX274" fmla="*/ 1451112 w 12191999"/>
              <a:gd name="connsiteY274" fmla="*/ 648534 h 1160647"/>
              <a:gd name="connsiteX275" fmla="*/ 1489618 w 12191999"/>
              <a:gd name="connsiteY275" fmla="*/ 648534 h 1160647"/>
              <a:gd name="connsiteX276" fmla="*/ 1489618 w 12191999"/>
              <a:gd name="connsiteY276" fmla="*/ 786887 h 1160647"/>
              <a:gd name="connsiteX277" fmla="*/ 1491139 w 12191999"/>
              <a:gd name="connsiteY277" fmla="*/ 786887 h 1160647"/>
              <a:gd name="connsiteX278" fmla="*/ 1501779 w 12191999"/>
              <a:gd name="connsiteY278" fmla="*/ 786887 h 1160647"/>
              <a:gd name="connsiteX279" fmla="*/ 1501779 w 12191999"/>
              <a:gd name="connsiteY279" fmla="*/ 773917 h 1160647"/>
              <a:gd name="connsiteX280" fmla="*/ 1505832 w 12191999"/>
              <a:gd name="connsiteY280" fmla="*/ 773917 h 1160647"/>
              <a:gd name="connsiteX281" fmla="*/ 1505832 w 12191999"/>
              <a:gd name="connsiteY281" fmla="*/ 786887 h 1160647"/>
              <a:gd name="connsiteX282" fmla="*/ 1536232 w 12191999"/>
              <a:gd name="connsiteY282" fmla="*/ 786887 h 1160647"/>
              <a:gd name="connsiteX283" fmla="*/ 1536232 w 12191999"/>
              <a:gd name="connsiteY283" fmla="*/ 756622 h 1160647"/>
              <a:gd name="connsiteX284" fmla="*/ 1548392 w 12191999"/>
              <a:gd name="connsiteY284" fmla="*/ 756622 h 1160647"/>
              <a:gd name="connsiteX285" fmla="*/ 1560553 w 12191999"/>
              <a:gd name="connsiteY285" fmla="*/ 754461 h 1160647"/>
              <a:gd name="connsiteX286" fmla="*/ 1564606 w 12191999"/>
              <a:gd name="connsiteY286" fmla="*/ 756622 h 1160647"/>
              <a:gd name="connsiteX287" fmla="*/ 1574740 w 12191999"/>
              <a:gd name="connsiteY287" fmla="*/ 756622 h 1160647"/>
              <a:gd name="connsiteX288" fmla="*/ 1574740 w 12191999"/>
              <a:gd name="connsiteY288" fmla="*/ 786887 h 1160647"/>
              <a:gd name="connsiteX289" fmla="*/ 1582846 w 12191999"/>
              <a:gd name="connsiteY289" fmla="*/ 786887 h 1160647"/>
              <a:gd name="connsiteX290" fmla="*/ 1582846 w 12191999"/>
              <a:gd name="connsiteY290" fmla="*/ 804182 h 1160647"/>
              <a:gd name="connsiteX291" fmla="*/ 1592182 w 12191999"/>
              <a:gd name="connsiteY291" fmla="*/ 805087 h 1160647"/>
              <a:gd name="connsiteX292" fmla="*/ 1605140 w 12191999"/>
              <a:gd name="connsiteY292" fmla="*/ 805087 h 1160647"/>
              <a:gd name="connsiteX293" fmla="*/ 1605140 w 12191999"/>
              <a:gd name="connsiteY293" fmla="*/ 789049 h 1160647"/>
              <a:gd name="connsiteX294" fmla="*/ 1673097 w 12191999"/>
              <a:gd name="connsiteY294" fmla="*/ 789049 h 1160647"/>
              <a:gd name="connsiteX295" fmla="*/ 1673097 w 12191999"/>
              <a:gd name="connsiteY295" fmla="*/ 703796 h 1160647"/>
              <a:gd name="connsiteX296" fmla="*/ 1745104 w 12191999"/>
              <a:gd name="connsiteY296" fmla="*/ 703796 h 1160647"/>
              <a:gd name="connsiteX297" fmla="*/ 1745104 w 12191999"/>
              <a:gd name="connsiteY297" fmla="*/ 782564 h 1160647"/>
              <a:gd name="connsiteX298" fmla="*/ 1747008 w 12191999"/>
              <a:gd name="connsiteY298" fmla="*/ 782564 h 1160647"/>
              <a:gd name="connsiteX299" fmla="*/ 1748251 w 12191999"/>
              <a:gd name="connsiteY299" fmla="*/ 805087 h 1160647"/>
              <a:gd name="connsiteX300" fmla="*/ 1757926 w 12191999"/>
              <a:gd name="connsiteY300" fmla="*/ 805087 h 1160647"/>
              <a:gd name="connsiteX301" fmla="*/ 1759168 w 12191999"/>
              <a:gd name="connsiteY301" fmla="*/ 782564 h 1160647"/>
              <a:gd name="connsiteX302" fmla="*/ 1765248 w 12191999"/>
              <a:gd name="connsiteY302" fmla="*/ 782564 h 1160647"/>
              <a:gd name="connsiteX303" fmla="*/ 1766490 w 12191999"/>
              <a:gd name="connsiteY303" fmla="*/ 805087 h 1160647"/>
              <a:gd name="connsiteX304" fmla="*/ 1817112 w 12191999"/>
              <a:gd name="connsiteY304" fmla="*/ 805087 h 1160647"/>
              <a:gd name="connsiteX305" fmla="*/ 1817112 w 12191999"/>
              <a:gd name="connsiteY305" fmla="*/ 642059 h 1160647"/>
              <a:gd name="connsiteX306" fmla="*/ 2014440 w 12191999"/>
              <a:gd name="connsiteY306" fmla="*/ 642059 h 1160647"/>
              <a:gd name="connsiteX307" fmla="*/ 2014440 w 12191999"/>
              <a:gd name="connsiteY307" fmla="*/ 805087 h 1160647"/>
              <a:gd name="connsiteX308" fmla="*/ 2033136 w 12191999"/>
              <a:gd name="connsiteY308" fmla="*/ 805087 h 1160647"/>
              <a:gd name="connsiteX309" fmla="*/ 2033136 w 12191999"/>
              <a:gd name="connsiteY309" fmla="*/ 722394 h 1160647"/>
              <a:gd name="connsiteX310" fmla="*/ 2128257 w 12191999"/>
              <a:gd name="connsiteY310" fmla="*/ 722394 h 1160647"/>
              <a:gd name="connsiteX311" fmla="*/ 2140186 w 12191999"/>
              <a:gd name="connsiteY311" fmla="*/ 404253 h 1160647"/>
              <a:gd name="connsiteX312" fmla="*/ 2128027 w 12191999"/>
              <a:gd name="connsiteY312" fmla="*/ 382635 h 1160647"/>
              <a:gd name="connsiteX313" fmla="*/ 2121946 w 12191999"/>
              <a:gd name="connsiteY313" fmla="*/ 378311 h 1160647"/>
              <a:gd name="connsiteX314" fmla="*/ 2130054 w 12191999"/>
              <a:gd name="connsiteY314" fmla="*/ 354532 h 1160647"/>
              <a:gd name="connsiteX315" fmla="*/ 2130054 w 12191999"/>
              <a:gd name="connsiteY315" fmla="*/ 337238 h 1160647"/>
              <a:gd name="connsiteX316" fmla="*/ 2144240 w 12191999"/>
              <a:gd name="connsiteY316" fmla="*/ 337238 h 1160647"/>
              <a:gd name="connsiteX317" fmla="*/ 2144240 w 12191999"/>
              <a:gd name="connsiteY317" fmla="*/ 315620 h 1160647"/>
              <a:gd name="connsiteX318" fmla="*/ 2146267 w 12191999"/>
              <a:gd name="connsiteY318" fmla="*/ 311296 h 1160647"/>
              <a:gd name="connsiteX319" fmla="*/ 2146267 w 12191999"/>
              <a:gd name="connsiteY319" fmla="*/ 233472 h 1160647"/>
              <a:gd name="connsiteX320" fmla="*/ 2144240 w 12191999"/>
              <a:gd name="connsiteY320" fmla="*/ 226987 h 1160647"/>
              <a:gd name="connsiteX321" fmla="*/ 2150321 w 12191999"/>
              <a:gd name="connsiteY321" fmla="*/ 220501 h 1160647"/>
              <a:gd name="connsiteX322" fmla="*/ 2150321 w 12191999"/>
              <a:gd name="connsiteY322" fmla="*/ 162133 h 1160647"/>
              <a:gd name="connsiteX323" fmla="*/ 2152347 w 12191999"/>
              <a:gd name="connsiteY323" fmla="*/ 157810 h 1160647"/>
              <a:gd name="connsiteX324" fmla="*/ 2152347 w 12191999"/>
              <a:gd name="connsiteY324" fmla="*/ 101604 h 1160647"/>
              <a:gd name="connsiteX325" fmla="*/ 2154373 w 12191999"/>
              <a:gd name="connsiteY325" fmla="*/ 82148 h 1160647"/>
              <a:gd name="connsiteX326" fmla="*/ 2158427 w 12191999"/>
              <a:gd name="connsiteY326" fmla="*/ 99442 h 1160647"/>
              <a:gd name="connsiteX327" fmla="*/ 2160454 w 12191999"/>
              <a:gd name="connsiteY327" fmla="*/ 157810 h 1160647"/>
              <a:gd name="connsiteX328" fmla="*/ 2162481 w 12191999"/>
              <a:gd name="connsiteY328" fmla="*/ 220501 h 1160647"/>
              <a:gd name="connsiteX329" fmla="*/ 2168560 w 12191999"/>
              <a:gd name="connsiteY329" fmla="*/ 226987 h 1160647"/>
              <a:gd name="connsiteX330" fmla="*/ 2166533 w 12191999"/>
              <a:gd name="connsiteY330" fmla="*/ 233472 h 1160647"/>
              <a:gd name="connsiteX331" fmla="*/ 2166533 w 12191999"/>
              <a:gd name="connsiteY331" fmla="*/ 311296 h 1160647"/>
              <a:gd name="connsiteX332" fmla="*/ 2168560 w 12191999"/>
              <a:gd name="connsiteY332" fmla="*/ 315620 h 1160647"/>
              <a:gd name="connsiteX333" fmla="*/ 2168560 w 12191999"/>
              <a:gd name="connsiteY333" fmla="*/ 337238 h 1160647"/>
              <a:gd name="connsiteX334" fmla="*/ 2182747 w 12191999"/>
              <a:gd name="connsiteY334" fmla="*/ 337238 h 1160647"/>
              <a:gd name="connsiteX335" fmla="*/ 2182747 w 12191999"/>
              <a:gd name="connsiteY335" fmla="*/ 354532 h 1160647"/>
              <a:gd name="connsiteX336" fmla="*/ 2190855 w 12191999"/>
              <a:gd name="connsiteY336" fmla="*/ 378311 h 1160647"/>
              <a:gd name="connsiteX337" fmla="*/ 2184775 w 12191999"/>
              <a:gd name="connsiteY337" fmla="*/ 382635 h 1160647"/>
              <a:gd name="connsiteX338" fmla="*/ 2172613 w 12191999"/>
              <a:gd name="connsiteY338" fmla="*/ 404253 h 1160647"/>
              <a:gd name="connsiteX339" fmla="*/ 2180720 w 12191999"/>
              <a:gd name="connsiteY339" fmla="*/ 657181 h 1160647"/>
              <a:gd name="connsiteX340" fmla="*/ 2245574 w 12191999"/>
              <a:gd name="connsiteY340" fmla="*/ 657181 h 1160647"/>
              <a:gd name="connsiteX341" fmla="*/ 2245574 w 12191999"/>
              <a:gd name="connsiteY341" fmla="*/ 732843 h 1160647"/>
              <a:gd name="connsiteX342" fmla="*/ 2253682 w 12191999"/>
              <a:gd name="connsiteY342" fmla="*/ 732843 h 1160647"/>
              <a:gd name="connsiteX343" fmla="*/ 2255708 w 12191999"/>
              <a:gd name="connsiteY343" fmla="*/ 726358 h 1160647"/>
              <a:gd name="connsiteX344" fmla="*/ 2261789 w 12191999"/>
              <a:gd name="connsiteY344" fmla="*/ 726358 h 1160647"/>
              <a:gd name="connsiteX345" fmla="*/ 2263816 w 12191999"/>
              <a:gd name="connsiteY345" fmla="*/ 735005 h 1160647"/>
              <a:gd name="connsiteX346" fmla="*/ 2275976 w 12191999"/>
              <a:gd name="connsiteY346" fmla="*/ 735005 h 1160647"/>
              <a:gd name="connsiteX347" fmla="*/ 2275976 w 12191999"/>
              <a:gd name="connsiteY347" fmla="*/ 728519 h 1160647"/>
              <a:gd name="connsiteX348" fmla="*/ 2298269 w 12191999"/>
              <a:gd name="connsiteY348" fmla="*/ 728519 h 1160647"/>
              <a:gd name="connsiteX349" fmla="*/ 2298269 w 12191999"/>
              <a:gd name="connsiteY349" fmla="*/ 735005 h 1160647"/>
              <a:gd name="connsiteX350" fmla="*/ 2318535 w 12191999"/>
              <a:gd name="connsiteY350" fmla="*/ 735005 h 1160647"/>
              <a:gd name="connsiteX351" fmla="*/ 2318535 w 12191999"/>
              <a:gd name="connsiteY351" fmla="*/ 780402 h 1160647"/>
              <a:gd name="connsiteX352" fmla="*/ 2332723 w 12191999"/>
              <a:gd name="connsiteY352" fmla="*/ 780402 h 1160647"/>
              <a:gd name="connsiteX353" fmla="*/ 2332723 w 12191999"/>
              <a:gd name="connsiteY353" fmla="*/ 767431 h 1160647"/>
              <a:gd name="connsiteX354" fmla="*/ 2348937 w 12191999"/>
              <a:gd name="connsiteY354" fmla="*/ 767431 h 1160647"/>
              <a:gd name="connsiteX355" fmla="*/ 2348937 w 12191999"/>
              <a:gd name="connsiteY355" fmla="*/ 588004 h 1160647"/>
              <a:gd name="connsiteX356" fmla="*/ 2355017 w 12191999"/>
              <a:gd name="connsiteY356" fmla="*/ 581518 h 1160647"/>
              <a:gd name="connsiteX357" fmla="*/ 2427978 w 12191999"/>
              <a:gd name="connsiteY357" fmla="*/ 581518 h 1160647"/>
              <a:gd name="connsiteX358" fmla="*/ 2427978 w 12191999"/>
              <a:gd name="connsiteY358" fmla="*/ 590166 h 1160647"/>
              <a:gd name="connsiteX359" fmla="*/ 2438110 w 12191999"/>
              <a:gd name="connsiteY359" fmla="*/ 590166 h 1160647"/>
              <a:gd name="connsiteX360" fmla="*/ 2438110 w 12191999"/>
              <a:gd name="connsiteY360" fmla="*/ 704740 h 1160647"/>
              <a:gd name="connsiteX361" fmla="*/ 2460405 w 12191999"/>
              <a:gd name="connsiteY361" fmla="*/ 704740 h 1160647"/>
              <a:gd name="connsiteX362" fmla="*/ 2460405 w 12191999"/>
              <a:gd name="connsiteY362" fmla="*/ 637725 h 1160647"/>
              <a:gd name="connsiteX363" fmla="*/ 2486752 w 12191999"/>
              <a:gd name="connsiteY363" fmla="*/ 637725 h 1160647"/>
              <a:gd name="connsiteX364" fmla="*/ 2490804 w 12191999"/>
              <a:gd name="connsiteY364" fmla="*/ 633401 h 1160647"/>
              <a:gd name="connsiteX365" fmla="*/ 2498911 w 12191999"/>
              <a:gd name="connsiteY365" fmla="*/ 633401 h 1160647"/>
              <a:gd name="connsiteX366" fmla="*/ 2502965 w 12191999"/>
              <a:gd name="connsiteY366" fmla="*/ 637725 h 1160647"/>
              <a:gd name="connsiteX367" fmla="*/ 2525259 w 12191999"/>
              <a:gd name="connsiteY367" fmla="*/ 637725 h 1160647"/>
              <a:gd name="connsiteX368" fmla="*/ 2525259 w 12191999"/>
              <a:gd name="connsiteY368" fmla="*/ 520989 h 1160647"/>
              <a:gd name="connsiteX369" fmla="*/ 2582006 w 12191999"/>
              <a:gd name="connsiteY369" fmla="*/ 510180 h 1160647"/>
              <a:gd name="connsiteX370" fmla="*/ 2582006 w 12191999"/>
              <a:gd name="connsiteY370" fmla="*/ 511261 h 1160647"/>
              <a:gd name="connsiteX371" fmla="*/ 2582006 w 12191999"/>
              <a:gd name="connsiteY371" fmla="*/ 518827 h 1160647"/>
              <a:gd name="connsiteX372" fmla="*/ 2608353 w 12191999"/>
              <a:gd name="connsiteY372" fmla="*/ 518827 h 1160647"/>
              <a:gd name="connsiteX373" fmla="*/ 2608353 w 12191999"/>
              <a:gd name="connsiteY373" fmla="*/ 773917 h 1160647"/>
              <a:gd name="connsiteX374" fmla="*/ 2630646 w 12191999"/>
              <a:gd name="connsiteY374" fmla="*/ 773917 h 1160647"/>
              <a:gd name="connsiteX375" fmla="*/ 2630646 w 12191999"/>
              <a:gd name="connsiteY375" fmla="*/ 769593 h 1160647"/>
              <a:gd name="connsiteX376" fmla="*/ 2642806 w 12191999"/>
              <a:gd name="connsiteY376" fmla="*/ 769593 h 1160647"/>
              <a:gd name="connsiteX377" fmla="*/ 2642806 w 12191999"/>
              <a:gd name="connsiteY377" fmla="*/ 773917 h 1160647"/>
              <a:gd name="connsiteX378" fmla="*/ 2667127 w 12191999"/>
              <a:gd name="connsiteY378" fmla="*/ 773917 h 1160647"/>
              <a:gd name="connsiteX379" fmla="*/ 2667127 w 12191999"/>
              <a:gd name="connsiteY379" fmla="*/ 760946 h 1160647"/>
              <a:gd name="connsiteX380" fmla="*/ 2695500 w 12191999"/>
              <a:gd name="connsiteY380" fmla="*/ 760946 h 1160647"/>
              <a:gd name="connsiteX381" fmla="*/ 2707661 w 12191999"/>
              <a:gd name="connsiteY381" fmla="*/ 756622 h 1160647"/>
              <a:gd name="connsiteX382" fmla="*/ 2727927 w 12191999"/>
              <a:gd name="connsiteY382" fmla="*/ 760946 h 1160647"/>
              <a:gd name="connsiteX383" fmla="*/ 2727927 w 12191999"/>
              <a:gd name="connsiteY383" fmla="*/ 743652 h 1160647"/>
              <a:gd name="connsiteX384" fmla="*/ 2736035 w 12191999"/>
              <a:gd name="connsiteY384" fmla="*/ 743652 h 1160647"/>
              <a:gd name="connsiteX385" fmla="*/ 2736035 w 12191999"/>
              <a:gd name="connsiteY385" fmla="*/ 730681 h 1160647"/>
              <a:gd name="connsiteX386" fmla="*/ 2792781 w 12191999"/>
              <a:gd name="connsiteY386" fmla="*/ 730681 h 1160647"/>
              <a:gd name="connsiteX387" fmla="*/ 2792781 w 12191999"/>
              <a:gd name="connsiteY387" fmla="*/ 700416 h 1160647"/>
              <a:gd name="connsiteX388" fmla="*/ 2811022 w 12191999"/>
              <a:gd name="connsiteY388" fmla="*/ 700416 h 1160647"/>
              <a:gd name="connsiteX389" fmla="*/ 2811022 w 12191999"/>
              <a:gd name="connsiteY389" fmla="*/ 693931 h 1160647"/>
              <a:gd name="connsiteX390" fmla="*/ 2823181 w 12191999"/>
              <a:gd name="connsiteY390" fmla="*/ 693931 h 1160647"/>
              <a:gd name="connsiteX391" fmla="*/ 2823181 w 12191999"/>
              <a:gd name="connsiteY391" fmla="*/ 700416 h 1160647"/>
              <a:gd name="connsiteX392" fmla="*/ 2839395 w 12191999"/>
              <a:gd name="connsiteY392" fmla="*/ 700416 h 1160647"/>
              <a:gd name="connsiteX393" fmla="*/ 2839395 w 12191999"/>
              <a:gd name="connsiteY393" fmla="*/ 750137 h 1160647"/>
              <a:gd name="connsiteX394" fmla="*/ 2871823 w 12191999"/>
              <a:gd name="connsiteY394" fmla="*/ 750137 h 1160647"/>
              <a:gd name="connsiteX395" fmla="*/ 2871823 w 12191999"/>
              <a:gd name="connsiteY395" fmla="*/ 724196 h 1160647"/>
              <a:gd name="connsiteX396" fmla="*/ 2910330 w 12191999"/>
              <a:gd name="connsiteY396" fmla="*/ 724196 h 1160647"/>
              <a:gd name="connsiteX397" fmla="*/ 2910330 w 12191999"/>
              <a:gd name="connsiteY397" fmla="*/ 693931 h 1160647"/>
              <a:gd name="connsiteX398" fmla="*/ 2958971 w 12191999"/>
              <a:gd name="connsiteY398" fmla="*/ 693931 h 1160647"/>
              <a:gd name="connsiteX399" fmla="*/ 2958971 w 12191999"/>
              <a:gd name="connsiteY399" fmla="*/ 805087 h 1160647"/>
              <a:gd name="connsiteX400" fmla="*/ 2958971 w 12191999"/>
              <a:gd name="connsiteY400" fmla="*/ 818866 h 1160647"/>
              <a:gd name="connsiteX401" fmla="*/ 3025292 w 12191999"/>
              <a:gd name="connsiteY401" fmla="*/ 818866 h 1160647"/>
              <a:gd name="connsiteX402" fmla="*/ 3024845 w 12191999"/>
              <a:gd name="connsiteY402" fmla="*/ 724196 h 1160647"/>
              <a:gd name="connsiteX403" fmla="*/ 3045111 w 12191999"/>
              <a:gd name="connsiteY403" fmla="*/ 724196 h 1160647"/>
              <a:gd name="connsiteX404" fmla="*/ 3045618 w 12191999"/>
              <a:gd name="connsiteY404" fmla="*/ 723115 h 1160647"/>
              <a:gd name="connsiteX405" fmla="*/ 3049165 w 12191999"/>
              <a:gd name="connsiteY405" fmla="*/ 715549 h 1160647"/>
              <a:gd name="connsiteX406" fmla="*/ 3050938 w 12191999"/>
              <a:gd name="connsiteY406" fmla="*/ 715819 h 1160647"/>
              <a:gd name="connsiteX407" fmla="*/ 3063352 w 12191999"/>
              <a:gd name="connsiteY407" fmla="*/ 717710 h 1160647"/>
              <a:gd name="connsiteX408" fmla="*/ 3063859 w 12191999"/>
              <a:gd name="connsiteY408" fmla="*/ 719062 h 1160647"/>
              <a:gd name="connsiteX409" fmla="*/ 3067404 w 12191999"/>
              <a:gd name="connsiteY409" fmla="*/ 728519 h 1160647"/>
              <a:gd name="connsiteX410" fmla="*/ 3093751 w 12191999"/>
              <a:gd name="connsiteY410" fmla="*/ 730681 h 1160647"/>
              <a:gd name="connsiteX411" fmla="*/ 3093751 w 12191999"/>
              <a:gd name="connsiteY411" fmla="*/ 607460 h 1160647"/>
              <a:gd name="connsiteX412" fmla="*/ 3095778 w 12191999"/>
              <a:gd name="connsiteY412" fmla="*/ 607460 h 1160647"/>
              <a:gd name="connsiteX413" fmla="*/ 3109965 w 12191999"/>
              <a:gd name="connsiteY413" fmla="*/ 607460 h 1160647"/>
              <a:gd name="connsiteX414" fmla="*/ 3109965 w 12191999"/>
              <a:gd name="connsiteY414" fmla="*/ 471268 h 1160647"/>
              <a:gd name="connsiteX415" fmla="*/ 3111739 w 12191999"/>
              <a:gd name="connsiteY415" fmla="*/ 471268 h 1160647"/>
              <a:gd name="connsiteX416" fmla="*/ 3124152 w 12191999"/>
              <a:gd name="connsiteY416" fmla="*/ 471268 h 1160647"/>
              <a:gd name="connsiteX417" fmla="*/ 3245754 w 12191999"/>
              <a:gd name="connsiteY417" fmla="*/ 471268 h 1160647"/>
              <a:gd name="connsiteX418" fmla="*/ 3248034 w 12191999"/>
              <a:gd name="connsiteY418" fmla="*/ 471268 h 1160647"/>
              <a:gd name="connsiteX419" fmla="*/ 3263995 w 12191999"/>
              <a:gd name="connsiteY419" fmla="*/ 471268 h 1160647"/>
              <a:gd name="connsiteX420" fmla="*/ 3263995 w 12191999"/>
              <a:gd name="connsiteY420" fmla="*/ 611783 h 1160647"/>
              <a:gd name="connsiteX421" fmla="*/ 3265514 w 12191999"/>
              <a:gd name="connsiteY421" fmla="*/ 611513 h 1160647"/>
              <a:gd name="connsiteX422" fmla="*/ 3276155 w 12191999"/>
              <a:gd name="connsiteY422" fmla="*/ 609622 h 1160647"/>
              <a:gd name="connsiteX423" fmla="*/ 3274128 w 12191999"/>
              <a:gd name="connsiteY423" fmla="*/ 698254 h 1160647"/>
              <a:gd name="connsiteX424" fmla="*/ 3275648 w 12191999"/>
              <a:gd name="connsiteY424" fmla="*/ 698525 h 1160647"/>
              <a:gd name="connsiteX425" fmla="*/ 3286288 w 12191999"/>
              <a:gd name="connsiteY425" fmla="*/ 700416 h 1160647"/>
              <a:gd name="connsiteX426" fmla="*/ 3286541 w 12191999"/>
              <a:gd name="connsiteY426" fmla="*/ 701227 h 1160647"/>
              <a:gd name="connsiteX427" fmla="*/ 3288315 w 12191999"/>
              <a:gd name="connsiteY427" fmla="*/ 706902 h 1160647"/>
              <a:gd name="connsiteX428" fmla="*/ 3289074 w 12191999"/>
              <a:gd name="connsiteY428" fmla="*/ 704470 h 1160647"/>
              <a:gd name="connsiteX429" fmla="*/ 3294394 w 12191999"/>
              <a:gd name="connsiteY429" fmla="*/ 687446 h 1160647"/>
              <a:gd name="connsiteX430" fmla="*/ 3296167 w 12191999"/>
              <a:gd name="connsiteY430" fmla="*/ 687446 h 1160647"/>
              <a:gd name="connsiteX431" fmla="*/ 3308581 w 12191999"/>
              <a:gd name="connsiteY431" fmla="*/ 687446 h 1160647"/>
              <a:gd name="connsiteX432" fmla="*/ 3308581 w 12191999"/>
              <a:gd name="connsiteY432" fmla="*/ 719872 h 1160647"/>
              <a:gd name="connsiteX433" fmla="*/ 3309594 w 12191999"/>
              <a:gd name="connsiteY433" fmla="*/ 720413 h 1160647"/>
              <a:gd name="connsiteX434" fmla="*/ 3316689 w 12191999"/>
              <a:gd name="connsiteY434" fmla="*/ 724196 h 1160647"/>
              <a:gd name="connsiteX435" fmla="*/ 3316689 w 12191999"/>
              <a:gd name="connsiteY435" fmla="*/ 725547 h 1160647"/>
              <a:gd name="connsiteX436" fmla="*/ 3316689 w 12191999"/>
              <a:gd name="connsiteY436" fmla="*/ 735005 h 1160647"/>
              <a:gd name="connsiteX437" fmla="*/ 3361276 w 12191999"/>
              <a:gd name="connsiteY437" fmla="*/ 735005 h 1160647"/>
              <a:gd name="connsiteX438" fmla="*/ 3361276 w 12191999"/>
              <a:gd name="connsiteY438" fmla="*/ 736086 h 1160647"/>
              <a:gd name="connsiteX439" fmla="*/ 3361276 w 12191999"/>
              <a:gd name="connsiteY439" fmla="*/ 743652 h 1160647"/>
              <a:gd name="connsiteX440" fmla="*/ 3363302 w 12191999"/>
              <a:gd name="connsiteY440" fmla="*/ 743652 h 1160647"/>
              <a:gd name="connsiteX441" fmla="*/ 3377488 w 12191999"/>
              <a:gd name="connsiteY441" fmla="*/ 743652 h 1160647"/>
              <a:gd name="connsiteX442" fmla="*/ 3377488 w 12191999"/>
              <a:gd name="connsiteY442" fmla="*/ 713387 h 1160647"/>
              <a:gd name="connsiteX443" fmla="*/ 3422076 w 12191999"/>
              <a:gd name="connsiteY443" fmla="*/ 713387 h 1160647"/>
              <a:gd name="connsiteX444" fmla="*/ 3422076 w 12191999"/>
              <a:gd name="connsiteY444" fmla="*/ 712036 h 1160647"/>
              <a:gd name="connsiteX445" fmla="*/ 3422076 w 12191999"/>
              <a:gd name="connsiteY445" fmla="*/ 702578 h 1160647"/>
              <a:gd name="connsiteX446" fmla="*/ 3423089 w 12191999"/>
              <a:gd name="connsiteY446" fmla="*/ 702578 h 1160647"/>
              <a:gd name="connsiteX447" fmla="*/ 3430182 w 12191999"/>
              <a:gd name="connsiteY447" fmla="*/ 702578 h 1160647"/>
              <a:gd name="connsiteX448" fmla="*/ 3430182 w 12191999"/>
              <a:gd name="connsiteY448" fmla="*/ 700687 h 1160647"/>
              <a:gd name="connsiteX449" fmla="*/ 3430182 w 12191999"/>
              <a:gd name="connsiteY449" fmla="*/ 687446 h 1160647"/>
              <a:gd name="connsiteX450" fmla="*/ 3430943 w 12191999"/>
              <a:gd name="connsiteY450" fmla="*/ 687446 h 1160647"/>
              <a:gd name="connsiteX451" fmla="*/ 3436263 w 12191999"/>
              <a:gd name="connsiteY451" fmla="*/ 687446 h 1160647"/>
              <a:gd name="connsiteX452" fmla="*/ 3436263 w 12191999"/>
              <a:gd name="connsiteY452" fmla="*/ 686365 h 1160647"/>
              <a:gd name="connsiteX453" fmla="*/ 3436263 w 12191999"/>
              <a:gd name="connsiteY453" fmla="*/ 678798 h 1160647"/>
              <a:gd name="connsiteX454" fmla="*/ 3438290 w 12191999"/>
              <a:gd name="connsiteY454" fmla="*/ 678798 h 1160647"/>
              <a:gd name="connsiteX455" fmla="*/ 3452477 w 12191999"/>
              <a:gd name="connsiteY455" fmla="*/ 678798 h 1160647"/>
              <a:gd name="connsiteX456" fmla="*/ 3452477 w 12191999"/>
              <a:gd name="connsiteY456" fmla="*/ 679879 h 1160647"/>
              <a:gd name="connsiteX457" fmla="*/ 3452477 w 12191999"/>
              <a:gd name="connsiteY457" fmla="*/ 687446 h 1160647"/>
              <a:gd name="connsiteX458" fmla="*/ 3474769 w 12191999"/>
              <a:gd name="connsiteY458" fmla="*/ 687446 h 1160647"/>
              <a:gd name="connsiteX459" fmla="*/ 3474769 w 12191999"/>
              <a:gd name="connsiteY459" fmla="*/ 685554 h 1160647"/>
              <a:gd name="connsiteX460" fmla="*/ 3474769 w 12191999"/>
              <a:gd name="connsiteY460" fmla="*/ 672313 h 1160647"/>
              <a:gd name="connsiteX461" fmla="*/ 3476544 w 12191999"/>
              <a:gd name="connsiteY461" fmla="*/ 672313 h 1160647"/>
              <a:gd name="connsiteX462" fmla="*/ 3488956 w 12191999"/>
              <a:gd name="connsiteY462" fmla="*/ 672313 h 1160647"/>
              <a:gd name="connsiteX463" fmla="*/ 3488956 w 12191999"/>
              <a:gd name="connsiteY463" fmla="*/ 696093 h 1160647"/>
              <a:gd name="connsiteX464" fmla="*/ 3489970 w 12191999"/>
              <a:gd name="connsiteY464" fmla="*/ 696093 h 1160647"/>
              <a:gd name="connsiteX465" fmla="*/ 3497064 w 12191999"/>
              <a:gd name="connsiteY465" fmla="*/ 696093 h 1160647"/>
              <a:gd name="connsiteX466" fmla="*/ 3497064 w 12191999"/>
              <a:gd name="connsiteY466" fmla="*/ 695012 h 1160647"/>
              <a:gd name="connsiteX467" fmla="*/ 3497064 w 12191999"/>
              <a:gd name="connsiteY467" fmla="*/ 687446 h 1160647"/>
              <a:gd name="connsiteX468" fmla="*/ 3498837 w 12191999"/>
              <a:gd name="connsiteY468" fmla="*/ 687446 h 1160647"/>
              <a:gd name="connsiteX469" fmla="*/ 3511251 w 12191999"/>
              <a:gd name="connsiteY469" fmla="*/ 687446 h 1160647"/>
              <a:gd name="connsiteX470" fmla="*/ 3511251 w 12191999"/>
              <a:gd name="connsiteY470" fmla="*/ 713387 h 1160647"/>
              <a:gd name="connsiteX471" fmla="*/ 3513278 w 12191999"/>
              <a:gd name="connsiteY471" fmla="*/ 713387 h 1160647"/>
              <a:gd name="connsiteX472" fmla="*/ 3527463 w 12191999"/>
              <a:gd name="connsiteY472" fmla="*/ 713387 h 1160647"/>
              <a:gd name="connsiteX473" fmla="*/ 3527463 w 12191999"/>
              <a:gd name="connsiteY473" fmla="*/ 715008 h 1160647"/>
              <a:gd name="connsiteX474" fmla="*/ 3527463 w 12191999"/>
              <a:gd name="connsiteY474" fmla="*/ 726358 h 1160647"/>
              <a:gd name="connsiteX475" fmla="*/ 3528224 w 12191999"/>
              <a:gd name="connsiteY475" fmla="*/ 726358 h 1160647"/>
              <a:gd name="connsiteX476" fmla="*/ 3533544 w 12191999"/>
              <a:gd name="connsiteY476" fmla="*/ 726358 h 1160647"/>
              <a:gd name="connsiteX477" fmla="*/ 3533544 w 12191999"/>
              <a:gd name="connsiteY477" fmla="*/ 725547 h 1160647"/>
              <a:gd name="connsiteX478" fmla="*/ 3533544 w 12191999"/>
              <a:gd name="connsiteY478" fmla="*/ 719872 h 1160647"/>
              <a:gd name="connsiteX479" fmla="*/ 3563945 w 12191999"/>
              <a:gd name="connsiteY479" fmla="*/ 719872 h 1160647"/>
              <a:gd name="connsiteX480" fmla="*/ 3563945 w 12191999"/>
              <a:gd name="connsiteY480" fmla="*/ 743652 h 1160647"/>
              <a:gd name="connsiteX481" fmla="*/ 3564957 w 12191999"/>
              <a:gd name="connsiteY481" fmla="*/ 743652 h 1160647"/>
              <a:gd name="connsiteX482" fmla="*/ 3572052 w 12191999"/>
              <a:gd name="connsiteY482" fmla="*/ 743652 h 1160647"/>
              <a:gd name="connsiteX483" fmla="*/ 3572052 w 12191999"/>
              <a:gd name="connsiteY483" fmla="*/ 744733 h 1160647"/>
              <a:gd name="connsiteX484" fmla="*/ 3572052 w 12191999"/>
              <a:gd name="connsiteY484" fmla="*/ 752299 h 1160647"/>
              <a:gd name="connsiteX485" fmla="*/ 3572811 w 12191999"/>
              <a:gd name="connsiteY485" fmla="*/ 752299 h 1160647"/>
              <a:gd name="connsiteX486" fmla="*/ 3578132 w 12191999"/>
              <a:gd name="connsiteY486" fmla="*/ 752299 h 1160647"/>
              <a:gd name="connsiteX487" fmla="*/ 3578132 w 12191999"/>
              <a:gd name="connsiteY487" fmla="*/ 750137 h 1160647"/>
              <a:gd name="connsiteX488" fmla="*/ 3578132 w 12191999"/>
              <a:gd name="connsiteY488" fmla="*/ 735005 h 1160647"/>
              <a:gd name="connsiteX489" fmla="*/ 3579144 w 12191999"/>
              <a:gd name="connsiteY489" fmla="*/ 735005 h 1160647"/>
              <a:gd name="connsiteX490" fmla="*/ 3586239 w 12191999"/>
              <a:gd name="connsiteY490" fmla="*/ 735005 h 1160647"/>
              <a:gd name="connsiteX491" fmla="*/ 3586239 w 12191999"/>
              <a:gd name="connsiteY491" fmla="*/ 736086 h 1160647"/>
              <a:gd name="connsiteX492" fmla="*/ 3586239 w 12191999"/>
              <a:gd name="connsiteY492" fmla="*/ 743652 h 1160647"/>
              <a:gd name="connsiteX493" fmla="*/ 3591559 w 12191999"/>
              <a:gd name="connsiteY493" fmla="*/ 741659 h 1160647"/>
              <a:gd name="connsiteX494" fmla="*/ 3592318 w 12191999"/>
              <a:gd name="connsiteY494" fmla="*/ 740679 h 1160647"/>
              <a:gd name="connsiteX495" fmla="*/ 3592318 w 12191999"/>
              <a:gd name="connsiteY495" fmla="*/ 735005 h 1160647"/>
              <a:gd name="connsiteX496" fmla="*/ 3630825 w 12191999"/>
              <a:gd name="connsiteY496" fmla="*/ 735005 h 1160647"/>
              <a:gd name="connsiteX497" fmla="*/ 3630825 w 12191999"/>
              <a:gd name="connsiteY497" fmla="*/ 758784 h 1160647"/>
              <a:gd name="connsiteX498" fmla="*/ 3632852 w 12191999"/>
              <a:gd name="connsiteY498" fmla="*/ 758784 h 1160647"/>
              <a:gd name="connsiteX499" fmla="*/ 3647039 w 12191999"/>
              <a:gd name="connsiteY499" fmla="*/ 758784 h 1160647"/>
              <a:gd name="connsiteX500" fmla="*/ 3647039 w 12191999"/>
              <a:gd name="connsiteY500" fmla="*/ 759865 h 1160647"/>
              <a:gd name="connsiteX501" fmla="*/ 3647039 w 12191999"/>
              <a:gd name="connsiteY501" fmla="*/ 767431 h 1160647"/>
              <a:gd name="connsiteX502" fmla="*/ 3648813 w 12191999"/>
              <a:gd name="connsiteY502" fmla="*/ 767431 h 1160647"/>
              <a:gd name="connsiteX503" fmla="*/ 3661226 w 12191999"/>
              <a:gd name="connsiteY503" fmla="*/ 767431 h 1160647"/>
              <a:gd name="connsiteX504" fmla="*/ 3661226 w 12191999"/>
              <a:gd name="connsiteY504" fmla="*/ 743652 h 1160647"/>
              <a:gd name="connsiteX505" fmla="*/ 3662239 w 12191999"/>
              <a:gd name="connsiteY505" fmla="*/ 743652 h 1160647"/>
              <a:gd name="connsiteX506" fmla="*/ 3669332 w 12191999"/>
              <a:gd name="connsiteY506" fmla="*/ 743652 h 1160647"/>
              <a:gd name="connsiteX507" fmla="*/ 3669332 w 12191999"/>
              <a:gd name="connsiteY507" fmla="*/ 711225 h 1160647"/>
              <a:gd name="connsiteX508" fmla="*/ 3670345 w 12191999"/>
              <a:gd name="connsiteY508" fmla="*/ 711225 h 1160647"/>
              <a:gd name="connsiteX509" fmla="*/ 3677440 w 12191999"/>
              <a:gd name="connsiteY509" fmla="*/ 711225 h 1160647"/>
              <a:gd name="connsiteX510" fmla="*/ 3677440 w 12191999"/>
              <a:gd name="connsiteY510" fmla="*/ 709334 h 1160647"/>
              <a:gd name="connsiteX511" fmla="*/ 3677440 w 12191999"/>
              <a:gd name="connsiteY511" fmla="*/ 696093 h 1160647"/>
              <a:gd name="connsiteX512" fmla="*/ 3676172 w 12191999"/>
              <a:gd name="connsiteY512" fmla="*/ 694471 h 1160647"/>
              <a:gd name="connsiteX513" fmla="*/ 3681492 w 12191999"/>
              <a:gd name="connsiteY513" fmla="*/ 683122 h 1160647"/>
              <a:gd name="connsiteX514" fmla="*/ 3689600 w 12191999"/>
              <a:gd name="connsiteY514" fmla="*/ 711225 h 1160647"/>
              <a:gd name="connsiteX515" fmla="*/ 3690359 w 12191999"/>
              <a:gd name="connsiteY515" fmla="*/ 711225 h 1160647"/>
              <a:gd name="connsiteX516" fmla="*/ 3695680 w 12191999"/>
              <a:gd name="connsiteY516" fmla="*/ 711225 h 1160647"/>
              <a:gd name="connsiteX517" fmla="*/ 3695680 w 12191999"/>
              <a:gd name="connsiteY517" fmla="*/ 605298 h 1160647"/>
              <a:gd name="connsiteX518" fmla="*/ 3697199 w 12191999"/>
              <a:gd name="connsiteY518" fmla="*/ 605298 h 1160647"/>
              <a:gd name="connsiteX519" fmla="*/ 3707840 w 12191999"/>
              <a:gd name="connsiteY519" fmla="*/ 605298 h 1160647"/>
              <a:gd name="connsiteX520" fmla="*/ 3707840 w 12191999"/>
              <a:gd name="connsiteY520" fmla="*/ 557739 h 1160647"/>
              <a:gd name="connsiteX521" fmla="*/ 3734187 w 12191999"/>
              <a:gd name="connsiteY521" fmla="*/ 557739 h 1160647"/>
              <a:gd name="connsiteX522" fmla="*/ 3734187 w 12191999"/>
              <a:gd name="connsiteY522" fmla="*/ 536121 h 1160647"/>
              <a:gd name="connsiteX523" fmla="*/ 3768640 w 12191999"/>
              <a:gd name="connsiteY523" fmla="*/ 536121 h 1160647"/>
              <a:gd name="connsiteX524" fmla="*/ 3768640 w 12191999"/>
              <a:gd name="connsiteY524" fmla="*/ 538553 h 1160647"/>
              <a:gd name="connsiteX525" fmla="*/ 3768640 w 12191999"/>
              <a:gd name="connsiteY525" fmla="*/ 555577 h 1160647"/>
              <a:gd name="connsiteX526" fmla="*/ 3770921 w 12191999"/>
              <a:gd name="connsiteY526" fmla="*/ 555577 h 1160647"/>
              <a:gd name="connsiteX527" fmla="*/ 3786881 w 12191999"/>
              <a:gd name="connsiteY527" fmla="*/ 555577 h 1160647"/>
              <a:gd name="connsiteX528" fmla="*/ 3786881 w 12191999"/>
              <a:gd name="connsiteY528" fmla="*/ 603136 h 1160647"/>
              <a:gd name="connsiteX529" fmla="*/ 3787894 w 12191999"/>
              <a:gd name="connsiteY529" fmla="*/ 603136 h 1160647"/>
              <a:gd name="connsiteX530" fmla="*/ 3794988 w 12191999"/>
              <a:gd name="connsiteY530" fmla="*/ 603136 h 1160647"/>
              <a:gd name="connsiteX531" fmla="*/ 3809175 w 12191999"/>
              <a:gd name="connsiteY531" fmla="*/ 607460 h 1160647"/>
              <a:gd name="connsiteX532" fmla="*/ 3809175 w 12191999"/>
              <a:gd name="connsiteY532" fmla="*/ 646372 h 1160647"/>
              <a:gd name="connsiteX533" fmla="*/ 3810187 w 12191999"/>
              <a:gd name="connsiteY533" fmla="*/ 646372 h 1160647"/>
              <a:gd name="connsiteX534" fmla="*/ 3817281 w 12191999"/>
              <a:gd name="connsiteY534" fmla="*/ 646372 h 1160647"/>
              <a:gd name="connsiteX535" fmla="*/ 3817281 w 12191999"/>
              <a:gd name="connsiteY535" fmla="*/ 647993 h 1160647"/>
              <a:gd name="connsiteX536" fmla="*/ 3817281 w 12191999"/>
              <a:gd name="connsiteY536" fmla="*/ 659342 h 1160647"/>
              <a:gd name="connsiteX537" fmla="*/ 3819307 w 12191999"/>
              <a:gd name="connsiteY537" fmla="*/ 659342 h 1160647"/>
              <a:gd name="connsiteX538" fmla="*/ 3833494 w 12191999"/>
              <a:gd name="connsiteY538" fmla="*/ 659342 h 1160647"/>
              <a:gd name="connsiteX539" fmla="*/ 3839574 w 12191999"/>
              <a:gd name="connsiteY539" fmla="*/ 665828 h 1160647"/>
              <a:gd name="connsiteX540" fmla="*/ 3839574 w 12191999"/>
              <a:gd name="connsiteY540" fmla="*/ 687446 h 1160647"/>
              <a:gd name="connsiteX541" fmla="*/ 3841855 w 12191999"/>
              <a:gd name="connsiteY541" fmla="*/ 687446 h 1160647"/>
              <a:gd name="connsiteX542" fmla="*/ 3857815 w 12191999"/>
              <a:gd name="connsiteY542" fmla="*/ 687446 h 1160647"/>
              <a:gd name="connsiteX543" fmla="*/ 3857815 w 12191999"/>
              <a:gd name="connsiteY543" fmla="*/ 688526 h 1160647"/>
              <a:gd name="connsiteX544" fmla="*/ 3857815 w 12191999"/>
              <a:gd name="connsiteY544" fmla="*/ 696093 h 1160647"/>
              <a:gd name="connsiteX545" fmla="*/ 3859081 w 12191999"/>
              <a:gd name="connsiteY545" fmla="*/ 696093 h 1160647"/>
              <a:gd name="connsiteX546" fmla="*/ 3867948 w 12191999"/>
              <a:gd name="connsiteY546" fmla="*/ 696093 h 1160647"/>
              <a:gd name="connsiteX547" fmla="*/ 3867948 w 12191999"/>
              <a:gd name="connsiteY547" fmla="*/ 698254 h 1160647"/>
              <a:gd name="connsiteX548" fmla="*/ 3867948 w 12191999"/>
              <a:gd name="connsiteY548" fmla="*/ 713387 h 1160647"/>
              <a:gd name="connsiteX549" fmla="*/ 3872002 w 12191999"/>
              <a:gd name="connsiteY549" fmla="*/ 711495 h 1160647"/>
              <a:gd name="connsiteX550" fmla="*/ 3872002 w 12191999"/>
              <a:gd name="connsiteY550" fmla="*/ 698254 h 1160647"/>
              <a:gd name="connsiteX551" fmla="*/ 3873015 w 12191999"/>
              <a:gd name="connsiteY551" fmla="*/ 698254 h 1160647"/>
              <a:gd name="connsiteX552" fmla="*/ 3880108 w 12191999"/>
              <a:gd name="connsiteY552" fmla="*/ 698254 h 1160647"/>
              <a:gd name="connsiteX553" fmla="*/ 3880108 w 12191999"/>
              <a:gd name="connsiteY553" fmla="*/ 699876 h 1160647"/>
              <a:gd name="connsiteX554" fmla="*/ 3880108 w 12191999"/>
              <a:gd name="connsiteY554" fmla="*/ 711225 h 1160647"/>
              <a:gd name="connsiteX555" fmla="*/ 3880869 w 12191999"/>
              <a:gd name="connsiteY555" fmla="*/ 711225 h 1160647"/>
              <a:gd name="connsiteX556" fmla="*/ 3886189 w 12191999"/>
              <a:gd name="connsiteY556" fmla="*/ 711225 h 1160647"/>
              <a:gd name="connsiteX557" fmla="*/ 3934828 w 12191999"/>
              <a:gd name="connsiteY557" fmla="*/ 706902 h 1160647"/>
              <a:gd name="connsiteX558" fmla="*/ 3934828 w 12191999"/>
              <a:gd name="connsiteY558" fmla="*/ 708253 h 1160647"/>
              <a:gd name="connsiteX559" fmla="*/ 3934828 w 12191999"/>
              <a:gd name="connsiteY559" fmla="*/ 717710 h 1160647"/>
              <a:gd name="connsiteX560" fmla="*/ 3935589 w 12191999"/>
              <a:gd name="connsiteY560" fmla="*/ 717710 h 1160647"/>
              <a:gd name="connsiteX561" fmla="*/ 3940909 w 12191999"/>
              <a:gd name="connsiteY561" fmla="*/ 717710 h 1160647"/>
              <a:gd name="connsiteX562" fmla="*/ 3940909 w 12191999"/>
              <a:gd name="connsiteY562" fmla="*/ 719872 h 1160647"/>
              <a:gd name="connsiteX563" fmla="*/ 3940909 w 12191999"/>
              <a:gd name="connsiteY563" fmla="*/ 735005 h 1160647"/>
              <a:gd name="connsiteX564" fmla="*/ 3942936 w 12191999"/>
              <a:gd name="connsiteY564" fmla="*/ 733654 h 1160647"/>
              <a:gd name="connsiteX565" fmla="*/ 3957123 w 12191999"/>
              <a:gd name="connsiteY565" fmla="*/ 724196 h 1160647"/>
              <a:gd name="connsiteX566" fmla="*/ 3963202 w 12191999"/>
              <a:gd name="connsiteY566" fmla="*/ 683122 h 1160647"/>
              <a:gd name="connsiteX567" fmla="*/ 3963963 w 12191999"/>
              <a:gd name="connsiteY567" fmla="*/ 682852 h 1160647"/>
              <a:gd name="connsiteX568" fmla="*/ 3969283 w 12191999"/>
              <a:gd name="connsiteY568" fmla="*/ 680960 h 1160647"/>
              <a:gd name="connsiteX569" fmla="*/ 3971310 w 12191999"/>
              <a:gd name="connsiteY569" fmla="*/ 611783 h 1160647"/>
              <a:gd name="connsiteX570" fmla="*/ 3973337 w 12191999"/>
              <a:gd name="connsiteY570" fmla="*/ 680960 h 1160647"/>
              <a:gd name="connsiteX571" fmla="*/ 3974096 w 12191999"/>
              <a:gd name="connsiteY571" fmla="*/ 681230 h 1160647"/>
              <a:gd name="connsiteX572" fmla="*/ 3979416 w 12191999"/>
              <a:gd name="connsiteY572" fmla="*/ 683122 h 1160647"/>
              <a:gd name="connsiteX573" fmla="*/ 3979416 w 12191999"/>
              <a:gd name="connsiteY573" fmla="*/ 596651 h 1160647"/>
              <a:gd name="connsiteX574" fmla="*/ 3983470 w 12191999"/>
              <a:gd name="connsiteY574" fmla="*/ 564224 h 1160647"/>
              <a:gd name="connsiteX575" fmla="*/ 4021977 w 12191999"/>
              <a:gd name="connsiteY575" fmla="*/ 564224 h 1160647"/>
              <a:gd name="connsiteX576" fmla="*/ 4021977 w 12191999"/>
              <a:gd name="connsiteY576" fmla="*/ 596651 h 1160647"/>
              <a:gd name="connsiteX577" fmla="*/ 4022736 w 12191999"/>
              <a:gd name="connsiteY577" fmla="*/ 596651 h 1160647"/>
              <a:gd name="connsiteX578" fmla="*/ 4028057 w 12191999"/>
              <a:gd name="connsiteY578" fmla="*/ 596651 h 1160647"/>
              <a:gd name="connsiteX579" fmla="*/ 4028057 w 12191999"/>
              <a:gd name="connsiteY579" fmla="*/ 514503 h 1160647"/>
              <a:gd name="connsiteX580" fmla="*/ 4029830 w 12191999"/>
              <a:gd name="connsiteY580" fmla="*/ 514503 h 1160647"/>
              <a:gd name="connsiteX581" fmla="*/ 4042244 w 12191999"/>
              <a:gd name="connsiteY581" fmla="*/ 514503 h 1160647"/>
              <a:gd name="connsiteX582" fmla="*/ 4042244 w 12191999"/>
              <a:gd name="connsiteY582" fmla="*/ 512612 h 1160647"/>
              <a:gd name="connsiteX583" fmla="*/ 4042244 w 12191999"/>
              <a:gd name="connsiteY583" fmla="*/ 499371 h 1160647"/>
              <a:gd name="connsiteX584" fmla="*/ 4064537 w 12191999"/>
              <a:gd name="connsiteY584" fmla="*/ 499371 h 1160647"/>
              <a:gd name="connsiteX585" fmla="*/ 4064537 w 12191999"/>
              <a:gd name="connsiteY585" fmla="*/ 498290 h 1160647"/>
              <a:gd name="connsiteX586" fmla="*/ 4064537 w 12191999"/>
              <a:gd name="connsiteY586" fmla="*/ 490724 h 1160647"/>
              <a:gd name="connsiteX587" fmla="*/ 4066310 w 12191999"/>
              <a:gd name="connsiteY587" fmla="*/ 490724 h 1160647"/>
              <a:gd name="connsiteX588" fmla="*/ 4078724 w 12191999"/>
              <a:gd name="connsiteY588" fmla="*/ 490724 h 1160647"/>
              <a:gd name="connsiteX589" fmla="*/ 4078724 w 12191999"/>
              <a:gd name="connsiteY589" fmla="*/ 491805 h 1160647"/>
              <a:gd name="connsiteX590" fmla="*/ 4078724 w 12191999"/>
              <a:gd name="connsiteY590" fmla="*/ 499371 h 1160647"/>
              <a:gd name="connsiteX591" fmla="*/ 4079485 w 12191999"/>
              <a:gd name="connsiteY591" fmla="*/ 499371 h 1160647"/>
              <a:gd name="connsiteX592" fmla="*/ 4084805 w 12191999"/>
              <a:gd name="connsiteY592" fmla="*/ 499371 h 1160647"/>
              <a:gd name="connsiteX593" fmla="*/ 4094938 w 12191999"/>
              <a:gd name="connsiteY593" fmla="*/ 495047 h 1160647"/>
              <a:gd name="connsiteX594" fmla="*/ 4098990 w 12191999"/>
              <a:gd name="connsiteY594" fmla="*/ 498290 h 1160647"/>
              <a:gd name="connsiteX595" fmla="*/ 4098990 w 12191999"/>
              <a:gd name="connsiteY595" fmla="*/ 490724 h 1160647"/>
              <a:gd name="connsiteX596" fmla="*/ 4101271 w 12191999"/>
              <a:gd name="connsiteY596" fmla="*/ 490724 h 1160647"/>
              <a:gd name="connsiteX597" fmla="*/ 4117231 w 12191999"/>
              <a:gd name="connsiteY597" fmla="*/ 490724 h 1160647"/>
              <a:gd name="connsiteX598" fmla="*/ 4117231 w 12191999"/>
              <a:gd name="connsiteY598" fmla="*/ 491805 h 1160647"/>
              <a:gd name="connsiteX599" fmla="*/ 4117231 w 12191999"/>
              <a:gd name="connsiteY599" fmla="*/ 499371 h 1160647"/>
              <a:gd name="connsiteX600" fmla="*/ 4147632 w 12191999"/>
              <a:gd name="connsiteY600" fmla="*/ 499371 h 1160647"/>
              <a:gd name="connsiteX601" fmla="*/ 4147632 w 12191999"/>
              <a:gd name="connsiteY601" fmla="*/ 500992 h 1160647"/>
              <a:gd name="connsiteX602" fmla="*/ 4147632 w 12191999"/>
              <a:gd name="connsiteY602" fmla="*/ 512342 h 1160647"/>
              <a:gd name="connsiteX603" fmla="*/ 4173978 w 12191999"/>
              <a:gd name="connsiteY603" fmla="*/ 512342 h 1160647"/>
              <a:gd name="connsiteX604" fmla="*/ 4173978 w 12191999"/>
              <a:gd name="connsiteY604" fmla="*/ 542606 h 1160647"/>
              <a:gd name="connsiteX605" fmla="*/ 4174739 w 12191999"/>
              <a:gd name="connsiteY605" fmla="*/ 542606 h 1160647"/>
              <a:gd name="connsiteX606" fmla="*/ 4180058 w 12191999"/>
              <a:gd name="connsiteY606" fmla="*/ 542606 h 1160647"/>
              <a:gd name="connsiteX607" fmla="*/ 4180058 w 12191999"/>
              <a:gd name="connsiteY607" fmla="*/ 543687 h 1160647"/>
              <a:gd name="connsiteX608" fmla="*/ 4180058 w 12191999"/>
              <a:gd name="connsiteY608" fmla="*/ 551254 h 1160647"/>
              <a:gd name="connsiteX609" fmla="*/ 4184113 w 12191999"/>
              <a:gd name="connsiteY609" fmla="*/ 581518 h 1160647"/>
              <a:gd name="connsiteX610" fmla="*/ 4184872 w 12191999"/>
              <a:gd name="connsiteY610" fmla="*/ 581518 h 1160647"/>
              <a:gd name="connsiteX611" fmla="*/ 4190192 w 12191999"/>
              <a:gd name="connsiteY611" fmla="*/ 581518 h 1160647"/>
              <a:gd name="connsiteX612" fmla="*/ 4190192 w 12191999"/>
              <a:gd name="connsiteY612" fmla="*/ 582329 h 1160647"/>
              <a:gd name="connsiteX613" fmla="*/ 4190192 w 12191999"/>
              <a:gd name="connsiteY613" fmla="*/ 588004 h 1160647"/>
              <a:gd name="connsiteX614" fmla="*/ 4191206 w 12191999"/>
              <a:gd name="connsiteY614" fmla="*/ 588004 h 1160647"/>
              <a:gd name="connsiteX615" fmla="*/ 4198298 w 12191999"/>
              <a:gd name="connsiteY615" fmla="*/ 588004 h 1160647"/>
              <a:gd name="connsiteX616" fmla="*/ 4198298 w 12191999"/>
              <a:gd name="connsiteY616" fmla="*/ 618269 h 1160647"/>
              <a:gd name="connsiteX617" fmla="*/ 4200325 w 12191999"/>
              <a:gd name="connsiteY617" fmla="*/ 618269 h 1160647"/>
              <a:gd name="connsiteX618" fmla="*/ 4214512 w 12191999"/>
              <a:gd name="connsiteY618" fmla="*/ 618269 h 1160647"/>
              <a:gd name="connsiteX619" fmla="*/ 4214512 w 12191999"/>
              <a:gd name="connsiteY619" fmla="*/ 642048 h 1160647"/>
              <a:gd name="connsiteX620" fmla="*/ 4216539 w 12191999"/>
              <a:gd name="connsiteY620" fmla="*/ 643669 h 1160647"/>
              <a:gd name="connsiteX621" fmla="*/ 4216539 w 12191999"/>
              <a:gd name="connsiteY621" fmla="*/ 655019 h 1160647"/>
              <a:gd name="connsiteX622" fmla="*/ 4217299 w 12191999"/>
              <a:gd name="connsiteY622" fmla="*/ 655019 h 1160647"/>
              <a:gd name="connsiteX623" fmla="*/ 4222619 w 12191999"/>
              <a:gd name="connsiteY623" fmla="*/ 655019 h 1160647"/>
              <a:gd name="connsiteX624" fmla="*/ 4222619 w 12191999"/>
              <a:gd name="connsiteY624" fmla="*/ 678798 h 1160647"/>
              <a:gd name="connsiteX625" fmla="*/ 4223886 w 12191999"/>
              <a:gd name="connsiteY625" fmla="*/ 678798 h 1160647"/>
              <a:gd name="connsiteX626" fmla="*/ 4232752 w 12191999"/>
              <a:gd name="connsiteY626" fmla="*/ 678798 h 1160647"/>
              <a:gd name="connsiteX627" fmla="*/ 4234779 w 12191999"/>
              <a:gd name="connsiteY627" fmla="*/ 682852 h 1160647"/>
              <a:gd name="connsiteX628" fmla="*/ 4234779 w 12191999"/>
              <a:gd name="connsiteY628" fmla="*/ 696093 h 1160647"/>
              <a:gd name="connsiteX629" fmla="*/ 4236299 w 12191999"/>
              <a:gd name="connsiteY629" fmla="*/ 694201 h 1160647"/>
              <a:gd name="connsiteX630" fmla="*/ 4246939 w 12191999"/>
              <a:gd name="connsiteY630" fmla="*/ 680960 h 1160647"/>
              <a:gd name="connsiteX631" fmla="*/ 4275314 w 12191999"/>
              <a:gd name="connsiteY631" fmla="*/ 680960 h 1160647"/>
              <a:gd name="connsiteX632" fmla="*/ 4275314 w 12191999"/>
              <a:gd name="connsiteY632" fmla="*/ 767431 h 1160647"/>
              <a:gd name="connsiteX633" fmla="*/ 4276073 w 12191999"/>
              <a:gd name="connsiteY633" fmla="*/ 767431 h 1160647"/>
              <a:gd name="connsiteX634" fmla="*/ 4281393 w 12191999"/>
              <a:gd name="connsiteY634" fmla="*/ 767431 h 1160647"/>
              <a:gd name="connsiteX635" fmla="*/ 4282153 w 12191999"/>
              <a:gd name="connsiteY635" fmla="*/ 766080 h 1160647"/>
              <a:gd name="connsiteX636" fmla="*/ 4287473 w 12191999"/>
              <a:gd name="connsiteY636" fmla="*/ 756622 h 1160647"/>
              <a:gd name="connsiteX637" fmla="*/ 4287473 w 12191999"/>
              <a:gd name="connsiteY637" fmla="*/ 758514 h 1160647"/>
              <a:gd name="connsiteX638" fmla="*/ 4287473 w 12191999"/>
              <a:gd name="connsiteY638" fmla="*/ 771755 h 1160647"/>
              <a:gd name="connsiteX639" fmla="*/ 4291526 w 12191999"/>
              <a:gd name="connsiteY639" fmla="*/ 726358 h 1160647"/>
              <a:gd name="connsiteX640" fmla="*/ 4292286 w 12191999"/>
              <a:gd name="connsiteY640" fmla="*/ 726358 h 1160647"/>
              <a:gd name="connsiteX641" fmla="*/ 4297606 w 12191999"/>
              <a:gd name="connsiteY641" fmla="*/ 726358 h 1160647"/>
              <a:gd name="connsiteX642" fmla="*/ 4297606 w 12191999"/>
              <a:gd name="connsiteY642" fmla="*/ 661504 h 1160647"/>
              <a:gd name="connsiteX643" fmla="*/ 4298620 w 12191999"/>
              <a:gd name="connsiteY643" fmla="*/ 661504 h 1160647"/>
              <a:gd name="connsiteX644" fmla="*/ 4305713 w 12191999"/>
              <a:gd name="connsiteY644" fmla="*/ 661504 h 1160647"/>
              <a:gd name="connsiteX645" fmla="*/ 4317873 w 12191999"/>
              <a:gd name="connsiteY645" fmla="*/ 618269 h 1160647"/>
              <a:gd name="connsiteX646" fmla="*/ 4319140 w 12191999"/>
              <a:gd name="connsiteY646" fmla="*/ 618269 h 1160647"/>
              <a:gd name="connsiteX647" fmla="*/ 4328007 w 12191999"/>
              <a:gd name="connsiteY647" fmla="*/ 618269 h 1160647"/>
              <a:gd name="connsiteX648" fmla="*/ 4338140 w 12191999"/>
              <a:gd name="connsiteY648" fmla="*/ 661504 h 1160647"/>
              <a:gd name="connsiteX649" fmla="*/ 4339153 w 12191999"/>
              <a:gd name="connsiteY649" fmla="*/ 661504 h 1160647"/>
              <a:gd name="connsiteX650" fmla="*/ 4346247 w 12191999"/>
              <a:gd name="connsiteY650" fmla="*/ 661504 h 1160647"/>
              <a:gd name="connsiteX651" fmla="*/ 4346247 w 12191999"/>
              <a:gd name="connsiteY651" fmla="*/ 700416 h 1160647"/>
              <a:gd name="connsiteX652" fmla="*/ 4348020 w 12191999"/>
              <a:gd name="connsiteY652" fmla="*/ 700416 h 1160647"/>
              <a:gd name="connsiteX653" fmla="*/ 4360434 w 12191999"/>
              <a:gd name="connsiteY653" fmla="*/ 700416 h 1160647"/>
              <a:gd name="connsiteX654" fmla="*/ 4360434 w 12191999"/>
              <a:gd name="connsiteY654" fmla="*/ 702578 h 1160647"/>
              <a:gd name="connsiteX655" fmla="*/ 4360434 w 12191999"/>
              <a:gd name="connsiteY655" fmla="*/ 717710 h 1160647"/>
              <a:gd name="connsiteX656" fmla="*/ 4364487 w 12191999"/>
              <a:gd name="connsiteY656" fmla="*/ 715549 h 1160647"/>
              <a:gd name="connsiteX657" fmla="*/ 4364487 w 12191999"/>
              <a:gd name="connsiteY657" fmla="*/ 700416 h 1160647"/>
              <a:gd name="connsiteX658" fmla="*/ 4366007 w 12191999"/>
              <a:gd name="connsiteY658" fmla="*/ 700416 h 1160647"/>
              <a:gd name="connsiteX659" fmla="*/ 4376647 w 12191999"/>
              <a:gd name="connsiteY659" fmla="*/ 700416 h 1160647"/>
              <a:gd name="connsiteX660" fmla="*/ 4376647 w 12191999"/>
              <a:gd name="connsiteY660" fmla="*/ 702037 h 1160647"/>
              <a:gd name="connsiteX661" fmla="*/ 4376647 w 12191999"/>
              <a:gd name="connsiteY661" fmla="*/ 713387 h 1160647"/>
              <a:gd name="connsiteX662" fmla="*/ 4407048 w 12191999"/>
              <a:gd name="connsiteY662" fmla="*/ 713387 h 1160647"/>
              <a:gd name="connsiteX663" fmla="*/ 4407048 w 12191999"/>
              <a:gd name="connsiteY663" fmla="*/ 676637 h 1160647"/>
              <a:gd name="connsiteX664" fmla="*/ 4408314 w 12191999"/>
              <a:gd name="connsiteY664" fmla="*/ 676637 h 1160647"/>
              <a:gd name="connsiteX665" fmla="*/ 4417181 w 12191999"/>
              <a:gd name="connsiteY665" fmla="*/ 676637 h 1160647"/>
              <a:gd name="connsiteX666" fmla="*/ 4417181 w 12191999"/>
              <a:gd name="connsiteY666" fmla="*/ 698254 h 1160647"/>
              <a:gd name="connsiteX667" fmla="*/ 4419208 w 12191999"/>
              <a:gd name="connsiteY667" fmla="*/ 665828 h 1160647"/>
              <a:gd name="connsiteX668" fmla="*/ 4441501 w 12191999"/>
              <a:gd name="connsiteY668" fmla="*/ 665828 h 1160647"/>
              <a:gd name="connsiteX669" fmla="*/ 4441501 w 12191999"/>
              <a:gd name="connsiteY669" fmla="*/ 664206 h 1160647"/>
              <a:gd name="connsiteX670" fmla="*/ 4441501 w 12191999"/>
              <a:gd name="connsiteY670" fmla="*/ 652857 h 1160647"/>
              <a:gd name="connsiteX671" fmla="*/ 4442262 w 12191999"/>
              <a:gd name="connsiteY671" fmla="*/ 652857 h 1160647"/>
              <a:gd name="connsiteX672" fmla="*/ 4447582 w 12191999"/>
              <a:gd name="connsiteY672" fmla="*/ 652857 h 1160647"/>
              <a:gd name="connsiteX673" fmla="*/ 4447582 w 12191999"/>
              <a:gd name="connsiteY673" fmla="*/ 650966 h 1160647"/>
              <a:gd name="connsiteX674" fmla="*/ 4447582 w 12191999"/>
              <a:gd name="connsiteY674" fmla="*/ 637725 h 1160647"/>
              <a:gd name="connsiteX675" fmla="*/ 4451635 w 12191999"/>
              <a:gd name="connsiteY675" fmla="*/ 644210 h 1160647"/>
              <a:gd name="connsiteX676" fmla="*/ 4453915 w 12191999"/>
              <a:gd name="connsiteY676" fmla="*/ 644210 h 1160647"/>
              <a:gd name="connsiteX677" fmla="*/ 4469875 w 12191999"/>
              <a:gd name="connsiteY677" fmla="*/ 644210 h 1160647"/>
              <a:gd name="connsiteX678" fmla="*/ 4469875 w 12191999"/>
              <a:gd name="connsiteY678" fmla="*/ 643399 h 1160647"/>
              <a:gd name="connsiteX679" fmla="*/ 4469875 w 12191999"/>
              <a:gd name="connsiteY679" fmla="*/ 637725 h 1160647"/>
              <a:gd name="connsiteX680" fmla="*/ 4470636 w 12191999"/>
              <a:gd name="connsiteY680" fmla="*/ 637725 h 1160647"/>
              <a:gd name="connsiteX681" fmla="*/ 4475956 w 12191999"/>
              <a:gd name="connsiteY681" fmla="*/ 637725 h 1160647"/>
              <a:gd name="connsiteX682" fmla="*/ 4475956 w 12191999"/>
              <a:gd name="connsiteY682" fmla="*/ 639076 h 1160647"/>
              <a:gd name="connsiteX683" fmla="*/ 4475956 w 12191999"/>
              <a:gd name="connsiteY683" fmla="*/ 648534 h 1160647"/>
              <a:gd name="connsiteX684" fmla="*/ 4514462 w 12191999"/>
              <a:gd name="connsiteY684" fmla="*/ 648534 h 1160647"/>
              <a:gd name="connsiteX685" fmla="*/ 4514462 w 12191999"/>
              <a:gd name="connsiteY685" fmla="*/ 786887 h 1160647"/>
              <a:gd name="connsiteX686" fmla="*/ 4515982 w 12191999"/>
              <a:gd name="connsiteY686" fmla="*/ 786887 h 1160647"/>
              <a:gd name="connsiteX687" fmla="*/ 4526622 w 12191999"/>
              <a:gd name="connsiteY687" fmla="*/ 786887 h 1160647"/>
              <a:gd name="connsiteX688" fmla="*/ 4526622 w 12191999"/>
              <a:gd name="connsiteY688" fmla="*/ 773917 h 1160647"/>
              <a:gd name="connsiteX689" fmla="*/ 4530676 w 12191999"/>
              <a:gd name="connsiteY689" fmla="*/ 773917 h 1160647"/>
              <a:gd name="connsiteX690" fmla="*/ 4530676 w 12191999"/>
              <a:gd name="connsiteY690" fmla="*/ 786887 h 1160647"/>
              <a:gd name="connsiteX691" fmla="*/ 4561076 w 12191999"/>
              <a:gd name="connsiteY691" fmla="*/ 786887 h 1160647"/>
              <a:gd name="connsiteX692" fmla="*/ 4561076 w 12191999"/>
              <a:gd name="connsiteY692" fmla="*/ 756622 h 1160647"/>
              <a:gd name="connsiteX693" fmla="*/ 4573236 w 12191999"/>
              <a:gd name="connsiteY693" fmla="*/ 756622 h 1160647"/>
              <a:gd name="connsiteX694" fmla="*/ 4585396 w 12191999"/>
              <a:gd name="connsiteY694" fmla="*/ 754461 h 1160647"/>
              <a:gd name="connsiteX695" fmla="*/ 4589450 w 12191999"/>
              <a:gd name="connsiteY695" fmla="*/ 756622 h 1160647"/>
              <a:gd name="connsiteX696" fmla="*/ 4599583 w 12191999"/>
              <a:gd name="connsiteY696" fmla="*/ 756622 h 1160647"/>
              <a:gd name="connsiteX697" fmla="*/ 4599583 w 12191999"/>
              <a:gd name="connsiteY697" fmla="*/ 786887 h 1160647"/>
              <a:gd name="connsiteX698" fmla="*/ 4607690 w 12191999"/>
              <a:gd name="connsiteY698" fmla="*/ 786887 h 1160647"/>
              <a:gd name="connsiteX699" fmla="*/ 4607690 w 12191999"/>
              <a:gd name="connsiteY699" fmla="*/ 804182 h 1160647"/>
              <a:gd name="connsiteX700" fmla="*/ 4617026 w 12191999"/>
              <a:gd name="connsiteY700" fmla="*/ 805087 h 1160647"/>
              <a:gd name="connsiteX701" fmla="*/ 4629984 w 12191999"/>
              <a:gd name="connsiteY701" fmla="*/ 805087 h 1160647"/>
              <a:gd name="connsiteX702" fmla="*/ 4629984 w 12191999"/>
              <a:gd name="connsiteY702" fmla="*/ 789049 h 1160647"/>
              <a:gd name="connsiteX703" fmla="*/ 4697940 w 12191999"/>
              <a:gd name="connsiteY703" fmla="*/ 789049 h 1160647"/>
              <a:gd name="connsiteX704" fmla="*/ 4697940 w 12191999"/>
              <a:gd name="connsiteY704" fmla="*/ 703796 h 1160647"/>
              <a:gd name="connsiteX705" fmla="*/ 4769948 w 12191999"/>
              <a:gd name="connsiteY705" fmla="*/ 703796 h 1160647"/>
              <a:gd name="connsiteX706" fmla="*/ 4769948 w 12191999"/>
              <a:gd name="connsiteY706" fmla="*/ 782564 h 1160647"/>
              <a:gd name="connsiteX707" fmla="*/ 4771852 w 12191999"/>
              <a:gd name="connsiteY707" fmla="*/ 782564 h 1160647"/>
              <a:gd name="connsiteX708" fmla="*/ 4773094 w 12191999"/>
              <a:gd name="connsiteY708" fmla="*/ 805087 h 1160647"/>
              <a:gd name="connsiteX709" fmla="*/ 4782770 w 12191999"/>
              <a:gd name="connsiteY709" fmla="*/ 805087 h 1160647"/>
              <a:gd name="connsiteX710" fmla="*/ 4784012 w 12191999"/>
              <a:gd name="connsiteY710" fmla="*/ 782564 h 1160647"/>
              <a:gd name="connsiteX711" fmla="*/ 4790092 w 12191999"/>
              <a:gd name="connsiteY711" fmla="*/ 782564 h 1160647"/>
              <a:gd name="connsiteX712" fmla="*/ 4791334 w 12191999"/>
              <a:gd name="connsiteY712" fmla="*/ 805087 h 1160647"/>
              <a:gd name="connsiteX713" fmla="*/ 4841956 w 12191999"/>
              <a:gd name="connsiteY713" fmla="*/ 805087 h 1160647"/>
              <a:gd name="connsiteX714" fmla="*/ 4841956 w 12191999"/>
              <a:gd name="connsiteY714" fmla="*/ 642059 h 1160647"/>
              <a:gd name="connsiteX715" fmla="*/ 5039284 w 12191999"/>
              <a:gd name="connsiteY715" fmla="*/ 642059 h 1160647"/>
              <a:gd name="connsiteX716" fmla="*/ 5039284 w 12191999"/>
              <a:gd name="connsiteY716" fmla="*/ 805087 h 1160647"/>
              <a:gd name="connsiteX717" fmla="*/ 5057980 w 12191999"/>
              <a:gd name="connsiteY717" fmla="*/ 805087 h 1160647"/>
              <a:gd name="connsiteX718" fmla="*/ 5057980 w 12191999"/>
              <a:gd name="connsiteY718" fmla="*/ 722394 h 1160647"/>
              <a:gd name="connsiteX719" fmla="*/ 5153101 w 12191999"/>
              <a:gd name="connsiteY719" fmla="*/ 722394 h 1160647"/>
              <a:gd name="connsiteX720" fmla="*/ 5205564 w 12191999"/>
              <a:gd name="connsiteY720" fmla="*/ 657181 h 1160647"/>
              <a:gd name="connsiteX721" fmla="*/ 5270418 w 12191999"/>
              <a:gd name="connsiteY721" fmla="*/ 657181 h 1160647"/>
              <a:gd name="connsiteX722" fmla="*/ 5270418 w 12191999"/>
              <a:gd name="connsiteY722" fmla="*/ 732843 h 1160647"/>
              <a:gd name="connsiteX723" fmla="*/ 5278525 w 12191999"/>
              <a:gd name="connsiteY723" fmla="*/ 732843 h 1160647"/>
              <a:gd name="connsiteX724" fmla="*/ 5280552 w 12191999"/>
              <a:gd name="connsiteY724" fmla="*/ 726358 h 1160647"/>
              <a:gd name="connsiteX725" fmla="*/ 5286632 w 12191999"/>
              <a:gd name="connsiteY725" fmla="*/ 726358 h 1160647"/>
              <a:gd name="connsiteX726" fmla="*/ 5288659 w 12191999"/>
              <a:gd name="connsiteY726" fmla="*/ 735005 h 1160647"/>
              <a:gd name="connsiteX727" fmla="*/ 5300819 w 12191999"/>
              <a:gd name="connsiteY727" fmla="*/ 735005 h 1160647"/>
              <a:gd name="connsiteX728" fmla="*/ 5300819 w 12191999"/>
              <a:gd name="connsiteY728" fmla="*/ 728519 h 1160647"/>
              <a:gd name="connsiteX729" fmla="*/ 5323112 w 12191999"/>
              <a:gd name="connsiteY729" fmla="*/ 728519 h 1160647"/>
              <a:gd name="connsiteX730" fmla="*/ 5323112 w 12191999"/>
              <a:gd name="connsiteY730" fmla="*/ 735005 h 1160647"/>
              <a:gd name="connsiteX731" fmla="*/ 5343379 w 12191999"/>
              <a:gd name="connsiteY731" fmla="*/ 735005 h 1160647"/>
              <a:gd name="connsiteX732" fmla="*/ 5343379 w 12191999"/>
              <a:gd name="connsiteY732" fmla="*/ 780402 h 1160647"/>
              <a:gd name="connsiteX733" fmla="*/ 5357566 w 12191999"/>
              <a:gd name="connsiteY733" fmla="*/ 780402 h 1160647"/>
              <a:gd name="connsiteX734" fmla="*/ 5357566 w 12191999"/>
              <a:gd name="connsiteY734" fmla="*/ 767431 h 1160647"/>
              <a:gd name="connsiteX735" fmla="*/ 5373781 w 12191999"/>
              <a:gd name="connsiteY735" fmla="*/ 767431 h 1160647"/>
              <a:gd name="connsiteX736" fmla="*/ 5373781 w 12191999"/>
              <a:gd name="connsiteY736" fmla="*/ 588004 h 1160647"/>
              <a:gd name="connsiteX737" fmla="*/ 5379860 w 12191999"/>
              <a:gd name="connsiteY737" fmla="*/ 581518 h 1160647"/>
              <a:gd name="connsiteX738" fmla="*/ 5452821 w 12191999"/>
              <a:gd name="connsiteY738" fmla="*/ 581518 h 1160647"/>
              <a:gd name="connsiteX739" fmla="*/ 5452821 w 12191999"/>
              <a:gd name="connsiteY739" fmla="*/ 590166 h 1160647"/>
              <a:gd name="connsiteX740" fmla="*/ 5462954 w 12191999"/>
              <a:gd name="connsiteY740" fmla="*/ 590166 h 1160647"/>
              <a:gd name="connsiteX741" fmla="*/ 5462954 w 12191999"/>
              <a:gd name="connsiteY741" fmla="*/ 704740 h 1160647"/>
              <a:gd name="connsiteX742" fmla="*/ 5485248 w 12191999"/>
              <a:gd name="connsiteY742" fmla="*/ 704740 h 1160647"/>
              <a:gd name="connsiteX743" fmla="*/ 5485248 w 12191999"/>
              <a:gd name="connsiteY743" fmla="*/ 637725 h 1160647"/>
              <a:gd name="connsiteX744" fmla="*/ 5511595 w 12191999"/>
              <a:gd name="connsiteY744" fmla="*/ 637725 h 1160647"/>
              <a:gd name="connsiteX745" fmla="*/ 5515648 w 12191999"/>
              <a:gd name="connsiteY745" fmla="*/ 633401 h 1160647"/>
              <a:gd name="connsiteX746" fmla="*/ 5523755 w 12191999"/>
              <a:gd name="connsiteY746" fmla="*/ 633401 h 1160647"/>
              <a:gd name="connsiteX747" fmla="*/ 5527809 w 12191999"/>
              <a:gd name="connsiteY747" fmla="*/ 637725 h 1160647"/>
              <a:gd name="connsiteX748" fmla="*/ 5550102 w 12191999"/>
              <a:gd name="connsiteY748" fmla="*/ 637725 h 1160647"/>
              <a:gd name="connsiteX749" fmla="*/ 5550102 w 12191999"/>
              <a:gd name="connsiteY749" fmla="*/ 520989 h 1160647"/>
              <a:gd name="connsiteX750" fmla="*/ 5606849 w 12191999"/>
              <a:gd name="connsiteY750" fmla="*/ 510180 h 1160647"/>
              <a:gd name="connsiteX751" fmla="*/ 5606849 w 12191999"/>
              <a:gd name="connsiteY751" fmla="*/ 511261 h 1160647"/>
              <a:gd name="connsiteX752" fmla="*/ 5606849 w 12191999"/>
              <a:gd name="connsiteY752" fmla="*/ 518827 h 1160647"/>
              <a:gd name="connsiteX753" fmla="*/ 5633197 w 12191999"/>
              <a:gd name="connsiteY753" fmla="*/ 518827 h 1160647"/>
              <a:gd name="connsiteX754" fmla="*/ 5633197 w 12191999"/>
              <a:gd name="connsiteY754" fmla="*/ 773917 h 1160647"/>
              <a:gd name="connsiteX755" fmla="*/ 5655490 w 12191999"/>
              <a:gd name="connsiteY755" fmla="*/ 773917 h 1160647"/>
              <a:gd name="connsiteX756" fmla="*/ 5655490 w 12191999"/>
              <a:gd name="connsiteY756" fmla="*/ 769593 h 1160647"/>
              <a:gd name="connsiteX757" fmla="*/ 5667650 w 12191999"/>
              <a:gd name="connsiteY757" fmla="*/ 769593 h 1160647"/>
              <a:gd name="connsiteX758" fmla="*/ 5667650 w 12191999"/>
              <a:gd name="connsiteY758" fmla="*/ 773917 h 1160647"/>
              <a:gd name="connsiteX759" fmla="*/ 5691970 w 12191999"/>
              <a:gd name="connsiteY759" fmla="*/ 773917 h 1160647"/>
              <a:gd name="connsiteX760" fmla="*/ 5691970 w 12191999"/>
              <a:gd name="connsiteY760" fmla="*/ 760946 h 1160647"/>
              <a:gd name="connsiteX761" fmla="*/ 5720344 w 12191999"/>
              <a:gd name="connsiteY761" fmla="*/ 760946 h 1160647"/>
              <a:gd name="connsiteX762" fmla="*/ 5732504 w 12191999"/>
              <a:gd name="connsiteY762" fmla="*/ 756622 h 1160647"/>
              <a:gd name="connsiteX763" fmla="*/ 5752772 w 12191999"/>
              <a:gd name="connsiteY763" fmla="*/ 760946 h 1160647"/>
              <a:gd name="connsiteX764" fmla="*/ 5752772 w 12191999"/>
              <a:gd name="connsiteY764" fmla="*/ 743652 h 1160647"/>
              <a:gd name="connsiteX765" fmla="*/ 5760878 w 12191999"/>
              <a:gd name="connsiteY765" fmla="*/ 743652 h 1160647"/>
              <a:gd name="connsiteX766" fmla="*/ 5760878 w 12191999"/>
              <a:gd name="connsiteY766" fmla="*/ 730681 h 1160647"/>
              <a:gd name="connsiteX767" fmla="*/ 5817625 w 12191999"/>
              <a:gd name="connsiteY767" fmla="*/ 730681 h 1160647"/>
              <a:gd name="connsiteX768" fmla="*/ 5817625 w 12191999"/>
              <a:gd name="connsiteY768" fmla="*/ 700416 h 1160647"/>
              <a:gd name="connsiteX769" fmla="*/ 5835865 w 12191999"/>
              <a:gd name="connsiteY769" fmla="*/ 700416 h 1160647"/>
              <a:gd name="connsiteX770" fmla="*/ 5835865 w 12191999"/>
              <a:gd name="connsiteY770" fmla="*/ 693931 h 1160647"/>
              <a:gd name="connsiteX771" fmla="*/ 5848025 w 12191999"/>
              <a:gd name="connsiteY771" fmla="*/ 693931 h 1160647"/>
              <a:gd name="connsiteX772" fmla="*/ 5848025 w 12191999"/>
              <a:gd name="connsiteY772" fmla="*/ 700416 h 1160647"/>
              <a:gd name="connsiteX773" fmla="*/ 5864239 w 12191999"/>
              <a:gd name="connsiteY773" fmla="*/ 700416 h 1160647"/>
              <a:gd name="connsiteX774" fmla="*/ 5864239 w 12191999"/>
              <a:gd name="connsiteY774" fmla="*/ 750137 h 1160647"/>
              <a:gd name="connsiteX775" fmla="*/ 5896666 w 12191999"/>
              <a:gd name="connsiteY775" fmla="*/ 750137 h 1160647"/>
              <a:gd name="connsiteX776" fmla="*/ 5896666 w 12191999"/>
              <a:gd name="connsiteY776" fmla="*/ 724196 h 1160647"/>
              <a:gd name="connsiteX777" fmla="*/ 5935174 w 12191999"/>
              <a:gd name="connsiteY777" fmla="*/ 724196 h 1160647"/>
              <a:gd name="connsiteX778" fmla="*/ 5935174 w 12191999"/>
              <a:gd name="connsiteY778" fmla="*/ 693931 h 1160647"/>
              <a:gd name="connsiteX779" fmla="*/ 5983814 w 12191999"/>
              <a:gd name="connsiteY779" fmla="*/ 693931 h 1160647"/>
              <a:gd name="connsiteX780" fmla="*/ 5983814 w 12191999"/>
              <a:gd name="connsiteY780" fmla="*/ 805087 h 1160647"/>
              <a:gd name="connsiteX781" fmla="*/ 5983814 w 12191999"/>
              <a:gd name="connsiteY781" fmla="*/ 818866 h 1160647"/>
              <a:gd name="connsiteX782" fmla="*/ 6047612 w 12191999"/>
              <a:gd name="connsiteY782" fmla="*/ 818866 h 1160647"/>
              <a:gd name="connsiteX783" fmla="*/ 6047164 w 12191999"/>
              <a:gd name="connsiteY783" fmla="*/ 724196 h 1160647"/>
              <a:gd name="connsiteX784" fmla="*/ 6067431 w 12191999"/>
              <a:gd name="connsiteY784" fmla="*/ 724196 h 1160647"/>
              <a:gd name="connsiteX785" fmla="*/ 6067938 w 12191999"/>
              <a:gd name="connsiteY785" fmla="*/ 723115 h 1160647"/>
              <a:gd name="connsiteX786" fmla="*/ 6071484 w 12191999"/>
              <a:gd name="connsiteY786" fmla="*/ 715549 h 1160647"/>
              <a:gd name="connsiteX787" fmla="*/ 6073258 w 12191999"/>
              <a:gd name="connsiteY787" fmla="*/ 715819 h 1160647"/>
              <a:gd name="connsiteX788" fmla="*/ 6085671 w 12191999"/>
              <a:gd name="connsiteY788" fmla="*/ 717710 h 1160647"/>
              <a:gd name="connsiteX789" fmla="*/ 6086178 w 12191999"/>
              <a:gd name="connsiteY789" fmla="*/ 719062 h 1160647"/>
              <a:gd name="connsiteX790" fmla="*/ 6089724 w 12191999"/>
              <a:gd name="connsiteY790" fmla="*/ 728519 h 1160647"/>
              <a:gd name="connsiteX791" fmla="*/ 6116071 w 12191999"/>
              <a:gd name="connsiteY791" fmla="*/ 730681 h 1160647"/>
              <a:gd name="connsiteX792" fmla="*/ 6116071 w 12191999"/>
              <a:gd name="connsiteY792" fmla="*/ 607460 h 1160647"/>
              <a:gd name="connsiteX793" fmla="*/ 6118098 w 12191999"/>
              <a:gd name="connsiteY793" fmla="*/ 607460 h 1160647"/>
              <a:gd name="connsiteX794" fmla="*/ 6132285 w 12191999"/>
              <a:gd name="connsiteY794" fmla="*/ 607460 h 1160647"/>
              <a:gd name="connsiteX795" fmla="*/ 6132285 w 12191999"/>
              <a:gd name="connsiteY795" fmla="*/ 471268 h 1160647"/>
              <a:gd name="connsiteX796" fmla="*/ 6134058 w 12191999"/>
              <a:gd name="connsiteY796" fmla="*/ 471268 h 1160647"/>
              <a:gd name="connsiteX797" fmla="*/ 6146472 w 12191999"/>
              <a:gd name="connsiteY797" fmla="*/ 471268 h 1160647"/>
              <a:gd name="connsiteX798" fmla="*/ 6268073 w 12191999"/>
              <a:gd name="connsiteY798" fmla="*/ 471268 h 1160647"/>
              <a:gd name="connsiteX799" fmla="*/ 6270353 w 12191999"/>
              <a:gd name="connsiteY799" fmla="*/ 471268 h 1160647"/>
              <a:gd name="connsiteX800" fmla="*/ 6286314 w 12191999"/>
              <a:gd name="connsiteY800" fmla="*/ 471268 h 1160647"/>
              <a:gd name="connsiteX801" fmla="*/ 6286314 w 12191999"/>
              <a:gd name="connsiteY801" fmla="*/ 611783 h 1160647"/>
              <a:gd name="connsiteX802" fmla="*/ 6287834 w 12191999"/>
              <a:gd name="connsiteY802" fmla="*/ 611513 h 1160647"/>
              <a:gd name="connsiteX803" fmla="*/ 6298474 w 12191999"/>
              <a:gd name="connsiteY803" fmla="*/ 609622 h 1160647"/>
              <a:gd name="connsiteX804" fmla="*/ 6296447 w 12191999"/>
              <a:gd name="connsiteY804" fmla="*/ 698254 h 1160647"/>
              <a:gd name="connsiteX805" fmla="*/ 6297967 w 12191999"/>
              <a:gd name="connsiteY805" fmla="*/ 698525 h 1160647"/>
              <a:gd name="connsiteX806" fmla="*/ 6308607 w 12191999"/>
              <a:gd name="connsiteY806" fmla="*/ 700416 h 1160647"/>
              <a:gd name="connsiteX807" fmla="*/ 6308860 w 12191999"/>
              <a:gd name="connsiteY807" fmla="*/ 701227 h 1160647"/>
              <a:gd name="connsiteX808" fmla="*/ 6310634 w 12191999"/>
              <a:gd name="connsiteY808" fmla="*/ 706902 h 1160647"/>
              <a:gd name="connsiteX809" fmla="*/ 6311394 w 12191999"/>
              <a:gd name="connsiteY809" fmla="*/ 704470 h 1160647"/>
              <a:gd name="connsiteX810" fmla="*/ 6316714 w 12191999"/>
              <a:gd name="connsiteY810" fmla="*/ 687446 h 1160647"/>
              <a:gd name="connsiteX811" fmla="*/ 6318487 w 12191999"/>
              <a:gd name="connsiteY811" fmla="*/ 687446 h 1160647"/>
              <a:gd name="connsiteX812" fmla="*/ 6330901 w 12191999"/>
              <a:gd name="connsiteY812" fmla="*/ 687446 h 1160647"/>
              <a:gd name="connsiteX813" fmla="*/ 6330901 w 12191999"/>
              <a:gd name="connsiteY813" fmla="*/ 719872 h 1160647"/>
              <a:gd name="connsiteX814" fmla="*/ 6331914 w 12191999"/>
              <a:gd name="connsiteY814" fmla="*/ 720413 h 1160647"/>
              <a:gd name="connsiteX815" fmla="*/ 6339008 w 12191999"/>
              <a:gd name="connsiteY815" fmla="*/ 724196 h 1160647"/>
              <a:gd name="connsiteX816" fmla="*/ 6339008 w 12191999"/>
              <a:gd name="connsiteY816" fmla="*/ 725547 h 1160647"/>
              <a:gd name="connsiteX817" fmla="*/ 6339008 w 12191999"/>
              <a:gd name="connsiteY817" fmla="*/ 735005 h 1160647"/>
              <a:gd name="connsiteX818" fmla="*/ 6383595 w 12191999"/>
              <a:gd name="connsiteY818" fmla="*/ 735005 h 1160647"/>
              <a:gd name="connsiteX819" fmla="*/ 6383595 w 12191999"/>
              <a:gd name="connsiteY819" fmla="*/ 736086 h 1160647"/>
              <a:gd name="connsiteX820" fmla="*/ 6383595 w 12191999"/>
              <a:gd name="connsiteY820" fmla="*/ 743652 h 1160647"/>
              <a:gd name="connsiteX821" fmla="*/ 6385621 w 12191999"/>
              <a:gd name="connsiteY821" fmla="*/ 743652 h 1160647"/>
              <a:gd name="connsiteX822" fmla="*/ 6399808 w 12191999"/>
              <a:gd name="connsiteY822" fmla="*/ 743652 h 1160647"/>
              <a:gd name="connsiteX823" fmla="*/ 6399808 w 12191999"/>
              <a:gd name="connsiteY823" fmla="*/ 713387 h 1160647"/>
              <a:gd name="connsiteX824" fmla="*/ 6444395 w 12191999"/>
              <a:gd name="connsiteY824" fmla="*/ 713387 h 1160647"/>
              <a:gd name="connsiteX825" fmla="*/ 6444395 w 12191999"/>
              <a:gd name="connsiteY825" fmla="*/ 712036 h 1160647"/>
              <a:gd name="connsiteX826" fmla="*/ 6444395 w 12191999"/>
              <a:gd name="connsiteY826" fmla="*/ 702578 h 1160647"/>
              <a:gd name="connsiteX827" fmla="*/ 6445409 w 12191999"/>
              <a:gd name="connsiteY827" fmla="*/ 702578 h 1160647"/>
              <a:gd name="connsiteX828" fmla="*/ 6452502 w 12191999"/>
              <a:gd name="connsiteY828" fmla="*/ 702578 h 1160647"/>
              <a:gd name="connsiteX829" fmla="*/ 6452502 w 12191999"/>
              <a:gd name="connsiteY829" fmla="*/ 700687 h 1160647"/>
              <a:gd name="connsiteX830" fmla="*/ 6452502 w 12191999"/>
              <a:gd name="connsiteY830" fmla="*/ 687446 h 1160647"/>
              <a:gd name="connsiteX831" fmla="*/ 6453262 w 12191999"/>
              <a:gd name="connsiteY831" fmla="*/ 687446 h 1160647"/>
              <a:gd name="connsiteX832" fmla="*/ 6458582 w 12191999"/>
              <a:gd name="connsiteY832" fmla="*/ 687446 h 1160647"/>
              <a:gd name="connsiteX833" fmla="*/ 6458582 w 12191999"/>
              <a:gd name="connsiteY833" fmla="*/ 686365 h 1160647"/>
              <a:gd name="connsiteX834" fmla="*/ 6458582 w 12191999"/>
              <a:gd name="connsiteY834" fmla="*/ 678798 h 1160647"/>
              <a:gd name="connsiteX835" fmla="*/ 6460609 w 12191999"/>
              <a:gd name="connsiteY835" fmla="*/ 678798 h 1160647"/>
              <a:gd name="connsiteX836" fmla="*/ 6474796 w 12191999"/>
              <a:gd name="connsiteY836" fmla="*/ 678798 h 1160647"/>
              <a:gd name="connsiteX837" fmla="*/ 6474796 w 12191999"/>
              <a:gd name="connsiteY837" fmla="*/ 679879 h 1160647"/>
              <a:gd name="connsiteX838" fmla="*/ 6474796 w 12191999"/>
              <a:gd name="connsiteY838" fmla="*/ 687446 h 1160647"/>
              <a:gd name="connsiteX839" fmla="*/ 6497089 w 12191999"/>
              <a:gd name="connsiteY839" fmla="*/ 687446 h 1160647"/>
              <a:gd name="connsiteX840" fmla="*/ 6497089 w 12191999"/>
              <a:gd name="connsiteY840" fmla="*/ 685554 h 1160647"/>
              <a:gd name="connsiteX841" fmla="*/ 6497089 w 12191999"/>
              <a:gd name="connsiteY841" fmla="*/ 672313 h 1160647"/>
              <a:gd name="connsiteX842" fmla="*/ 6498863 w 12191999"/>
              <a:gd name="connsiteY842" fmla="*/ 672313 h 1160647"/>
              <a:gd name="connsiteX843" fmla="*/ 6511276 w 12191999"/>
              <a:gd name="connsiteY843" fmla="*/ 672313 h 1160647"/>
              <a:gd name="connsiteX844" fmla="*/ 6511276 w 12191999"/>
              <a:gd name="connsiteY844" fmla="*/ 696093 h 1160647"/>
              <a:gd name="connsiteX845" fmla="*/ 6512290 w 12191999"/>
              <a:gd name="connsiteY845" fmla="*/ 696093 h 1160647"/>
              <a:gd name="connsiteX846" fmla="*/ 6519383 w 12191999"/>
              <a:gd name="connsiteY846" fmla="*/ 696093 h 1160647"/>
              <a:gd name="connsiteX847" fmla="*/ 6519383 w 12191999"/>
              <a:gd name="connsiteY847" fmla="*/ 695012 h 1160647"/>
              <a:gd name="connsiteX848" fmla="*/ 6519383 w 12191999"/>
              <a:gd name="connsiteY848" fmla="*/ 687446 h 1160647"/>
              <a:gd name="connsiteX849" fmla="*/ 6521156 w 12191999"/>
              <a:gd name="connsiteY849" fmla="*/ 687446 h 1160647"/>
              <a:gd name="connsiteX850" fmla="*/ 6533570 w 12191999"/>
              <a:gd name="connsiteY850" fmla="*/ 687446 h 1160647"/>
              <a:gd name="connsiteX851" fmla="*/ 6533570 w 12191999"/>
              <a:gd name="connsiteY851" fmla="*/ 713387 h 1160647"/>
              <a:gd name="connsiteX852" fmla="*/ 6535597 w 12191999"/>
              <a:gd name="connsiteY852" fmla="*/ 713387 h 1160647"/>
              <a:gd name="connsiteX853" fmla="*/ 6549783 w 12191999"/>
              <a:gd name="connsiteY853" fmla="*/ 713387 h 1160647"/>
              <a:gd name="connsiteX854" fmla="*/ 6549783 w 12191999"/>
              <a:gd name="connsiteY854" fmla="*/ 715008 h 1160647"/>
              <a:gd name="connsiteX855" fmla="*/ 6549783 w 12191999"/>
              <a:gd name="connsiteY855" fmla="*/ 726358 h 1160647"/>
              <a:gd name="connsiteX856" fmla="*/ 6550543 w 12191999"/>
              <a:gd name="connsiteY856" fmla="*/ 726358 h 1160647"/>
              <a:gd name="connsiteX857" fmla="*/ 6555864 w 12191999"/>
              <a:gd name="connsiteY857" fmla="*/ 726358 h 1160647"/>
              <a:gd name="connsiteX858" fmla="*/ 6555864 w 12191999"/>
              <a:gd name="connsiteY858" fmla="*/ 725547 h 1160647"/>
              <a:gd name="connsiteX859" fmla="*/ 6555864 w 12191999"/>
              <a:gd name="connsiteY859" fmla="*/ 719872 h 1160647"/>
              <a:gd name="connsiteX860" fmla="*/ 6586264 w 12191999"/>
              <a:gd name="connsiteY860" fmla="*/ 719872 h 1160647"/>
              <a:gd name="connsiteX861" fmla="*/ 6586264 w 12191999"/>
              <a:gd name="connsiteY861" fmla="*/ 743652 h 1160647"/>
              <a:gd name="connsiteX862" fmla="*/ 6587277 w 12191999"/>
              <a:gd name="connsiteY862" fmla="*/ 743652 h 1160647"/>
              <a:gd name="connsiteX863" fmla="*/ 6594371 w 12191999"/>
              <a:gd name="connsiteY863" fmla="*/ 743652 h 1160647"/>
              <a:gd name="connsiteX864" fmla="*/ 6594371 w 12191999"/>
              <a:gd name="connsiteY864" fmla="*/ 744733 h 1160647"/>
              <a:gd name="connsiteX865" fmla="*/ 6594371 w 12191999"/>
              <a:gd name="connsiteY865" fmla="*/ 752299 h 1160647"/>
              <a:gd name="connsiteX866" fmla="*/ 6595131 w 12191999"/>
              <a:gd name="connsiteY866" fmla="*/ 752299 h 1160647"/>
              <a:gd name="connsiteX867" fmla="*/ 6600451 w 12191999"/>
              <a:gd name="connsiteY867" fmla="*/ 752299 h 1160647"/>
              <a:gd name="connsiteX868" fmla="*/ 6600451 w 12191999"/>
              <a:gd name="connsiteY868" fmla="*/ 750137 h 1160647"/>
              <a:gd name="connsiteX869" fmla="*/ 6600451 w 12191999"/>
              <a:gd name="connsiteY869" fmla="*/ 735005 h 1160647"/>
              <a:gd name="connsiteX870" fmla="*/ 6601464 w 12191999"/>
              <a:gd name="connsiteY870" fmla="*/ 735005 h 1160647"/>
              <a:gd name="connsiteX871" fmla="*/ 6608558 w 12191999"/>
              <a:gd name="connsiteY871" fmla="*/ 735005 h 1160647"/>
              <a:gd name="connsiteX872" fmla="*/ 6608558 w 12191999"/>
              <a:gd name="connsiteY872" fmla="*/ 736086 h 1160647"/>
              <a:gd name="connsiteX873" fmla="*/ 6608558 w 12191999"/>
              <a:gd name="connsiteY873" fmla="*/ 743652 h 1160647"/>
              <a:gd name="connsiteX874" fmla="*/ 6613878 w 12191999"/>
              <a:gd name="connsiteY874" fmla="*/ 741659 h 1160647"/>
              <a:gd name="connsiteX875" fmla="*/ 6614638 w 12191999"/>
              <a:gd name="connsiteY875" fmla="*/ 740679 h 1160647"/>
              <a:gd name="connsiteX876" fmla="*/ 6614638 w 12191999"/>
              <a:gd name="connsiteY876" fmla="*/ 735005 h 1160647"/>
              <a:gd name="connsiteX877" fmla="*/ 6653145 w 12191999"/>
              <a:gd name="connsiteY877" fmla="*/ 735005 h 1160647"/>
              <a:gd name="connsiteX878" fmla="*/ 6653145 w 12191999"/>
              <a:gd name="connsiteY878" fmla="*/ 758784 h 1160647"/>
              <a:gd name="connsiteX879" fmla="*/ 6655171 w 12191999"/>
              <a:gd name="connsiteY879" fmla="*/ 758784 h 1160647"/>
              <a:gd name="connsiteX880" fmla="*/ 6669358 w 12191999"/>
              <a:gd name="connsiteY880" fmla="*/ 758784 h 1160647"/>
              <a:gd name="connsiteX881" fmla="*/ 6669358 w 12191999"/>
              <a:gd name="connsiteY881" fmla="*/ 759865 h 1160647"/>
              <a:gd name="connsiteX882" fmla="*/ 6669358 w 12191999"/>
              <a:gd name="connsiteY882" fmla="*/ 767431 h 1160647"/>
              <a:gd name="connsiteX883" fmla="*/ 6671132 w 12191999"/>
              <a:gd name="connsiteY883" fmla="*/ 767431 h 1160647"/>
              <a:gd name="connsiteX884" fmla="*/ 6683545 w 12191999"/>
              <a:gd name="connsiteY884" fmla="*/ 767431 h 1160647"/>
              <a:gd name="connsiteX885" fmla="*/ 6683545 w 12191999"/>
              <a:gd name="connsiteY885" fmla="*/ 743652 h 1160647"/>
              <a:gd name="connsiteX886" fmla="*/ 6684558 w 12191999"/>
              <a:gd name="connsiteY886" fmla="*/ 743652 h 1160647"/>
              <a:gd name="connsiteX887" fmla="*/ 6691652 w 12191999"/>
              <a:gd name="connsiteY887" fmla="*/ 743652 h 1160647"/>
              <a:gd name="connsiteX888" fmla="*/ 6691652 w 12191999"/>
              <a:gd name="connsiteY888" fmla="*/ 711225 h 1160647"/>
              <a:gd name="connsiteX889" fmla="*/ 6692665 w 12191999"/>
              <a:gd name="connsiteY889" fmla="*/ 711225 h 1160647"/>
              <a:gd name="connsiteX890" fmla="*/ 6699759 w 12191999"/>
              <a:gd name="connsiteY890" fmla="*/ 711225 h 1160647"/>
              <a:gd name="connsiteX891" fmla="*/ 6699759 w 12191999"/>
              <a:gd name="connsiteY891" fmla="*/ 709334 h 1160647"/>
              <a:gd name="connsiteX892" fmla="*/ 6699759 w 12191999"/>
              <a:gd name="connsiteY892" fmla="*/ 696093 h 1160647"/>
              <a:gd name="connsiteX893" fmla="*/ 6698492 w 12191999"/>
              <a:gd name="connsiteY893" fmla="*/ 694471 h 1160647"/>
              <a:gd name="connsiteX894" fmla="*/ 6703812 w 12191999"/>
              <a:gd name="connsiteY894" fmla="*/ 683122 h 1160647"/>
              <a:gd name="connsiteX895" fmla="*/ 6711919 w 12191999"/>
              <a:gd name="connsiteY895" fmla="*/ 711225 h 1160647"/>
              <a:gd name="connsiteX896" fmla="*/ 6712679 w 12191999"/>
              <a:gd name="connsiteY896" fmla="*/ 711225 h 1160647"/>
              <a:gd name="connsiteX897" fmla="*/ 6717999 w 12191999"/>
              <a:gd name="connsiteY897" fmla="*/ 711225 h 1160647"/>
              <a:gd name="connsiteX898" fmla="*/ 6717999 w 12191999"/>
              <a:gd name="connsiteY898" fmla="*/ 605298 h 1160647"/>
              <a:gd name="connsiteX899" fmla="*/ 6719519 w 12191999"/>
              <a:gd name="connsiteY899" fmla="*/ 605298 h 1160647"/>
              <a:gd name="connsiteX900" fmla="*/ 6730159 w 12191999"/>
              <a:gd name="connsiteY900" fmla="*/ 605298 h 1160647"/>
              <a:gd name="connsiteX901" fmla="*/ 6730159 w 12191999"/>
              <a:gd name="connsiteY901" fmla="*/ 557739 h 1160647"/>
              <a:gd name="connsiteX902" fmla="*/ 6756506 w 12191999"/>
              <a:gd name="connsiteY902" fmla="*/ 557739 h 1160647"/>
              <a:gd name="connsiteX903" fmla="*/ 6756506 w 12191999"/>
              <a:gd name="connsiteY903" fmla="*/ 536121 h 1160647"/>
              <a:gd name="connsiteX904" fmla="*/ 6790960 w 12191999"/>
              <a:gd name="connsiteY904" fmla="*/ 536121 h 1160647"/>
              <a:gd name="connsiteX905" fmla="*/ 6790960 w 12191999"/>
              <a:gd name="connsiteY905" fmla="*/ 538553 h 1160647"/>
              <a:gd name="connsiteX906" fmla="*/ 6790960 w 12191999"/>
              <a:gd name="connsiteY906" fmla="*/ 555577 h 1160647"/>
              <a:gd name="connsiteX907" fmla="*/ 6793240 w 12191999"/>
              <a:gd name="connsiteY907" fmla="*/ 555577 h 1160647"/>
              <a:gd name="connsiteX908" fmla="*/ 6809200 w 12191999"/>
              <a:gd name="connsiteY908" fmla="*/ 555577 h 1160647"/>
              <a:gd name="connsiteX909" fmla="*/ 6809200 w 12191999"/>
              <a:gd name="connsiteY909" fmla="*/ 603136 h 1160647"/>
              <a:gd name="connsiteX910" fmla="*/ 6810213 w 12191999"/>
              <a:gd name="connsiteY910" fmla="*/ 603136 h 1160647"/>
              <a:gd name="connsiteX911" fmla="*/ 6817307 w 12191999"/>
              <a:gd name="connsiteY911" fmla="*/ 603136 h 1160647"/>
              <a:gd name="connsiteX912" fmla="*/ 6831494 w 12191999"/>
              <a:gd name="connsiteY912" fmla="*/ 607460 h 1160647"/>
              <a:gd name="connsiteX913" fmla="*/ 6831494 w 12191999"/>
              <a:gd name="connsiteY913" fmla="*/ 646372 h 1160647"/>
              <a:gd name="connsiteX914" fmla="*/ 6832507 w 12191999"/>
              <a:gd name="connsiteY914" fmla="*/ 646372 h 1160647"/>
              <a:gd name="connsiteX915" fmla="*/ 6839600 w 12191999"/>
              <a:gd name="connsiteY915" fmla="*/ 646372 h 1160647"/>
              <a:gd name="connsiteX916" fmla="*/ 6839600 w 12191999"/>
              <a:gd name="connsiteY916" fmla="*/ 647993 h 1160647"/>
              <a:gd name="connsiteX917" fmla="*/ 6839600 w 12191999"/>
              <a:gd name="connsiteY917" fmla="*/ 659342 h 1160647"/>
              <a:gd name="connsiteX918" fmla="*/ 6841627 w 12191999"/>
              <a:gd name="connsiteY918" fmla="*/ 659342 h 1160647"/>
              <a:gd name="connsiteX919" fmla="*/ 6855814 w 12191999"/>
              <a:gd name="connsiteY919" fmla="*/ 659342 h 1160647"/>
              <a:gd name="connsiteX920" fmla="*/ 6861894 w 12191999"/>
              <a:gd name="connsiteY920" fmla="*/ 665828 h 1160647"/>
              <a:gd name="connsiteX921" fmla="*/ 6861894 w 12191999"/>
              <a:gd name="connsiteY921" fmla="*/ 687446 h 1160647"/>
              <a:gd name="connsiteX922" fmla="*/ 6864174 w 12191999"/>
              <a:gd name="connsiteY922" fmla="*/ 687446 h 1160647"/>
              <a:gd name="connsiteX923" fmla="*/ 6880134 w 12191999"/>
              <a:gd name="connsiteY923" fmla="*/ 687446 h 1160647"/>
              <a:gd name="connsiteX924" fmla="*/ 6880134 w 12191999"/>
              <a:gd name="connsiteY924" fmla="*/ 688526 h 1160647"/>
              <a:gd name="connsiteX925" fmla="*/ 6880134 w 12191999"/>
              <a:gd name="connsiteY925" fmla="*/ 696093 h 1160647"/>
              <a:gd name="connsiteX926" fmla="*/ 6881401 w 12191999"/>
              <a:gd name="connsiteY926" fmla="*/ 696093 h 1160647"/>
              <a:gd name="connsiteX927" fmla="*/ 6890268 w 12191999"/>
              <a:gd name="connsiteY927" fmla="*/ 696093 h 1160647"/>
              <a:gd name="connsiteX928" fmla="*/ 6890268 w 12191999"/>
              <a:gd name="connsiteY928" fmla="*/ 698254 h 1160647"/>
              <a:gd name="connsiteX929" fmla="*/ 6890268 w 12191999"/>
              <a:gd name="connsiteY929" fmla="*/ 713387 h 1160647"/>
              <a:gd name="connsiteX930" fmla="*/ 6894321 w 12191999"/>
              <a:gd name="connsiteY930" fmla="*/ 711495 h 1160647"/>
              <a:gd name="connsiteX931" fmla="*/ 6894321 w 12191999"/>
              <a:gd name="connsiteY931" fmla="*/ 698254 h 1160647"/>
              <a:gd name="connsiteX932" fmla="*/ 6895334 w 12191999"/>
              <a:gd name="connsiteY932" fmla="*/ 698254 h 1160647"/>
              <a:gd name="connsiteX933" fmla="*/ 6902428 w 12191999"/>
              <a:gd name="connsiteY933" fmla="*/ 698254 h 1160647"/>
              <a:gd name="connsiteX934" fmla="*/ 6902428 w 12191999"/>
              <a:gd name="connsiteY934" fmla="*/ 699876 h 1160647"/>
              <a:gd name="connsiteX935" fmla="*/ 6902428 w 12191999"/>
              <a:gd name="connsiteY935" fmla="*/ 711225 h 1160647"/>
              <a:gd name="connsiteX936" fmla="*/ 6903188 w 12191999"/>
              <a:gd name="connsiteY936" fmla="*/ 711225 h 1160647"/>
              <a:gd name="connsiteX937" fmla="*/ 6908508 w 12191999"/>
              <a:gd name="connsiteY937" fmla="*/ 711225 h 1160647"/>
              <a:gd name="connsiteX938" fmla="*/ 6957148 w 12191999"/>
              <a:gd name="connsiteY938" fmla="*/ 706902 h 1160647"/>
              <a:gd name="connsiteX939" fmla="*/ 6957148 w 12191999"/>
              <a:gd name="connsiteY939" fmla="*/ 708253 h 1160647"/>
              <a:gd name="connsiteX940" fmla="*/ 6957148 w 12191999"/>
              <a:gd name="connsiteY940" fmla="*/ 717710 h 1160647"/>
              <a:gd name="connsiteX941" fmla="*/ 6957908 w 12191999"/>
              <a:gd name="connsiteY941" fmla="*/ 717710 h 1160647"/>
              <a:gd name="connsiteX942" fmla="*/ 6963229 w 12191999"/>
              <a:gd name="connsiteY942" fmla="*/ 717710 h 1160647"/>
              <a:gd name="connsiteX943" fmla="*/ 6963229 w 12191999"/>
              <a:gd name="connsiteY943" fmla="*/ 719872 h 1160647"/>
              <a:gd name="connsiteX944" fmla="*/ 6963229 w 12191999"/>
              <a:gd name="connsiteY944" fmla="*/ 735005 h 1160647"/>
              <a:gd name="connsiteX945" fmla="*/ 6965255 w 12191999"/>
              <a:gd name="connsiteY945" fmla="*/ 733654 h 1160647"/>
              <a:gd name="connsiteX946" fmla="*/ 6979442 w 12191999"/>
              <a:gd name="connsiteY946" fmla="*/ 724196 h 1160647"/>
              <a:gd name="connsiteX947" fmla="*/ 6985522 w 12191999"/>
              <a:gd name="connsiteY947" fmla="*/ 683122 h 1160647"/>
              <a:gd name="connsiteX948" fmla="*/ 6986282 w 12191999"/>
              <a:gd name="connsiteY948" fmla="*/ 682852 h 1160647"/>
              <a:gd name="connsiteX949" fmla="*/ 6991602 w 12191999"/>
              <a:gd name="connsiteY949" fmla="*/ 680960 h 1160647"/>
              <a:gd name="connsiteX950" fmla="*/ 6993629 w 12191999"/>
              <a:gd name="connsiteY950" fmla="*/ 611783 h 1160647"/>
              <a:gd name="connsiteX951" fmla="*/ 6995656 w 12191999"/>
              <a:gd name="connsiteY951" fmla="*/ 680960 h 1160647"/>
              <a:gd name="connsiteX952" fmla="*/ 6996416 w 12191999"/>
              <a:gd name="connsiteY952" fmla="*/ 681230 h 1160647"/>
              <a:gd name="connsiteX953" fmla="*/ 7001736 w 12191999"/>
              <a:gd name="connsiteY953" fmla="*/ 683122 h 1160647"/>
              <a:gd name="connsiteX954" fmla="*/ 7001736 w 12191999"/>
              <a:gd name="connsiteY954" fmla="*/ 596651 h 1160647"/>
              <a:gd name="connsiteX955" fmla="*/ 7005789 w 12191999"/>
              <a:gd name="connsiteY955" fmla="*/ 564224 h 1160647"/>
              <a:gd name="connsiteX956" fmla="*/ 7044296 w 12191999"/>
              <a:gd name="connsiteY956" fmla="*/ 564224 h 1160647"/>
              <a:gd name="connsiteX957" fmla="*/ 7044296 w 12191999"/>
              <a:gd name="connsiteY957" fmla="*/ 596651 h 1160647"/>
              <a:gd name="connsiteX958" fmla="*/ 7045056 w 12191999"/>
              <a:gd name="connsiteY958" fmla="*/ 596651 h 1160647"/>
              <a:gd name="connsiteX959" fmla="*/ 7050376 w 12191999"/>
              <a:gd name="connsiteY959" fmla="*/ 596651 h 1160647"/>
              <a:gd name="connsiteX960" fmla="*/ 7050376 w 12191999"/>
              <a:gd name="connsiteY960" fmla="*/ 514503 h 1160647"/>
              <a:gd name="connsiteX961" fmla="*/ 7052150 w 12191999"/>
              <a:gd name="connsiteY961" fmla="*/ 514503 h 1160647"/>
              <a:gd name="connsiteX962" fmla="*/ 7064563 w 12191999"/>
              <a:gd name="connsiteY962" fmla="*/ 514503 h 1160647"/>
              <a:gd name="connsiteX963" fmla="*/ 7064563 w 12191999"/>
              <a:gd name="connsiteY963" fmla="*/ 512612 h 1160647"/>
              <a:gd name="connsiteX964" fmla="*/ 7064563 w 12191999"/>
              <a:gd name="connsiteY964" fmla="*/ 499371 h 1160647"/>
              <a:gd name="connsiteX965" fmla="*/ 7086857 w 12191999"/>
              <a:gd name="connsiteY965" fmla="*/ 499371 h 1160647"/>
              <a:gd name="connsiteX966" fmla="*/ 7086857 w 12191999"/>
              <a:gd name="connsiteY966" fmla="*/ 498290 h 1160647"/>
              <a:gd name="connsiteX967" fmla="*/ 7086857 w 12191999"/>
              <a:gd name="connsiteY967" fmla="*/ 490724 h 1160647"/>
              <a:gd name="connsiteX968" fmla="*/ 7088630 w 12191999"/>
              <a:gd name="connsiteY968" fmla="*/ 490724 h 1160647"/>
              <a:gd name="connsiteX969" fmla="*/ 7101044 w 12191999"/>
              <a:gd name="connsiteY969" fmla="*/ 490724 h 1160647"/>
              <a:gd name="connsiteX970" fmla="*/ 7101044 w 12191999"/>
              <a:gd name="connsiteY970" fmla="*/ 491805 h 1160647"/>
              <a:gd name="connsiteX971" fmla="*/ 7101044 w 12191999"/>
              <a:gd name="connsiteY971" fmla="*/ 499371 h 1160647"/>
              <a:gd name="connsiteX972" fmla="*/ 7101804 w 12191999"/>
              <a:gd name="connsiteY972" fmla="*/ 499371 h 1160647"/>
              <a:gd name="connsiteX973" fmla="*/ 7107124 w 12191999"/>
              <a:gd name="connsiteY973" fmla="*/ 499371 h 1160647"/>
              <a:gd name="connsiteX974" fmla="*/ 7117257 w 12191999"/>
              <a:gd name="connsiteY974" fmla="*/ 495047 h 1160647"/>
              <a:gd name="connsiteX975" fmla="*/ 7121310 w 12191999"/>
              <a:gd name="connsiteY975" fmla="*/ 498290 h 1160647"/>
              <a:gd name="connsiteX976" fmla="*/ 7121310 w 12191999"/>
              <a:gd name="connsiteY976" fmla="*/ 490724 h 1160647"/>
              <a:gd name="connsiteX977" fmla="*/ 7123590 w 12191999"/>
              <a:gd name="connsiteY977" fmla="*/ 490724 h 1160647"/>
              <a:gd name="connsiteX978" fmla="*/ 7139551 w 12191999"/>
              <a:gd name="connsiteY978" fmla="*/ 490724 h 1160647"/>
              <a:gd name="connsiteX979" fmla="*/ 7139551 w 12191999"/>
              <a:gd name="connsiteY979" fmla="*/ 491805 h 1160647"/>
              <a:gd name="connsiteX980" fmla="*/ 7139551 w 12191999"/>
              <a:gd name="connsiteY980" fmla="*/ 499371 h 1160647"/>
              <a:gd name="connsiteX981" fmla="*/ 7169951 w 12191999"/>
              <a:gd name="connsiteY981" fmla="*/ 499371 h 1160647"/>
              <a:gd name="connsiteX982" fmla="*/ 7169951 w 12191999"/>
              <a:gd name="connsiteY982" fmla="*/ 500992 h 1160647"/>
              <a:gd name="connsiteX983" fmla="*/ 7169951 w 12191999"/>
              <a:gd name="connsiteY983" fmla="*/ 512342 h 1160647"/>
              <a:gd name="connsiteX984" fmla="*/ 7196298 w 12191999"/>
              <a:gd name="connsiteY984" fmla="*/ 512342 h 1160647"/>
              <a:gd name="connsiteX985" fmla="*/ 7196298 w 12191999"/>
              <a:gd name="connsiteY985" fmla="*/ 542606 h 1160647"/>
              <a:gd name="connsiteX986" fmla="*/ 7197058 w 12191999"/>
              <a:gd name="connsiteY986" fmla="*/ 542606 h 1160647"/>
              <a:gd name="connsiteX987" fmla="*/ 7202378 w 12191999"/>
              <a:gd name="connsiteY987" fmla="*/ 542606 h 1160647"/>
              <a:gd name="connsiteX988" fmla="*/ 7202378 w 12191999"/>
              <a:gd name="connsiteY988" fmla="*/ 543687 h 1160647"/>
              <a:gd name="connsiteX989" fmla="*/ 7202378 w 12191999"/>
              <a:gd name="connsiteY989" fmla="*/ 551254 h 1160647"/>
              <a:gd name="connsiteX990" fmla="*/ 7206432 w 12191999"/>
              <a:gd name="connsiteY990" fmla="*/ 581518 h 1160647"/>
              <a:gd name="connsiteX991" fmla="*/ 7207192 w 12191999"/>
              <a:gd name="connsiteY991" fmla="*/ 581518 h 1160647"/>
              <a:gd name="connsiteX992" fmla="*/ 7212512 w 12191999"/>
              <a:gd name="connsiteY992" fmla="*/ 581518 h 1160647"/>
              <a:gd name="connsiteX993" fmla="*/ 7212512 w 12191999"/>
              <a:gd name="connsiteY993" fmla="*/ 582329 h 1160647"/>
              <a:gd name="connsiteX994" fmla="*/ 7212512 w 12191999"/>
              <a:gd name="connsiteY994" fmla="*/ 588004 h 1160647"/>
              <a:gd name="connsiteX995" fmla="*/ 7213525 w 12191999"/>
              <a:gd name="connsiteY995" fmla="*/ 588004 h 1160647"/>
              <a:gd name="connsiteX996" fmla="*/ 7220618 w 12191999"/>
              <a:gd name="connsiteY996" fmla="*/ 588004 h 1160647"/>
              <a:gd name="connsiteX997" fmla="*/ 7220618 w 12191999"/>
              <a:gd name="connsiteY997" fmla="*/ 618269 h 1160647"/>
              <a:gd name="connsiteX998" fmla="*/ 7222645 w 12191999"/>
              <a:gd name="connsiteY998" fmla="*/ 618269 h 1160647"/>
              <a:gd name="connsiteX999" fmla="*/ 7236832 w 12191999"/>
              <a:gd name="connsiteY999" fmla="*/ 618269 h 1160647"/>
              <a:gd name="connsiteX1000" fmla="*/ 7236832 w 12191999"/>
              <a:gd name="connsiteY1000" fmla="*/ 642048 h 1160647"/>
              <a:gd name="connsiteX1001" fmla="*/ 7238859 w 12191999"/>
              <a:gd name="connsiteY1001" fmla="*/ 643669 h 1160647"/>
              <a:gd name="connsiteX1002" fmla="*/ 7238859 w 12191999"/>
              <a:gd name="connsiteY1002" fmla="*/ 655019 h 1160647"/>
              <a:gd name="connsiteX1003" fmla="*/ 7239619 w 12191999"/>
              <a:gd name="connsiteY1003" fmla="*/ 655019 h 1160647"/>
              <a:gd name="connsiteX1004" fmla="*/ 7244939 w 12191999"/>
              <a:gd name="connsiteY1004" fmla="*/ 655019 h 1160647"/>
              <a:gd name="connsiteX1005" fmla="*/ 7244939 w 12191999"/>
              <a:gd name="connsiteY1005" fmla="*/ 678798 h 1160647"/>
              <a:gd name="connsiteX1006" fmla="*/ 7246205 w 12191999"/>
              <a:gd name="connsiteY1006" fmla="*/ 678798 h 1160647"/>
              <a:gd name="connsiteX1007" fmla="*/ 7255072 w 12191999"/>
              <a:gd name="connsiteY1007" fmla="*/ 678798 h 1160647"/>
              <a:gd name="connsiteX1008" fmla="*/ 7257099 w 12191999"/>
              <a:gd name="connsiteY1008" fmla="*/ 682852 h 1160647"/>
              <a:gd name="connsiteX1009" fmla="*/ 7257099 w 12191999"/>
              <a:gd name="connsiteY1009" fmla="*/ 696093 h 1160647"/>
              <a:gd name="connsiteX1010" fmla="*/ 7258619 w 12191999"/>
              <a:gd name="connsiteY1010" fmla="*/ 694201 h 1160647"/>
              <a:gd name="connsiteX1011" fmla="*/ 7269259 w 12191999"/>
              <a:gd name="connsiteY1011" fmla="*/ 680960 h 1160647"/>
              <a:gd name="connsiteX1012" fmla="*/ 7297633 w 12191999"/>
              <a:gd name="connsiteY1012" fmla="*/ 680960 h 1160647"/>
              <a:gd name="connsiteX1013" fmla="*/ 7297633 w 12191999"/>
              <a:gd name="connsiteY1013" fmla="*/ 767431 h 1160647"/>
              <a:gd name="connsiteX1014" fmla="*/ 7298393 w 12191999"/>
              <a:gd name="connsiteY1014" fmla="*/ 767431 h 1160647"/>
              <a:gd name="connsiteX1015" fmla="*/ 7303713 w 12191999"/>
              <a:gd name="connsiteY1015" fmla="*/ 767431 h 1160647"/>
              <a:gd name="connsiteX1016" fmla="*/ 7304473 w 12191999"/>
              <a:gd name="connsiteY1016" fmla="*/ 766080 h 1160647"/>
              <a:gd name="connsiteX1017" fmla="*/ 7309793 w 12191999"/>
              <a:gd name="connsiteY1017" fmla="*/ 756622 h 1160647"/>
              <a:gd name="connsiteX1018" fmla="*/ 7309793 w 12191999"/>
              <a:gd name="connsiteY1018" fmla="*/ 758514 h 1160647"/>
              <a:gd name="connsiteX1019" fmla="*/ 7309793 w 12191999"/>
              <a:gd name="connsiteY1019" fmla="*/ 771755 h 1160647"/>
              <a:gd name="connsiteX1020" fmla="*/ 7313846 w 12191999"/>
              <a:gd name="connsiteY1020" fmla="*/ 726358 h 1160647"/>
              <a:gd name="connsiteX1021" fmla="*/ 7314606 w 12191999"/>
              <a:gd name="connsiteY1021" fmla="*/ 726358 h 1160647"/>
              <a:gd name="connsiteX1022" fmla="*/ 7319926 w 12191999"/>
              <a:gd name="connsiteY1022" fmla="*/ 726358 h 1160647"/>
              <a:gd name="connsiteX1023" fmla="*/ 7319926 w 12191999"/>
              <a:gd name="connsiteY1023" fmla="*/ 661504 h 1160647"/>
              <a:gd name="connsiteX1024" fmla="*/ 7320940 w 12191999"/>
              <a:gd name="connsiteY1024" fmla="*/ 661504 h 1160647"/>
              <a:gd name="connsiteX1025" fmla="*/ 7328033 w 12191999"/>
              <a:gd name="connsiteY1025" fmla="*/ 661504 h 1160647"/>
              <a:gd name="connsiteX1026" fmla="*/ 7340193 w 12191999"/>
              <a:gd name="connsiteY1026" fmla="*/ 618269 h 1160647"/>
              <a:gd name="connsiteX1027" fmla="*/ 7341460 w 12191999"/>
              <a:gd name="connsiteY1027" fmla="*/ 618269 h 1160647"/>
              <a:gd name="connsiteX1028" fmla="*/ 7350327 w 12191999"/>
              <a:gd name="connsiteY1028" fmla="*/ 618269 h 1160647"/>
              <a:gd name="connsiteX1029" fmla="*/ 7360460 w 12191999"/>
              <a:gd name="connsiteY1029" fmla="*/ 661504 h 1160647"/>
              <a:gd name="connsiteX1030" fmla="*/ 7361473 w 12191999"/>
              <a:gd name="connsiteY1030" fmla="*/ 661504 h 1160647"/>
              <a:gd name="connsiteX1031" fmla="*/ 7368567 w 12191999"/>
              <a:gd name="connsiteY1031" fmla="*/ 661504 h 1160647"/>
              <a:gd name="connsiteX1032" fmla="*/ 7368567 w 12191999"/>
              <a:gd name="connsiteY1032" fmla="*/ 700416 h 1160647"/>
              <a:gd name="connsiteX1033" fmla="*/ 7370340 w 12191999"/>
              <a:gd name="connsiteY1033" fmla="*/ 700416 h 1160647"/>
              <a:gd name="connsiteX1034" fmla="*/ 7382754 w 12191999"/>
              <a:gd name="connsiteY1034" fmla="*/ 700416 h 1160647"/>
              <a:gd name="connsiteX1035" fmla="*/ 7382754 w 12191999"/>
              <a:gd name="connsiteY1035" fmla="*/ 702578 h 1160647"/>
              <a:gd name="connsiteX1036" fmla="*/ 7382754 w 12191999"/>
              <a:gd name="connsiteY1036" fmla="*/ 717710 h 1160647"/>
              <a:gd name="connsiteX1037" fmla="*/ 7386807 w 12191999"/>
              <a:gd name="connsiteY1037" fmla="*/ 715549 h 1160647"/>
              <a:gd name="connsiteX1038" fmla="*/ 7386807 w 12191999"/>
              <a:gd name="connsiteY1038" fmla="*/ 700416 h 1160647"/>
              <a:gd name="connsiteX1039" fmla="*/ 7388327 w 12191999"/>
              <a:gd name="connsiteY1039" fmla="*/ 700416 h 1160647"/>
              <a:gd name="connsiteX1040" fmla="*/ 7398967 w 12191999"/>
              <a:gd name="connsiteY1040" fmla="*/ 700416 h 1160647"/>
              <a:gd name="connsiteX1041" fmla="*/ 7398967 w 12191999"/>
              <a:gd name="connsiteY1041" fmla="*/ 702037 h 1160647"/>
              <a:gd name="connsiteX1042" fmla="*/ 7398967 w 12191999"/>
              <a:gd name="connsiteY1042" fmla="*/ 713387 h 1160647"/>
              <a:gd name="connsiteX1043" fmla="*/ 7429368 w 12191999"/>
              <a:gd name="connsiteY1043" fmla="*/ 713387 h 1160647"/>
              <a:gd name="connsiteX1044" fmla="*/ 7429368 w 12191999"/>
              <a:gd name="connsiteY1044" fmla="*/ 676637 h 1160647"/>
              <a:gd name="connsiteX1045" fmla="*/ 7430634 w 12191999"/>
              <a:gd name="connsiteY1045" fmla="*/ 676637 h 1160647"/>
              <a:gd name="connsiteX1046" fmla="*/ 7439501 w 12191999"/>
              <a:gd name="connsiteY1046" fmla="*/ 676637 h 1160647"/>
              <a:gd name="connsiteX1047" fmla="*/ 7439501 w 12191999"/>
              <a:gd name="connsiteY1047" fmla="*/ 698254 h 1160647"/>
              <a:gd name="connsiteX1048" fmla="*/ 7441528 w 12191999"/>
              <a:gd name="connsiteY1048" fmla="*/ 665828 h 1160647"/>
              <a:gd name="connsiteX1049" fmla="*/ 7463821 w 12191999"/>
              <a:gd name="connsiteY1049" fmla="*/ 665828 h 1160647"/>
              <a:gd name="connsiteX1050" fmla="*/ 7463821 w 12191999"/>
              <a:gd name="connsiteY1050" fmla="*/ 664206 h 1160647"/>
              <a:gd name="connsiteX1051" fmla="*/ 7463821 w 12191999"/>
              <a:gd name="connsiteY1051" fmla="*/ 652857 h 1160647"/>
              <a:gd name="connsiteX1052" fmla="*/ 7464581 w 12191999"/>
              <a:gd name="connsiteY1052" fmla="*/ 652857 h 1160647"/>
              <a:gd name="connsiteX1053" fmla="*/ 7469901 w 12191999"/>
              <a:gd name="connsiteY1053" fmla="*/ 652857 h 1160647"/>
              <a:gd name="connsiteX1054" fmla="*/ 7469901 w 12191999"/>
              <a:gd name="connsiteY1054" fmla="*/ 650966 h 1160647"/>
              <a:gd name="connsiteX1055" fmla="*/ 7469901 w 12191999"/>
              <a:gd name="connsiteY1055" fmla="*/ 637725 h 1160647"/>
              <a:gd name="connsiteX1056" fmla="*/ 7473955 w 12191999"/>
              <a:gd name="connsiteY1056" fmla="*/ 644210 h 1160647"/>
              <a:gd name="connsiteX1057" fmla="*/ 7476235 w 12191999"/>
              <a:gd name="connsiteY1057" fmla="*/ 644210 h 1160647"/>
              <a:gd name="connsiteX1058" fmla="*/ 7492195 w 12191999"/>
              <a:gd name="connsiteY1058" fmla="*/ 644210 h 1160647"/>
              <a:gd name="connsiteX1059" fmla="*/ 7492195 w 12191999"/>
              <a:gd name="connsiteY1059" fmla="*/ 643399 h 1160647"/>
              <a:gd name="connsiteX1060" fmla="*/ 7492195 w 12191999"/>
              <a:gd name="connsiteY1060" fmla="*/ 637725 h 1160647"/>
              <a:gd name="connsiteX1061" fmla="*/ 7492955 w 12191999"/>
              <a:gd name="connsiteY1061" fmla="*/ 637725 h 1160647"/>
              <a:gd name="connsiteX1062" fmla="*/ 7498275 w 12191999"/>
              <a:gd name="connsiteY1062" fmla="*/ 637725 h 1160647"/>
              <a:gd name="connsiteX1063" fmla="*/ 7498275 w 12191999"/>
              <a:gd name="connsiteY1063" fmla="*/ 639076 h 1160647"/>
              <a:gd name="connsiteX1064" fmla="*/ 7498275 w 12191999"/>
              <a:gd name="connsiteY1064" fmla="*/ 648534 h 1160647"/>
              <a:gd name="connsiteX1065" fmla="*/ 7536782 w 12191999"/>
              <a:gd name="connsiteY1065" fmla="*/ 648534 h 1160647"/>
              <a:gd name="connsiteX1066" fmla="*/ 7536782 w 12191999"/>
              <a:gd name="connsiteY1066" fmla="*/ 786887 h 1160647"/>
              <a:gd name="connsiteX1067" fmla="*/ 7538302 w 12191999"/>
              <a:gd name="connsiteY1067" fmla="*/ 786887 h 1160647"/>
              <a:gd name="connsiteX1068" fmla="*/ 7548942 w 12191999"/>
              <a:gd name="connsiteY1068" fmla="*/ 786887 h 1160647"/>
              <a:gd name="connsiteX1069" fmla="*/ 7548942 w 12191999"/>
              <a:gd name="connsiteY1069" fmla="*/ 773917 h 1160647"/>
              <a:gd name="connsiteX1070" fmla="*/ 7552996 w 12191999"/>
              <a:gd name="connsiteY1070" fmla="*/ 773917 h 1160647"/>
              <a:gd name="connsiteX1071" fmla="*/ 7552996 w 12191999"/>
              <a:gd name="connsiteY1071" fmla="*/ 786887 h 1160647"/>
              <a:gd name="connsiteX1072" fmla="*/ 7583396 w 12191999"/>
              <a:gd name="connsiteY1072" fmla="*/ 786887 h 1160647"/>
              <a:gd name="connsiteX1073" fmla="*/ 7583396 w 12191999"/>
              <a:gd name="connsiteY1073" fmla="*/ 756622 h 1160647"/>
              <a:gd name="connsiteX1074" fmla="*/ 7595556 w 12191999"/>
              <a:gd name="connsiteY1074" fmla="*/ 756622 h 1160647"/>
              <a:gd name="connsiteX1075" fmla="*/ 7607716 w 12191999"/>
              <a:gd name="connsiteY1075" fmla="*/ 754461 h 1160647"/>
              <a:gd name="connsiteX1076" fmla="*/ 7611770 w 12191999"/>
              <a:gd name="connsiteY1076" fmla="*/ 756622 h 1160647"/>
              <a:gd name="connsiteX1077" fmla="*/ 7621903 w 12191999"/>
              <a:gd name="connsiteY1077" fmla="*/ 756622 h 1160647"/>
              <a:gd name="connsiteX1078" fmla="*/ 7621903 w 12191999"/>
              <a:gd name="connsiteY1078" fmla="*/ 786887 h 1160647"/>
              <a:gd name="connsiteX1079" fmla="*/ 7630010 w 12191999"/>
              <a:gd name="connsiteY1079" fmla="*/ 786887 h 1160647"/>
              <a:gd name="connsiteX1080" fmla="*/ 7630010 w 12191999"/>
              <a:gd name="connsiteY1080" fmla="*/ 804182 h 1160647"/>
              <a:gd name="connsiteX1081" fmla="*/ 7639346 w 12191999"/>
              <a:gd name="connsiteY1081" fmla="*/ 805087 h 1160647"/>
              <a:gd name="connsiteX1082" fmla="*/ 7652304 w 12191999"/>
              <a:gd name="connsiteY1082" fmla="*/ 805087 h 1160647"/>
              <a:gd name="connsiteX1083" fmla="*/ 7652304 w 12191999"/>
              <a:gd name="connsiteY1083" fmla="*/ 789049 h 1160647"/>
              <a:gd name="connsiteX1084" fmla="*/ 7720260 w 12191999"/>
              <a:gd name="connsiteY1084" fmla="*/ 789049 h 1160647"/>
              <a:gd name="connsiteX1085" fmla="*/ 7720260 w 12191999"/>
              <a:gd name="connsiteY1085" fmla="*/ 703796 h 1160647"/>
              <a:gd name="connsiteX1086" fmla="*/ 7792268 w 12191999"/>
              <a:gd name="connsiteY1086" fmla="*/ 703796 h 1160647"/>
              <a:gd name="connsiteX1087" fmla="*/ 7792268 w 12191999"/>
              <a:gd name="connsiteY1087" fmla="*/ 782564 h 1160647"/>
              <a:gd name="connsiteX1088" fmla="*/ 7794172 w 12191999"/>
              <a:gd name="connsiteY1088" fmla="*/ 782564 h 1160647"/>
              <a:gd name="connsiteX1089" fmla="*/ 7795414 w 12191999"/>
              <a:gd name="connsiteY1089" fmla="*/ 805087 h 1160647"/>
              <a:gd name="connsiteX1090" fmla="*/ 7805090 w 12191999"/>
              <a:gd name="connsiteY1090" fmla="*/ 805087 h 1160647"/>
              <a:gd name="connsiteX1091" fmla="*/ 7806332 w 12191999"/>
              <a:gd name="connsiteY1091" fmla="*/ 782564 h 1160647"/>
              <a:gd name="connsiteX1092" fmla="*/ 7812412 w 12191999"/>
              <a:gd name="connsiteY1092" fmla="*/ 782564 h 1160647"/>
              <a:gd name="connsiteX1093" fmla="*/ 7813654 w 12191999"/>
              <a:gd name="connsiteY1093" fmla="*/ 805087 h 1160647"/>
              <a:gd name="connsiteX1094" fmla="*/ 7864276 w 12191999"/>
              <a:gd name="connsiteY1094" fmla="*/ 805087 h 1160647"/>
              <a:gd name="connsiteX1095" fmla="*/ 7864276 w 12191999"/>
              <a:gd name="connsiteY1095" fmla="*/ 642059 h 1160647"/>
              <a:gd name="connsiteX1096" fmla="*/ 8061603 w 12191999"/>
              <a:gd name="connsiteY1096" fmla="*/ 642059 h 1160647"/>
              <a:gd name="connsiteX1097" fmla="*/ 8061603 w 12191999"/>
              <a:gd name="connsiteY1097" fmla="*/ 805087 h 1160647"/>
              <a:gd name="connsiteX1098" fmla="*/ 8080300 w 12191999"/>
              <a:gd name="connsiteY1098" fmla="*/ 805087 h 1160647"/>
              <a:gd name="connsiteX1099" fmla="*/ 8080300 w 12191999"/>
              <a:gd name="connsiteY1099" fmla="*/ 722394 h 1160647"/>
              <a:gd name="connsiteX1100" fmla="*/ 8175420 w 12191999"/>
              <a:gd name="connsiteY1100" fmla="*/ 722394 h 1160647"/>
              <a:gd name="connsiteX1101" fmla="*/ 8227884 w 12191999"/>
              <a:gd name="connsiteY1101" fmla="*/ 657181 h 1160647"/>
              <a:gd name="connsiteX1102" fmla="*/ 8292738 w 12191999"/>
              <a:gd name="connsiteY1102" fmla="*/ 657181 h 1160647"/>
              <a:gd name="connsiteX1103" fmla="*/ 8292738 w 12191999"/>
              <a:gd name="connsiteY1103" fmla="*/ 732843 h 1160647"/>
              <a:gd name="connsiteX1104" fmla="*/ 8300845 w 12191999"/>
              <a:gd name="connsiteY1104" fmla="*/ 732843 h 1160647"/>
              <a:gd name="connsiteX1105" fmla="*/ 8302872 w 12191999"/>
              <a:gd name="connsiteY1105" fmla="*/ 726358 h 1160647"/>
              <a:gd name="connsiteX1106" fmla="*/ 8308952 w 12191999"/>
              <a:gd name="connsiteY1106" fmla="*/ 726358 h 1160647"/>
              <a:gd name="connsiteX1107" fmla="*/ 8310979 w 12191999"/>
              <a:gd name="connsiteY1107" fmla="*/ 735005 h 1160647"/>
              <a:gd name="connsiteX1108" fmla="*/ 8323139 w 12191999"/>
              <a:gd name="connsiteY1108" fmla="*/ 735005 h 1160647"/>
              <a:gd name="connsiteX1109" fmla="*/ 8323139 w 12191999"/>
              <a:gd name="connsiteY1109" fmla="*/ 728519 h 1160647"/>
              <a:gd name="connsiteX1110" fmla="*/ 8345432 w 12191999"/>
              <a:gd name="connsiteY1110" fmla="*/ 728519 h 1160647"/>
              <a:gd name="connsiteX1111" fmla="*/ 8345432 w 12191999"/>
              <a:gd name="connsiteY1111" fmla="*/ 735005 h 1160647"/>
              <a:gd name="connsiteX1112" fmla="*/ 8365699 w 12191999"/>
              <a:gd name="connsiteY1112" fmla="*/ 735005 h 1160647"/>
              <a:gd name="connsiteX1113" fmla="*/ 8365699 w 12191999"/>
              <a:gd name="connsiteY1113" fmla="*/ 780402 h 1160647"/>
              <a:gd name="connsiteX1114" fmla="*/ 8379886 w 12191999"/>
              <a:gd name="connsiteY1114" fmla="*/ 780402 h 1160647"/>
              <a:gd name="connsiteX1115" fmla="*/ 8379886 w 12191999"/>
              <a:gd name="connsiteY1115" fmla="*/ 767431 h 1160647"/>
              <a:gd name="connsiteX1116" fmla="*/ 8396100 w 12191999"/>
              <a:gd name="connsiteY1116" fmla="*/ 767431 h 1160647"/>
              <a:gd name="connsiteX1117" fmla="*/ 8396100 w 12191999"/>
              <a:gd name="connsiteY1117" fmla="*/ 588004 h 1160647"/>
              <a:gd name="connsiteX1118" fmla="*/ 8402180 w 12191999"/>
              <a:gd name="connsiteY1118" fmla="*/ 581518 h 1160647"/>
              <a:gd name="connsiteX1119" fmla="*/ 8475141 w 12191999"/>
              <a:gd name="connsiteY1119" fmla="*/ 581518 h 1160647"/>
              <a:gd name="connsiteX1120" fmla="*/ 8475141 w 12191999"/>
              <a:gd name="connsiteY1120" fmla="*/ 590166 h 1160647"/>
              <a:gd name="connsiteX1121" fmla="*/ 8485274 w 12191999"/>
              <a:gd name="connsiteY1121" fmla="*/ 590166 h 1160647"/>
              <a:gd name="connsiteX1122" fmla="*/ 8485274 w 12191999"/>
              <a:gd name="connsiteY1122" fmla="*/ 704740 h 1160647"/>
              <a:gd name="connsiteX1123" fmla="*/ 8507568 w 12191999"/>
              <a:gd name="connsiteY1123" fmla="*/ 704740 h 1160647"/>
              <a:gd name="connsiteX1124" fmla="*/ 8507568 w 12191999"/>
              <a:gd name="connsiteY1124" fmla="*/ 637725 h 1160647"/>
              <a:gd name="connsiteX1125" fmla="*/ 8533915 w 12191999"/>
              <a:gd name="connsiteY1125" fmla="*/ 637725 h 1160647"/>
              <a:gd name="connsiteX1126" fmla="*/ 8537968 w 12191999"/>
              <a:gd name="connsiteY1126" fmla="*/ 633401 h 1160647"/>
              <a:gd name="connsiteX1127" fmla="*/ 8546075 w 12191999"/>
              <a:gd name="connsiteY1127" fmla="*/ 633401 h 1160647"/>
              <a:gd name="connsiteX1128" fmla="*/ 8550128 w 12191999"/>
              <a:gd name="connsiteY1128" fmla="*/ 637725 h 1160647"/>
              <a:gd name="connsiteX1129" fmla="*/ 8572422 w 12191999"/>
              <a:gd name="connsiteY1129" fmla="*/ 637725 h 1160647"/>
              <a:gd name="connsiteX1130" fmla="*/ 8572422 w 12191999"/>
              <a:gd name="connsiteY1130" fmla="*/ 520989 h 1160647"/>
              <a:gd name="connsiteX1131" fmla="*/ 8629169 w 12191999"/>
              <a:gd name="connsiteY1131" fmla="*/ 510180 h 1160647"/>
              <a:gd name="connsiteX1132" fmla="*/ 8629169 w 12191999"/>
              <a:gd name="connsiteY1132" fmla="*/ 511261 h 1160647"/>
              <a:gd name="connsiteX1133" fmla="*/ 8629169 w 12191999"/>
              <a:gd name="connsiteY1133" fmla="*/ 518827 h 1160647"/>
              <a:gd name="connsiteX1134" fmla="*/ 8655516 w 12191999"/>
              <a:gd name="connsiteY1134" fmla="*/ 518827 h 1160647"/>
              <a:gd name="connsiteX1135" fmla="*/ 8655516 w 12191999"/>
              <a:gd name="connsiteY1135" fmla="*/ 773917 h 1160647"/>
              <a:gd name="connsiteX1136" fmla="*/ 8677810 w 12191999"/>
              <a:gd name="connsiteY1136" fmla="*/ 773917 h 1160647"/>
              <a:gd name="connsiteX1137" fmla="*/ 8677810 w 12191999"/>
              <a:gd name="connsiteY1137" fmla="*/ 769593 h 1160647"/>
              <a:gd name="connsiteX1138" fmla="*/ 8689970 w 12191999"/>
              <a:gd name="connsiteY1138" fmla="*/ 769593 h 1160647"/>
              <a:gd name="connsiteX1139" fmla="*/ 8689970 w 12191999"/>
              <a:gd name="connsiteY1139" fmla="*/ 773917 h 1160647"/>
              <a:gd name="connsiteX1140" fmla="*/ 8714290 w 12191999"/>
              <a:gd name="connsiteY1140" fmla="*/ 773917 h 1160647"/>
              <a:gd name="connsiteX1141" fmla="*/ 8714290 w 12191999"/>
              <a:gd name="connsiteY1141" fmla="*/ 760946 h 1160647"/>
              <a:gd name="connsiteX1142" fmla="*/ 8742664 w 12191999"/>
              <a:gd name="connsiteY1142" fmla="*/ 760946 h 1160647"/>
              <a:gd name="connsiteX1143" fmla="*/ 8754824 w 12191999"/>
              <a:gd name="connsiteY1143" fmla="*/ 756622 h 1160647"/>
              <a:gd name="connsiteX1144" fmla="*/ 8775091 w 12191999"/>
              <a:gd name="connsiteY1144" fmla="*/ 760946 h 1160647"/>
              <a:gd name="connsiteX1145" fmla="*/ 8775091 w 12191999"/>
              <a:gd name="connsiteY1145" fmla="*/ 743652 h 1160647"/>
              <a:gd name="connsiteX1146" fmla="*/ 8783198 w 12191999"/>
              <a:gd name="connsiteY1146" fmla="*/ 743652 h 1160647"/>
              <a:gd name="connsiteX1147" fmla="*/ 8783198 w 12191999"/>
              <a:gd name="connsiteY1147" fmla="*/ 730681 h 1160647"/>
              <a:gd name="connsiteX1148" fmla="*/ 8839945 w 12191999"/>
              <a:gd name="connsiteY1148" fmla="*/ 730681 h 1160647"/>
              <a:gd name="connsiteX1149" fmla="*/ 8839945 w 12191999"/>
              <a:gd name="connsiteY1149" fmla="*/ 700416 h 1160647"/>
              <a:gd name="connsiteX1150" fmla="*/ 8858185 w 12191999"/>
              <a:gd name="connsiteY1150" fmla="*/ 700416 h 1160647"/>
              <a:gd name="connsiteX1151" fmla="*/ 8858185 w 12191999"/>
              <a:gd name="connsiteY1151" fmla="*/ 693931 h 1160647"/>
              <a:gd name="connsiteX1152" fmla="*/ 8870345 w 12191999"/>
              <a:gd name="connsiteY1152" fmla="*/ 693931 h 1160647"/>
              <a:gd name="connsiteX1153" fmla="*/ 8870345 w 12191999"/>
              <a:gd name="connsiteY1153" fmla="*/ 700416 h 1160647"/>
              <a:gd name="connsiteX1154" fmla="*/ 8886559 w 12191999"/>
              <a:gd name="connsiteY1154" fmla="*/ 700416 h 1160647"/>
              <a:gd name="connsiteX1155" fmla="*/ 8886559 w 12191999"/>
              <a:gd name="connsiteY1155" fmla="*/ 750137 h 1160647"/>
              <a:gd name="connsiteX1156" fmla="*/ 8918986 w 12191999"/>
              <a:gd name="connsiteY1156" fmla="*/ 750137 h 1160647"/>
              <a:gd name="connsiteX1157" fmla="*/ 8918986 w 12191999"/>
              <a:gd name="connsiteY1157" fmla="*/ 724196 h 1160647"/>
              <a:gd name="connsiteX1158" fmla="*/ 8957493 w 12191999"/>
              <a:gd name="connsiteY1158" fmla="*/ 724196 h 1160647"/>
              <a:gd name="connsiteX1159" fmla="*/ 8957493 w 12191999"/>
              <a:gd name="connsiteY1159" fmla="*/ 693931 h 1160647"/>
              <a:gd name="connsiteX1160" fmla="*/ 9006134 w 12191999"/>
              <a:gd name="connsiteY1160" fmla="*/ 693931 h 1160647"/>
              <a:gd name="connsiteX1161" fmla="*/ 9006294 w 12191999"/>
              <a:gd name="connsiteY1161" fmla="*/ 724196 h 1160647"/>
              <a:gd name="connsiteX1162" fmla="*/ 9016478 w 12191999"/>
              <a:gd name="connsiteY1162" fmla="*/ 724196 h 1160647"/>
              <a:gd name="connsiteX1163" fmla="*/ 9016985 w 12191999"/>
              <a:gd name="connsiteY1163" fmla="*/ 723115 h 1160647"/>
              <a:gd name="connsiteX1164" fmla="*/ 9020531 w 12191999"/>
              <a:gd name="connsiteY1164" fmla="*/ 715549 h 1160647"/>
              <a:gd name="connsiteX1165" fmla="*/ 9022305 w 12191999"/>
              <a:gd name="connsiteY1165" fmla="*/ 715819 h 1160647"/>
              <a:gd name="connsiteX1166" fmla="*/ 9034718 w 12191999"/>
              <a:gd name="connsiteY1166" fmla="*/ 717710 h 1160647"/>
              <a:gd name="connsiteX1167" fmla="*/ 9035225 w 12191999"/>
              <a:gd name="connsiteY1167" fmla="*/ 719062 h 1160647"/>
              <a:gd name="connsiteX1168" fmla="*/ 9038771 w 12191999"/>
              <a:gd name="connsiteY1168" fmla="*/ 728519 h 1160647"/>
              <a:gd name="connsiteX1169" fmla="*/ 9065118 w 12191999"/>
              <a:gd name="connsiteY1169" fmla="*/ 730681 h 1160647"/>
              <a:gd name="connsiteX1170" fmla="*/ 9065118 w 12191999"/>
              <a:gd name="connsiteY1170" fmla="*/ 607460 h 1160647"/>
              <a:gd name="connsiteX1171" fmla="*/ 9067145 w 12191999"/>
              <a:gd name="connsiteY1171" fmla="*/ 607460 h 1160647"/>
              <a:gd name="connsiteX1172" fmla="*/ 9081332 w 12191999"/>
              <a:gd name="connsiteY1172" fmla="*/ 607460 h 1160647"/>
              <a:gd name="connsiteX1173" fmla="*/ 9081332 w 12191999"/>
              <a:gd name="connsiteY1173" fmla="*/ 471268 h 1160647"/>
              <a:gd name="connsiteX1174" fmla="*/ 9083105 w 12191999"/>
              <a:gd name="connsiteY1174" fmla="*/ 471268 h 1160647"/>
              <a:gd name="connsiteX1175" fmla="*/ 9095519 w 12191999"/>
              <a:gd name="connsiteY1175" fmla="*/ 471268 h 1160647"/>
              <a:gd name="connsiteX1176" fmla="*/ 9095519 w 12191999"/>
              <a:gd name="connsiteY1176" fmla="*/ 356694 h 1160647"/>
              <a:gd name="connsiteX1177" fmla="*/ 9099572 w 12191999"/>
              <a:gd name="connsiteY1177" fmla="*/ 328590 h 1160647"/>
              <a:gd name="connsiteX1178" fmla="*/ 9101599 w 12191999"/>
              <a:gd name="connsiteY1178" fmla="*/ 328590 h 1160647"/>
              <a:gd name="connsiteX1179" fmla="*/ 9115786 w 12191999"/>
              <a:gd name="connsiteY1179" fmla="*/ 328590 h 1160647"/>
              <a:gd name="connsiteX1180" fmla="*/ 9152266 w 12191999"/>
              <a:gd name="connsiteY1180" fmla="*/ 246443 h 1160647"/>
              <a:gd name="connsiteX1181" fmla="*/ 9156320 w 12191999"/>
              <a:gd name="connsiteY1181" fmla="*/ 0 h 1160647"/>
              <a:gd name="connsiteX1182" fmla="*/ 9158346 w 12191999"/>
              <a:gd name="connsiteY1182" fmla="*/ 246443 h 1160647"/>
              <a:gd name="connsiteX1183" fmla="*/ 9196853 w 12191999"/>
              <a:gd name="connsiteY1183" fmla="*/ 326429 h 1160647"/>
              <a:gd name="connsiteX1184" fmla="*/ 9198880 w 12191999"/>
              <a:gd name="connsiteY1184" fmla="*/ 326429 h 1160647"/>
              <a:gd name="connsiteX1185" fmla="*/ 9213067 w 12191999"/>
              <a:gd name="connsiteY1185" fmla="*/ 326429 h 1160647"/>
              <a:gd name="connsiteX1186" fmla="*/ 9213067 w 12191999"/>
              <a:gd name="connsiteY1186" fmla="*/ 350208 h 1160647"/>
              <a:gd name="connsiteX1187" fmla="*/ 9213574 w 12191999"/>
              <a:gd name="connsiteY1187" fmla="*/ 351019 h 1160647"/>
              <a:gd name="connsiteX1188" fmla="*/ 9217120 w 12191999"/>
              <a:gd name="connsiteY1188" fmla="*/ 356694 h 1160647"/>
              <a:gd name="connsiteX1189" fmla="*/ 9217120 w 12191999"/>
              <a:gd name="connsiteY1189" fmla="*/ 471268 h 1160647"/>
              <a:gd name="connsiteX1190" fmla="*/ 9219400 w 12191999"/>
              <a:gd name="connsiteY1190" fmla="*/ 471268 h 1160647"/>
              <a:gd name="connsiteX1191" fmla="*/ 9235361 w 12191999"/>
              <a:gd name="connsiteY1191" fmla="*/ 471268 h 1160647"/>
              <a:gd name="connsiteX1192" fmla="*/ 9235361 w 12191999"/>
              <a:gd name="connsiteY1192" fmla="*/ 611783 h 1160647"/>
              <a:gd name="connsiteX1193" fmla="*/ 9236881 w 12191999"/>
              <a:gd name="connsiteY1193" fmla="*/ 611513 h 1160647"/>
              <a:gd name="connsiteX1194" fmla="*/ 9247521 w 12191999"/>
              <a:gd name="connsiteY1194" fmla="*/ 609622 h 1160647"/>
              <a:gd name="connsiteX1195" fmla="*/ 9245494 w 12191999"/>
              <a:gd name="connsiteY1195" fmla="*/ 698254 h 1160647"/>
              <a:gd name="connsiteX1196" fmla="*/ 9247014 w 12191999"/>
              <a:gd name="connsiteY1196" fmla="*/ 698525 h 1160647"/>
              <a:gd name="connsiteX1197" fmla="*/ 9257654 w 12191999"/>
              <a:gd name="connsiteY1197" fmla="*/ 700416 h 1160647"/>
              <a:gd name="connsiteX1198" fmla="*/ 9257907 w 12191999"/>
              <a:gd name="connsiteY1198" fmla="*/ 701227 h 1160647"/>
              <a:gd name="connsiteX1199" fmla="*/ 9259681 w 12191999"/>
              <a:gd name="connsiteY1199" fmla="*/ 706902 h 1160647"/>
              <a:gd name="connsiteX1200" fmla="*/ 9260441 w 12191999"/>
              <a:gd name="connsiteY1200" fmla="*/ 704470 h 1160647"/>
              <a:gd name="connsiteX1201" fmla="*/ 9265761 w 12191999"/>
              <a:gd name="connsiteY1201" fmla="*/ 687446 h 1160647"/>
              <a:gd name="connsiteX1202" fmla="*/ 9267534 w 12191999"/>
              <a:gd name="connsiteY1202" fmla="*/ 687446 h 1160647"/>
              <a:gd name="connsiteX1203" fmla="*/ 9279948 w 12191999"/>
              <a:gd name="connsiteY1203" fmla="*/ 687446 h 1160647"/>
              <a:gd name="connsiteX1204" fmla="*/ 9279948 w 12191999"/>
              <a:gd name="connsiteY1204" fmla="*/ 719872 h 1160647"/>
              <a:gd name="connsiteX1205" fmla="*/ 9280961 w 12191999"/>
              <a:gd name="connsiteY1205" fmla="*/ 720413 h 1160647"/>
              <a:gd name="connsiteX1206" fmla="*/ 9288055 w 12191999"/>
              <a:gd name="connsiteY1206" fmla="*/ 724196 h 1160647"/>
              <a:gd name="connsiteX1207" fmla="*/ 9288055 w 12191999"/>
              <a:gd name="connsiteY1207" fmla="*/ 725547 h 1160647"/>
              <a:gd name="connsiteX1208" fmla="*/ 9288055 w 12191999"/>
              <a:gd name="connsiteY1208" fmla="*/ 735005 h 1160647"/>
              <a:gd name="connsiteX1209" fmla="*/ 9332642 w 12191999"/>
              <a:gd name="connsiteY1209" fmla="*/ 735005 h 1160647"/>
              <a:gd name="connsiteX1210" fmla="*/ 9332642 w 12191999"/>
              <a:gd name="connsiteY1210" fmla="*/ 736086 h 1160647"/>
              <a:gd name="connsiteX1211" fmla="*/ 9332642 w 12191999"/>
              <a:gd name="connsiteY1211" fmla="*/ 743652 h 1160647"/>
              <a:gd name="connsiteX1212" fmla="*/ 9334668 w 12191999"/>
              <a:gd name="connsiteY1212" fmla="*/ 743652 h 1160647"/>
              <a:gd name="connsiteX1213" fmla="*/ 9348855 w 12191999"/>
              <a:gd name="connsiteY1213" fmla="*/ 743652 h 1160647"/>
              <a:gd name="connsiteX1214" fmla="*/ 9348855 w 12191999"/>
              <a:gd name="connsiteY1214" fmla="*/ 713387 h 1160647"/>
              <a:gd name="connsiteX1215" fmla="*/ 9393442 w 12191999"/>
              <a:gd name="connsiteY1215" fmla="*/ 713387 h 1160647"/>
              <a:gd name="connsiteX1216" fmla="*/ 9393442 w 12191999"/>
              <a:gd name="connsiteY1216" fmla="*/ 712036 h 1160647"/>
              <a:gd name="connsiteX1217" fmla="*/ 9393442 w 12191999"/>
              <a:gd name="connsiteY1217" fmla="*/ 702578 h 1160647"/>
              <a:gd name="connsiteX1218" fmla="*/ 9394456 w 12191999"/>
              <a:gd name="connsiteY1218" fmla="*/ 702578 h 1160647"/>
              <a:gd name="connsiteX1219" fmla="*/ 9401549 w 12191999"/>
              <a:gd name="connsiteY1219" fmla="*/ 702578 h 1160647"/>
              <a:gd name="connsiteX1220" fmla="*/ 9401549 w 12191999"/>
              <a:gd name="connsiteY1220" fmla="*/ 700687 h 1160647"/>
              <a:gd name="connsiteX1221" fmla="*/ 9401549 w 12191999"/>
              <a:gd name="connsiteY1221" fmla="*/ 687446 h 1160647"/>
              <a:gd name="connsiteX1222" fmla="*/ 9402309 w 12191999"/>
              <a:gd name="connsiteY1222" fmla="*/ 687446 h 1160647"/>
              <a:gd name="connsiteX1223" fmla="*/ 9407629 w 12191999"/>
              <a:gd name="connsiteY1223" fmla="*/ 687446 h 1160647"/>
              <a:gd name="connsiteX1224" fmla="*/ 9407629 w 12191999"/>
              <a:gd name="connsiteY1224" fmla="*/ 686365 h 1160647"/>
              <a:gd name="connsiteX1225" fmla="*/ 9407629 w 12191999"/>
              <a:gd name="connsiteY1225" fmla="*/ 678798 h 1160647"/>
              <a:gd name="connsiteX1226" fmla="*/ 9409656 w 12191999"/>
              <a:gd name="connsiteY1226" fmla="*/ 678798 h 1160647"/>
              <a:gd name="connsiteX1227" fmla="*/ 9423843 w 12191999"/>
              <a:gd name="connsiteY1227" fmla="*/ 678798 h 1160647"/>
              <a:gd name="connsiteX1228" fmla="*/ 9423843 w 12191999"/>
              <a:gd name="connsiteY1228" fmla="*/ 679879 h 1160647"/>
              <a:gd name="connsiteX1229" fmla="*/ 9423843 w 12191999"/>
              <a:gd name="connsiteY1229" fmla="*/ 687446 h 1160647"/>
              <a:gd name="connsiteX1230" fmla="*/ 9446136 w 12191999"/>
              <a:gd name="connsiteY1230" fmla="*/ 687446 h 1160647"/>
              <a:gd name="connsiteX1231" fmla="*/ 9446136 w 12191999"/>
              <a:gd name="connsiteY1231" fmla="*/ 685554 h 1160647"/>
              <a:gd name="connsiteX1232" fmla="*/ 9446136 w 12191999"/>
              <a:gd name="connsiteY1232" fmla="*/ 672313 h 1160647"/>
              <a:gd name="connsiteX1233" fmla="*/ 9447910 w 12191999"/>
              <a:gd name="connsiteY1233" fmla="*/ 672313 h 1160647"/>
              <a:gd name="connsiteX1234" fmla="*/ 9460323 w 12191999"/>
              <a:gd name="connsiteY1234" fmla="*/ 672313 h 1160647"/>
              <a:gd name="connsiteX1235" fmla="*/ 9460323 w 12191999"/>
              <a:gd name="connsiteY1235" fmla="*/ 696093 h 1160647"/>
              <a:gd name="connsiteX1236" fmla="*/ 9461337 w 12191999"/>
              <a:gd name="connsiteY1236" fmla="*/ 696093 h 1160647"/>
              <a:gd name="connsiteX1237" fmla="*/ 9468430 w 12191999"/>
              <a:gd name="connsiteY1237" fmla="*/ 696093 h 1160647"/>
              <a:gd name="connsiteX1238" fmla="*/ 9468430 w 12191999"/>
              <a:gd name="connsiteY1238" fmla="*/ 695012 h 1160647"/>
              <a:gd name="connsiteX1239" fmla="*/ 9468430 w 12191999"/>
              <a:gd name="connsiteY1239" fmla="*/ 687446 h 1160647"/>
              <a:gd name="connsiteX1240" fmla="*/ 9470203 w 12191999"/>
              <a:gd name="connsiteY1240" fmla="*/ 687446 h 1160647"/>
              <a:gd name="connsiteX1241" fmla="*/ 9482617 w 12191999"/>
              <a:gd name="connsiteY1241" fmla="*/ 687446 h 1160647"/>
              <a:gd name="connsiteX1242" fmla="*/ 9482617 w 12191999"/>
              <a:gd name="connsiteY1242" fmla="*/ 713387 h 1160647"/>
              <a:gd name="connsiteX1243" fmla="*/ 9484644 w 12191999"/>
              <a:gd name="connsiteY1243" fmla="*/ 713387 h 1160647"/>
              <a:gd name="connsiteX1244" fmla="*/ 9498830 w 12191999"/>
              <a:gd name="connsiteY1244" fmla="*/ 713387 h 1160647"/>
              <a:gd name="connsiteX1245" fmla="*/ 9498830 w 12191999"/>
              <a:gd name="connsiteY1245" fmla="*/ 715008 h 1160647"/>
              <a:gd name="connsiteX1246" fmla="*/ 9498830 w 12191999"/>
              <a:gd name="connsiteY1246" fmla="*/ 726358 h 1160647"/>
              <a:gd name="connsiteX1247" fmla="*/ 9499590 w 12191999"/>
              <a:gd name="connsiteY1247" fmla="*/ 726358 h 1160647"/>
              <a:gd name="connsiteX1248" fmla="*/ 9504911 w 12191999"/>
              <a:gd name="connsiteY1248" fmla="*/ 726358 h 1160647"/>
              <a:gd name="connsiteX1249" fmla="*/ 9504911 w 12191999"/>
              <a:gd name="connsiteY1249" fmla="*/ 725547 h 1160647"/>
              <a:gd name="connsiteX1250" fmla="*/ 9504911 w 12191999"/>
              <a:gd name="connsiteY1250" fmla="*/ 719872 h 1160647"/>
              <a:gd name="connsiteX1251" fmla="*/ 9535311 w 12191999"/>
              <a:gd name="connsiteY1251" fmla="*/ 719872 h 1160647"/>
              <a:gd name="connsiteX1252" fmla="*/ 9535311 w 12191999"/>
              <a:gd name="connsiteY1252" fmla="*/ 743652 h 1160647"/>
              <a:gd name="connsiteX1253" fmla="*/ 9536324 w 12191999"/>
              <a:gd name="connsiteY1253" fmla="*/ 743652 h 1160647"/>
              <a:gd name="connsiteX1254" fmla="*/ 9543418 w 12191999"/>
              <a:gd name="connsiteY1254" fmla="*/ 743652 h 1160647"/>
              <a:gd name="connsiteX1255" fmla="*/ 9543418 w 12191999"/>
              <a:gd name="connsiteY1255" fmla="*/ 744733 h 1160647"/>
              <a:gd name="connsiteX1256" fmla="*/ 9543418 w 12191999"/>
              <a:gd name="connsiteY1256" fmla="*/ 752299 h 1160647"/>
              <a:gd name="connsiteX1257" fmla="*/ 9544178 w 12191999"/>
              <a:gd name="connsiteY1257" fmla="*/ 752299 h 1160647"/>
              <a:gd name="connsiteX1258" fmla="*/ 9549498 w 12191999"/>
              <a:gd name="connsiteY1258" fmla="*/ 752299 h 1160647"/>
              <a:gd name="connsiteX1259" fmla="*/ 9549498 w 12191999"/>
              <a:gd name="connsiteY1259" fmla="*/ 750137 h 1160647"/>
              <a:gd name="connsiteX1260" fmla="*/ 9549498 w 12191999"/>
              <a:gd name="connsiteY1260" fmla="*/ 735005 h 1160647"/>
              <a:gd name="connsiteX1261" fmla="*/ 9550511 w 12191999"/>
              <a:gd name="connsiteY1261" fmla="*/ 735005 h 1160647"/>
              <a:gd name="connsiteX1262" fmla="*/ 9557605 w 12191999"/>
              <a:gd name="connsiteY1262" fmla="*/ 735005 h 1160647"/>
              <a:gd name="connsiteX1263" fmla="*/ 9557605 w 12191999"/>
              <a:gd name="connsiteY1263" fmla="*/ 736086 h 1160647"/>
              <a:gd name="connsiteX1264" fmla="*/ 9557605 w 12191999"/>
              <a:gd name="connsiteY1264" fmla="*/ 743652 h 1160647"/>
              <a:gd name="connsiteX1265" fmla="*/ 9562925 w 12191999"/>
              <a:gd name="connsiteY1265" fmla="*/ 741659 h 1160647"/>
              <a:gd name="connsiteX1266" fmla="*/ 9563685 w 12191999"/>
              <a:gd name="connsiteY1266" fmla="*/ 740679 h 1160647"/>
              <a:gd name="connsiteX1267" fmla="*/ 9563685 w 12191999"/>
              <a:gd name="connsiteY1267" fmla="*/ 735005 h 1160647"/>
              <a:gd name="connsiteX1268" fmla="*/ 9602192 w 12191999"/>
              <a:gd name="connsiteY1268" fmla="*/ 735005 h 1160647"/>
              <a:gd name="connsiteX1269" fmla="*/ 9602192 w 12191999"/>
              <a:gd name="connsiteY1269" fmla="*/ 758784 h 1160647"/>
              <a:gd name="connsiteX1270" fmla="*/ 9604218 w 12191999"/>
              <a:gd name="connsiteY1270" fmla="*/ 758784 h 1160647"/>
              <a:gd name="connsiteX1271" fmla="*/ 9618405 w 12191999"/>
              <a:gd name="connsiteY1271" fmla="*/ 758784 h 1160647"/>
              <a:gd name="connsiteX1272" fmla="*/ 9618405 w 12191999"/>
              <a:gd name="connsiteY1272" fmla="*/ 759865 h 1160647"/>
              <a:gd name="connsiteX1273" fmla="*/ 9618405 w 12191999"/>
              <a:gd name="connsiteY1273" fmla="*/ 767431 h 1160647"/>
              <a:gd name="connsiteX1274" fmla="*/ 9620179 w 12191999"/>
              <a:gd name="connsiteY1274" fmla="*/ 767431 h 1160647"/>
              <a:gd name="connsiteX1275" fmla="*/ 9632592 w 12191999"/>
              <a:gd name="connsiteY1275" fmla="*/ 767431 h 1160647"/>
              <a:gd name="connsiteX1276" fmla="*/ 9632592 w 12191999"/>
              <a:gd name="connsiteY1276" fmla="*/ 743652 h 1160647"/>
              <a:gd name="connsiteX1277" fmla="*/ 9633605 w 12191999"/>
              <a:gd name="connsiteY1277" fmla="*/ 743652 h 1160647"/>
              <a:gd name="connsiteX1278" fmla="*/ 9640699 w 12191999"/>
              <a:gd name="connsiteY1278" fmla="*/ 743652 h 1160647"/>
              <a:gd name="connsiteX1279" fmla="*/ 9640699 w 12191999"/>
              <a:gd name="connsiteY1279" fmla="*/ 711225 h 1160647"/>
              <a:gd name="connsiteX1280" fmla="*/ 9641712 w 12191999"/>
              <a:gd name="connsiteY1280" fmla="*/ 711225 h 1160647"/>
              <a:gd name="connsiteX1281" fmla="*/ 9648806 w 12191999"/>
              <a:gd name="connsiteY1281" fmla="*/ 711225 h 1160647"/>
              <a:gd name="connsiteX1282" fmla="*/ 9648806 w 12191999"/>
              <a:gd name="connsiteY1282" fmla="*/ 709334 h 1160647"/>
              <a:gd name="connsiteX1283" fmla="*/ 9648806 w 12191999"/>
              <a:gd name="connsiteY1283" fmla="*/ 696093 h 1160647"/>
              <a:gd name="connsiteX1284" fmla="*/ 9647539 w 12191999"/>
              <a:gd name="connsiteY1284" fmla="*/ 694471 h 1160647"/>
              <a:gd name="connsiteX1285" fmla="*/ 9652859 w 12191999"/>
              <a:gd name="connsiteY1285" fmla="*/ 683122 h 1160647"/>
              <a:gd name="connsiteX1286" fmla="*/ 9660966 w 12191999"/>
              <a:gd name="connsiteY1286" fmla="*/ 711225 h 1160647"/>
              <a:gd name="connsiteX1287" fmla="*/ 9661726 w 12191999"/>
              <a:gd name="connsiteY1287" fmla="*/ 711225 h 1160647"/>
              <a:gd name="connsiteX1288" fmla="*/ 9667046 w 12191999"/>
              <a:gd name="connsiteY1288" fmla="*/ 711225 h 1160647"/>
              <a:gd name="connsiteX1289" fmla="*/ 9667046 w 12191999"/>
              <a:gd name="connsiteY1289" fmla="*/ 605298 h 1160647"/>
              <a:gd name="connsiteX1290" fmla="*/ 9668566 w 12191999"/>
              <a:gd name="connsiteY1290" fmla="*/ 605298 h 1160647"/>
              <a:gd name="connsiteX1291" fmla="*/ 9679206 w 12191999"/>
              <a:gd name="connsiteY1291" fmla="*/ 605298 h 1160647"/>
              <a:gd name="connsiteX1292" fmla="*/ 9679206 w 12191999"/>
              <a:gd name="connsiteY1292" fmla="*/ 557739 h 1160647"/>
              <a:gd name="connsiteX1293" fmla="*/ 9705553 w 12191999"/>
              <a:gd name="connsiteY1293" fmla="*/ 557739 h 1160647"/>
              <a:gd name="connsiteX1294" fmla="*/ 9705553 w 12191999"/>
              <a:gd name="connsiteY1294" fmla="*/ 536121 h 1160647"/>
              <a:gd name="connsiteX1295" fmla="*/ 9740007 w 12191999"/>
              <a:gd name="connsiteY1295" fmla="*/ 536121 h 1160647"/>
              <a:gd name="connsiteX1296" fmla="*/ 9740007 w 12191999"/>
              <a:gd name="connsiteY1296" fmla="*/ 538553 h 1160647"/>
              <a:gd name="connsiteX1297" fmla="*/ 9740007 w 12191999"/>
              <a:gd name="connsiteY1297" fmla="*/ 555577 h 1160647"/>
              <a:gd name="connsiteX1298" fmla="*/ 9742287 w 12191999"/>
              <a:gd name="connsiteY1298" fmla="*/ 555577 h 1160647"/>
              <a:gd name="connsiteX1299" fmla="*/ 9758247 w 12191999"/>
              <a:gd name="connsiteY1299" fmla="*/ 555577 h 1160647"/>
              <a:gd name="connsiteX1300" fmla="*/ 9758247 w 12191999"/>
              <a:gd name="connsiteY1300" fmla="*/ 603136 h 1160647"/>
              <a:gd name="connsiteX1301" fmla="*/ 9759260 w 12191999"/>
              <a:gd name="connsiteY1301" fmla="*/ 603136 h 1160647"/>
              <a:gd name="connsiteX1302" fmla="*/ 9766354 w 12191999"/>
              <a:gd name="connsiteY1302" fmla="*/ 603136 h 1160647"/>
              <a:gd name="connsiteX1303" fmla="*/ 9780541 w 12191999"/>
              <a:gd name="connsiteY1303" fmla="*/ 607460 h 1160647"/>
              <a:gd name="connsiteX1304" fmla="*/ 9780541 w 12191999"/>
              <a:gd name="connsiteY1304" fmla="*/ 646372 h 1160647"/>
              <a:gd name="connsiteX1305" fmla="*/ 9781554 w 12191999"/>
              <a:gd name="connsiteY1305" fmla="*/ 646372 h 1160647"/>
              <a:gd name="connsiteX1306" fmla="*/ 9788647 w 12191999"/>
              <a:gd name="connsiteY1306" fmla="*/ 646372 h 1160647"/>
              <a:gd name="connsiteX1307" fmla="*/ 9788647 w 12191999"/>
              <a:gd name="connsiteY1307" fmla="*/ 647993 h 1160647"/>
              <a:gd name="connsiteX1308" fmla="*/ 9788647 w 12191999"/>
              <a:gd name="connsiteY1308" fmla="*/ 659342 h 1160647"/>
              <a:gd name="connsiteX1309" fmla="*/ 9790674 w 12191999"/>
              <a:gd name="connsiteY1309" fmla="*/ 659342 h 1160647"/>
              <a:gd name="connsiteX1310" fmla="*/ 9804861 w 12191999"/>
              <a:gd name="connsiteY1310" fmla="*/ 659342 h 1160647"/>
              <a:gd name="connsiteX1311" fmla="*/ 9810941 w 12191999"/>
              <a:gd name="connsiteY1311" fmla="*/ 665828 h 1160647"/>
              <a:gd name="connsiteX1312" fmla="*/ 9810941 w 12191999"/>
              <a:gd name="connsiteY1312" fmla="*/ 687446 h 1160647"/>
              <a:gd name="connsiteX1313" fmla="*/ 9813221 w 12191999"/>
              <a:gd name="connsiteY1313" fmla="*/ 687446 h 1160647"/>
              <a:gd name="connsiteX1314" fmla="*/ 9829181 w 12191999"/>
              <a:gd name="connsiteY1314" fmla="*/ 687446 h 1160647"/>
              <a:gd name="connsiteX1315" fmla="*/ 9829181 w 12191999"/>
              <a:gd name="connsiteY1315" fmla="*/ 688526 h 1160647"/>
              <a:gd name="connsiteX1316" fmla="*/ 9829181 w 12191999"/>
              <a:gd name="connsiteY1316" fmla="*/ 696093 h 1160647"/>
              <a:gd name="connsiteX1317" fmla="*/ 9830448 w 12191999"/>
              <a:gd name="connsiteY1317" fmla="*/ 696093 h 1160647"/>
              <a:gd name="connsiteX1318" fmla="*/ 9839315 w 12191999"/>
              <a:gd name="connsiteY1318" fmla="*/ 696093 h 1160647"/>
              <a:gd name="connsiteX1319" fmla="*/ 9839315 w 12191999"/>
              <a:gd name="connsiteY1319" fmla="*/ 698254 h 1160647"/>
              <a:gd name="connsiteX1320" fmla="*/ 9839315 w 12191999"/>
              <a:gd name="connsiteY1320" fmla="*/ 713387 h 1160647"/>
              <a:gd name="connsiteX1321" fmla="*/ 9843368 w 12191999"/>
              <a:gd name="connsiteY1321" fmla="*/ 711495 h 1160647"/>
              <a:gd name="connsiteX1322" fmla="*/ 9843368 w 12191999"/>
              <a:gd name="connsiteY1322" fmla="*/ 698254 h 1160647"/>
              <a:gd name="connsiteX1323" fmla="*/ 9844381 w 12191999"/>
              <a:gd name="connsiteY1323" fmla="*/ 698254 h 1160647"/>
              <a:gd name="connsiteX1324" fmla="*/ 9851475 w 12191999"/>
              <a:gd name="connsiteY1324" fmla="*/ 698254 h 1160647"/>
              <a:gd name="connsiteX1325" fmla="*/ 9851475 w 12191999"/>
              <a:gd name="connsiteY1325" fmla="*/ 699876 h 1160647"/>
              <a:gd name="connsiteX1326" fmla="*/ 9851475 w 12191999"/>
              <a:gd name="connsiteY1326" fmla="*/ 711225 h 1160647"/>
              <a:gd name="connsiteX1327" fmla="*/ 9852235 w 12191999"/>
              <a:gd name="connsiteY1327" fmla="*/ 711225 h 1160647"/>
              <a:gd name="connsiteX1328" fmla="*/ 9857555 w 12191999"/>
              <a:gd name="connsiteY1328" fmla="*/ 711225 h 1160647"/>
              <a:gd name="connsiteX1329" fmla="*/ 9906195 w 12191999"/>
              <a:gd name="connsiteY1329" fmla="*/ 706902 h 1160647"/>
              <a:gd name="connsiteX1330" fmla="*/ 9906195 w 12191999"/>
              <a:gd name="connsiteY1330" fmla="*/ 708253 h 1160647"/>
              <a:gd name="connsiteX1331" fmla="*/ 9906195 w 12191999"/>
              <a:gd name="connsiteY1331" fmla="*/ 717710 h 1160647"/>
              <a:gd name="connsiteX1332" fmla="*/ 9906955 w 12191999"/>
              <a:gd name="connsiteY1332" fmla="*/ 717710 h 1160647"/>
              <a:gd name="connsiteX1333" fmla="*/ 9912276 w 12191999"/>
              <a:gd name="connsiteY1333" fmla="*/ 717710 h 1160647"/>
              <a:gd name="connsiteX1334" fmla="*/ 9912276 w 12191999"/>
              <a:gd name="connsiteY1334" fmla="*/ 719872 h 1160647"/>
              <a:gd name="connsiteX1335" fmla="*/ 9912276 w 12191999"/>
              <a:gd name="connsiteY1335" fmla="*/ 735005 h 1160647"/>
              <a:gd name="connsiteX1336" fmla="*/ 9914302 w 12191999"/>
              <a:gd name="connsiteY1336" fmla="*/ 733654 h 1160647"/>
              <a:gd name="connsiteX1337" fmla="*/ 9928489 w 12191999"/>
              <a:gd name="connsiteY1337" fmla="*/ 724196 h 1160647"/>
              <a:gd name="connsiteX1338" fmla="*/ 9934569 w 12191999"/>
              <a:gd name="connsiteY1338" fmla="*/ 683122 h 1160647"/>
              <a:gd name="connsiteX1339" fmla="*/ 9935329 w 12191999"/>
              <a:gd name="connsiteY1339" fmla="*/ 682852 h 1160647"/>
              <a:gd name="connsiteX1340" fmla="*/ 9940649 w 12191999"/>
              <a:gd name="connsiteY1340" fmla="*/ 680960 h 1160647"/>
              <a:gd name="connsiteX1341" fmla="*/ 9942676 w 12191999"/>
              <a:gd name="connsiteY1341" fmla="*/ 611783 h 1160647"/>
              <a:gd name="connsiteX1342" fmla="*/ 9944703 w 12191999"/>
              <a:gd name="connsiteY1342" fmla="*/ 680960 h 1160647"/>
              <a:gd name="connsiteX1343" fmla="*/ 9945463 w 12191999"/>
              <a:gd name="connsiteY1343" fmla="*/ 681230 h 1160647"/>
              <a:gd name="connsiteX1344" fmla="*/ 9950783 w 12191999"/>
              <a:gd name="connsiteY1344" fmla="*/ 683122 h 1160647"/>
              <a:gd name="connsiteX1345" fmla="*/ 9950783 w 12191999"/>
              <a:gd name="connsiteY1345" fmla="*/ 596651 h 1160647"/>
              <a:gd name="connsiteX1346" fmla="*/ 9954836 w 12191999"/>
              <a:gd name="connsiteY1346" fmla="*/ 564224 h 1160647"/>
              <a:gd name="connsiteX1347" fmla="*/ 9993343 w 12191999"/>
              <a:gd name="connsiteY1347" fmla="*/ 564224 h 1160647"/>
              <a:gd name="connsiteX1348" fmla="*/ 9993343 w 12191999"/>
              <a:gd name="connsiteY1348" fmla="*/ 596651 h 1160647"/>
              <a:gd name="connsiteX1349" fmla="*/ 9994103 w 12191999"/>
              <a:gd name="connsiteY1349" fmla="*/ 596651 h 1160647"/>
              <a:gd name="connsiteX1350" fmla="*/ 9999423 w 12191999"/>
              <a:gd name="connsiteY1350" fmla="*/ 596651 h 1160647"/>
              <a:gd name="connsiteX1351" fmla="*/ 9999423 w 12191999"/>
              <a:gd name="connsiteY1351" fmla="*/ 514503 h 1160647"/>
              <a:gd name="connsiteX1352" fmla="*/ 10001197 w 12191999"/>
              <a:gd name="connsiteY1352" fmla="*/ 514503 h 1160647"/>
              <a:gd name="connsiteX1353" fmla="*/ 10013610 w 12191999"/>
              <a:gd name="connsiteY1353" fmla="*/ 514503 h 1160647"/>
              <a:gd name="connsiteX1354" fmla="*/ 10013610 w 12191999"/>
              <a:gd name="connsiteY1354" fmla="*/ 512612 h 1160647"/>
              <a:gd name="connsiteX1355" fmla="*/ 10013610 w 12191999"/>
              <a:gd name="connsiteY1355" fmla="*/ 499371 h 1160647"/>
              <a:gd name="connsiteX1356" fmla="*/ 10035904 w 12191999"/>
              <a:gd name="connsiteY1356" fmla="*/ 499371 h 1160647"/>
              <a:gd name="connsiteX1357" fmla="*/ 10035904 w 12191999"/>
              <a:gd name="connsiteY1357" fmla="*/ 498290 h 1160647"/>
              <a:gd name="connsiteX1358" fmla="*/ 10035904 w 12191999"/>
              <a:gd name="connsiteY1358" fmla="*/ 490724 h 1160647"/>
              <a:gd name="connsiteX1359" fmla="*/ 10037677 w 12191999"/>
              <a:gd name="connsiteY1359" fmla="*/ 490724 h 1160647"/>
              <a:gd name="connsiteX1360" fmla="*/ 10050091 w 12191999"/>
              <a:gd name="connsiteY1360" fmla="*/ 490724 h 1160647"/>
              <a:gd name="connsiteX1361" fmla="*/ 10050091 w 12191999"/>
              <a:gd name="connsiteY1361" fmla="*/ 491805 h 1160647"/>
              <a:gd name="connsiteX1362" fmla="*/ 10050091 w 12191999"/>
              <a:gd name="connsiteY1362" fmla="*/ 499371 h 1160647"/>
              <a:gd name="connsiteX1363" fmla="*/ 10050851 w 12191999"/>
              <a:gd name="connsiteY1363" fmla="*/ 499371 h 1160647"/>
              <a:gd name="connsiteX1364" fmla="*/ 10056171 w 12191999"/>
              <a:gd name="connsiteY1364" fmla="*/ 499371 h 1160647"/>
              <a:gd name="connsiteX1365" fmla="*/ 10066304 w 12191999"/>
              <a:gd name="connsiteY1365" fmla="*/ 495047 h 1160647"/>
              <a:gd name="connsiteX1366" fmla="*/ 10070357 w 12191999"/>
              <a:gd name="connsiteY1366" fmla="*/ 498290 h 1160647"/>
              <a:gd name="connsiteX1367" fmla="*/ 10070357 w 12191999"/>
              <a:gd name="connsiteY1367" fmla="*/ 490724 h 1160647"/>
              <a:gd name="connsiteX1368" fmla="*/ 10072637 w 12191999"/>
              <a:gd name="connsiteY1368" fmla="*/ 490724 h 1160647"/>
              <a:gd name="connsiteX1369" fmla="*/ 10088598 w 12191999"/>
              <a:gd name="connsiteY1369" fmla="*/ 490724 h 1160647"/>
              <a:gd name="connsiteX1370" fmla="*/ 10088598 w 12191999"/>
              <a:gd name="connsiteY1370" fmla="*/ 491805 h 1160647"/>
              <a:gd name="connsiteX1371" fmla="*/ 10088598 w 12191999"/>
              <a:gd name="connsiteY1371" fmla="*/ 499371 h 1160647"/>
              <a:gd name="connsiteX1372" fmla="*/ 10118998 w 12191999"/>
              <a:gd name="connsiteY1372" fmla="*/ 499371 h 1160647"/>
              <a:gd name="connsiteX1373" fmla="*/ 10118998 w 12191999"/>
              <a:gd name="connsiteY1373" fmla="*/ 500992 h 1160647"/>
              <a:gd name="connsiteX1374" fmla="*/ 10118998 w 12191999"/>
              <a:gd name="connsiteY1374" fmla="*/ 512342 h 1160647"/>
              <a:gd name="connsiteX1375" fmla="*/ 10145345 w 12191999"/>
              <a:gd name="connsiteY1375" fmla="*/ 512342 h 1160647"/>
              <a:gd name="connsiteX1376" fmla="*/ 10145345 w 12191999"/>
              <a:gd name="connsiteY1376" fmla="*/ 542606 h 1160647"/>
              <a:gd name="connsiteX1377" fmla="*/ 10146105 w 12191999"/>
              <a:gd name="connsiteY1377" fmla="*/ 542606 h 1160647"/>
              <a:gd name="connsiteX1378" fmla="*/ 10151425 w 12191999"/>
              <a:gd name="connsiteY1378" fmla="*/ 542606 h 1160647"/>
              <a:gd name="connsiteX1379" fmla="*/ 10151425 w 12191999"/>
              <a:gd name="connsiteY1379" fmla="*/ 543687 h 1160647"/>
              <a:gd name="connsiteX1380" fmla="*/ 10151425 w 12191999"/>
              <a:gd name="connsiteY1380" fmla="*/ 551254 h 1160647"/>
              <a:gd name="connsiteX1381" fmla="*/ 10155479 w 12191999"/>
              <a:gd name="connsiteY1381" fmla="*/ 581518 h 1160647"/>
              <a:gd name="connsiteX1382" fmla="*/ 10156239 w 12191999"/>
              <a:gd name="connsiteY1382" fmla="*/ 581518 h 1160647"/>
              <a:gd name="connsiteX1383" fmla="*/ 10161559 w 12191999"/>
              <a:gd name="connsiteY1383" fmla="*/ 581518 h 1160647"/>
              <a:gd name="connsiteX1384" fmla="*/ 10161559 w 12191999"/>
              <a:gd name="connsiteY1384" fmla="*/ 582329 h 1160647"/>
              <a:gd name="connsiteX1385" fmla="*/ 10161559 w 12191999"/>
              <a:gd name="connsiteY1385" fmla="*/ 588004 h 1160647"/>
              <a:gd name="connsiteX1386" fmla="*/ 10162572 w 12191999"/>
              <a:gd name="connsiteY1386" fmla="*/ 588004 h 1160647"/>
              <a:gd name="connsiteX1387" fmla="*/ 10169665 w 12191999"/>
              <a:gd name="connsiteY1387" fmla="*/ 588004 h 1160647"/>
              <a:gd name="connsiteX1388" fmla="*/ 10169665 w 12191999"/>
              <a:gd name="connsiteY1388" fmla="*/ 618269 h 1160647"/>
              <a:gd name="connsiteX1389" fmla="*/ 10171692 w 12191999"/>
              <a:gd name="connsiteY1389" fmla="*/ 618269 h 1160647"/>
              <a:gd name="connsiteX1390" fmla="*/ 10185879 w 12191999"/>
              <a:gd name="connsiteY1390" fmla="*/ 618269 h 1160647"/>
              <a:gd name="connsiteX1391" fmla="*/ 10185879 w 12191999"/>
              <a:gd name="connsiteY1391" fmla="*/ 642048 h 1160647"/>
              <a:gd name="connsiteX1392" fmla="*/ 10187906 w 12191999"/>
              <a:gd name="connsiteY1392" fmla="*/ 643669 h 1160647"/>
              <a:gd name="connsiteX1393" fmla="*/ 10187906 w 12191999"/>
              <a:gd name="connsiteY1393" fmla="*/ 655019 h 1160647"/>
              <a:gd name="connsiteX1394" fmla="*/ 10188666 w 12191999"/>
              <a:gd name="connsiteY1394" fmla="*/ 655019 h 1160647"/>
              <a:gd name="connsiteX1395" fmla="*/ 10193986 w 12191999"/>
              <a:gd name="connsiteY1395" fmla="*/ 655019 h 1160647"/>
              <a:gd name="connsiteX1396" fmla="*/ 10193986 w 12191999"/>
              <a:gd name="connsiteY1396" fmla="*/ 678798 h 1160647"/>
              <a:gd name="connsiteX1397" fmla="*/ 10195252 w 12191999"/>
              <a:gd name="connsiteY1397" fmla="*/ 678798 h 1160647"/>
              <a:gd name="connsiteX1398" fmla="*/ 10204119 w 12191999"/>
              <a:gd name="connsiteY1398" fmla="*/ 678798 h 1160647"/>
              <a:gd name="connsiteX1399" fmla="*/ 10206146 w 12191999"/>
              <a:gd name="connsiteY1399" fmla="*/ 682852 h 1160647"/>
              <a:gd name="connsiteX1400" fmla="*/ 10206146 w 12191999"/>
              <a:gd name="connsiteY1400" fmla="*/ 696093 h 1160647"/>
              <a:gd name="connsiteX1401" fmla="*/ 10207666 w 12191999"/>
              <a:gd name="connsiteY1401" fmla="*/ 694201 h 1160647"/>
              <a:gd name="connsiteX1402" fmla="*/ 10218306 w 12191999"/>
              <a:gd name="connsiteY1402" fmla="*/ 680960 h 1160647"/>
              <a:gd name="connsiteX1403" fmla="*/ 10246680 w 12191999"/>
              <a:gd name="connsiteY1403" fmla="*/ 680960 h 1160647"/>
              <a:gd name="connsiteX1404" fmla="*/ 10246680 w 12191999"/>
              <a:gd name="connsiteY1404" fmla="*/ 767431 h 1160647"/>
              <a:gd name="connsiteX1405" fmla="*/ 10247440 w 12191999"/>
              <a:gd name="connsiteY1405" fmla="*/ 767431 h 1160647"/>
              <a:gd name="connsiteX1406" fmla="*/ 10252760 w 12191999"/>
              <a:gd name="connsiteY1406" fmla="*/ 767431 h 1160647"/>
              <a:gd name="connsiteX1407" fmla="*/ 10253520 w 12191999"/>
              <a:gd name="connsiteY1407" fmla="*/ 766080 h 1160647"/>
              <a:gd name="connsiteX1408" fmla="*/ 10258840 w 12191999"/>
              <a:gd name="connsiteY1408" fmla="*/ 756622 h 1160647"/>
              <a:gd name="connsiteX1409" fmla="*/ 10258840 w 12191999"/>
              <a:gd name="connsiteY1409" fmla="*/ 758514 h 1160647"/>
              <a:gd name="connsiteX1410" fmla="*/ 10258840 w 12191999"/>
              <a:gd name="connsiteY1410" fmla="*/ 771755 h 1160647"/>
              <a:gd name="connsiteX1411" fmla="*/ 10262893 w 12191999"/>
              <a:gd name="connsiteY1411" fmla="*/ 726358 h 1160647"/>
              <a:gd name="connsiteX1412" fmla="*/ 10263653 w 12191999"/>
              <a:gd name="connsiteY1412" fmla="*/ 726358 h 1160647"/>
              <a:gd name="connsiteX1413" fmla="*/ 10268973 w 12191999"/>
              <a:gd name="connsiteY1413" fmla="*/ 726358 h 1160647"/>
              <a:gd name="connsiteX1414" fmla="*/ 10268973 w 12191999"/>
              <a:gd name="connsiteY1414" fmla="*/ 661504 h 1160647"/>
              <a:gd name="connsiteX1415" fmla="*/ 10269987 w 12191999"/>
              <a:gd name="connsiteY1415" fmla="*/ 661504 h 1160647"/>
              <a:gd name="connsiteX1416" fmla="*/ 10277080 w 12191999"/>
              <a:gd name="connsiteY1416" fmla="*/ 661504 h 1160647"/>
              <a:gd name="connsiteX1417" fmla="*/ 10289240 w 12191999"/>
              <a:gd name="connsiteY1417" fmla="*/ 618269 h 1160647"/>
              <a:gd name="connsiteX1418" fmla="*/ 10290507 w 12191999"/>
              <a:gd name="connsiteY1418" fmla="*/ 618269 h 1160647"/>
              <a:gd name="connsiteX1419" fmla="*/ 10299374 w 12191999"/>
              <a:gd name="connsiteY1419" fmla="*/ 618269 h 1160647"/>
              <a:gd name="connsiteX1420" fmla="*/ 10309507 w 12191999"/>
              <a:gd name="connsiteY1420" fmla="*/ 661504 h 1160647"/>
              <a:gd name="connsiteX1421" fmla="*/ 10310520 w 12191999"/>
              <a:gd name="connsiteY1421" fmla="*/ 661504 h 1160647"/>
              <a:gd name="connsiteX1422" fmla="*/ 10317614 w 12191999"/>
              <a:gd name="connsiteY1422" fmla="*/ 661504 h 1160647"/>
              <a:gd name="connsiteX1423" fmla="*/ 10317614 w 12191999"/>
              <a:gd name="connsiteY1423" fmla="*/ 700416 h 1160647"/>
              <a:gd name="connsiteX1424" fmla="*/ 10319387 w 12191999"/>
              <a:gd name="connsiteY1424" fmla="*/ 700416 h 1160647"/>
              <a:gd name="connsiteX1425" fmla="*/ 10331801 w 12191999"/>
              <a:gd name="connsiteY1425" fmla="*/ 700416 h 1160647"/>
              <a:gd name="connsiteX1426" fmla="*/ 10331801 w 12191999"/>
              <a:gd name="connsiteY1426" fmla="*/ 702578 h 1160647"/>
              <a:gd name="connsiteX1427" fmla="*/ 10331801 w 12191999"/>
              <a:gd name="connsiteY1427" fmla="*/ 717710 h 1160647"/>
              <a:gd name="connsiteX1428" fmla="*/ 10335854 w 12191999"/>
              <a:gd name="connsiteY1428" fmla="*/ 715549 h 1160647"/>
              <a:gd name="connsiteX1429" fmla="*/ 10335854 w 12191999"/>
              <a:gd name="connsiteY1429" fmla="*/ 700416 h 1160647"/>
              <a:gd name="connsiteX1430" fmla="*/ 10337374 w 12191999"/>
              <a:gd name="connsiteY1430" fmla="*/ 700416 h 1160647"/>
              <a:gd name="connsiteX1431" fmla="*/ 10348014 w 12191999"/>
              <a:gd name="connsiteY1431" fmla="*/ 700416 h 1160647"/>
              <a:gd name="connsiteX1432" fmla="*/ 10348014 w 12191999"/>
              <a:gd name="connsiteY1432" fmla="*/ 702037 h 1160647"/>
              <a:gd name="connsiteX1433" fmla="*/ 10348014 w 12191999"/>
              <a:gd name="connsiteY1433" fmla="*/ 713387 h 1160647"/>
              <a:gd name="connsiteX1434" fmla="*/ 10378415 w 12191999"/>
              <a:gd name="connsiteY1434" fmla="*/ 713387 h 1160647"/>
              <a:gd name="connsiteX1435" fmla="*/ 10378415 w 12191999"/>
              <a:gd name="connsiteY1435" fmla="*/ 676637 h 1160647"/>
              <a:gd name="connsiteX1436" fmla="*/ 10379681 w 12191999"/>
              <a:gd name="connsiteY1436" fmla="*/ 676637 h 1160647"/>
              <a:gd name="connsiteX1437" fmla="*/ 10388548 w 12191999"/>
              <a:gd name="connsiteY1437" fmla="*/ 676637 h 1160647"/>
              <a:gd name="connsiteX1438" fmla="*/ 10388548 w 12191999"/>
              <a:gd name="connsiteY1438" fmla="*/ 698254 h 1160647"/>
              <a:gd name="connsiteX1439" fmla="*/ 10390575 w 12191999"/>
              <a:gd name="connsiteY1439" fmla="*/ 665828 h 1160647"/>
              <a:gd name="connsiteX1440" fmla="*/ 10412868 w 12191999"/>
              <a:gd name="connsiteY1440" fmla="*/ 665828 h 1160647"/>
              <a:gd name="connsiteX1441" fmla="*/ 10412868 w 12191999"/>
              <a:gd name="connsiteY1441" fmla="*/ 664206 h 1160647"/>
              <a:gd name="connsiteX1442" fmla="*/ 10412868 w 12191999"/>
              <a:gd name="connsiteY1442" fmla="*/ 652857 h 1160647"/>
              <a:gd name="connsiteX1443" fmla="*/ 10413628 w 12191999"/>
              <a:gd name="connsiteY1443" fmla="*/ 652857 h 1160647"/>
              <a:gd name="connsiteX1444" fmla="*/ 10418948 w 12191999"/>
              <a:gd name="connsiteY1444" fmla="*/ 652857 h 1160647"/>
              <a:gd name="connsiteX1445" fmla="*/ 10418948 w 12191999"/>
              <a:gd name="connsiteY1445" fmla="*/ 650966 h 1160647"/>
              <a:gd name="connsiteX1446" fmla="*/ 10418948 w 12191999"/>
              <a:gd name="connsiteY1446" fmla="*/ 637725 h 1160647"/>
              <a:gd name="connsiteX1447" fmla="*/ 10423002 w 12191999"/>
              <a:gd name="connsiteY1447" fmla="*/ 644210 h 1160647"/>
              <a:gd name="connsiteX1448" fmla="*/ 10425282 w 12191999"/>
              <a:gd name="connsiteY1448" fmla="*/ 644210 h 1160647"/>
              <a:gd name="connsiteX1449" fmla="*/ 10441242 w 12191999"/>
              <a:gd name="connsiteY1449" fmla="*/ 644210 h 1160647"/>
              <a:gd name="connsiteX1450" fmla="*/ 10441242 w 12191999"/>
              <a:gd name="connsiteY1450" fmla="*/ 643399 h 1160647"/>
              <a:gd name="connsiteX1451" fmla="*/ 10441242 w 12191999"/>
              <a:gd name="connsiteY1451" fmla="*/ 637725 h 1160647"/>
              <a:gd name="connsiteX1452" fmla="*/ 10442002 w 12191999"/>
              <a:gd name="connsiteY1452" fmla="*/ 637725 h 1160647"/>
              <a:gd name="connsiteX1453" fmla="*/ 10447322 w 12191999"/>
              <a:gd name="connsiteY1453" fmla="*/ 637725 h 1160647"/>
              <a:gd name="connsiteX1454" fmla="*/ 10447322 w 12191999"/>
              <a:gd name="connsiteY1454" fmla="*/ 639076 h 1160647"/>
              <a:gd name="connsiteX1455" fmla="*/ 10447322 w 12191999"/>
              <a:gd name="connsiteY1455" fmla="*/ 648534 h 1160647"/>
              <a:gd name="connsiteX1456" fmla="*/ 10485829 w 12191999"/>
              <a:gd name="connsiteY1456" fmla="*/ 648534 h 1160647"/>
              <a:gd name="connsiteX1457" fmla="*/ 10485829 w 12191999"/>
              <a:gd name="connsiteY1457" fmla="*/ 786887 h 1160647"/>
              <a:gd name="connsiteX1458" fmla="*/ 10487349 w 12191999"/>
              <a:gd name="connsiteY1458" fmla="*/ 786887 h 1160647"/>
              <a:gd name="connsiteX1459" fmla="*/ 10497989 w 12191999"/>
              <a:gd name="connsiteY1459" fmla="*/ 786887 h 1160647"/>
              <a:gd name="connsiteX1460" fmla="*/ 10497989 w 12191999"/>
              <a:gd name="connsiteY1460" fmla="*/ 773917 h 1160647"/>
              <a:gd name="connsiteX1461" fmla="*/ 10502043 w 12191999"/>
              <a:gd name="connsiteY1461" fmla="*/ 773917 h 1160647"/>
              <a:gd name="connsiteX1462" fmla="*/ 10502043 w 12191999"/>
              <a:gd name="connsiteY1462" fmla="*/ 786887 h 1160647"/>
              <a:gd name="connsiteX1463" fmla="*/ 10532443 w 12191999"/>
              <a:gd name="connsiteY1463" fmla="*/ 786887 h 1160647"/>
              <a:gd name="connsiteX1464" fmla="*/ 10532443 w 12191999"/>
              <a:gd name="connsiteY1464" fmla="*/ 756622 h 1160647"/>
              <a:gd name="connsiteX1465" fmla="*/ 10544603 w 12191999"/>
              <a:gd name="connsiteY1465" fmla="*/ 756622 h 1160647"/>
              <a:gd name="connsiteX1466" fmla="*/ 10556763 w 12191999"/>
              <a:gd name="connsiteY1466" fmla="*/ 754461 h 1160647"/>
              <a:gd name="connsiteX1467" fmla="*/ 10560817 w 12191999"/>
              <a:gd name="connsiteY1467" fmla="*/ 756622 h 1160647"/>
              <a:gd name="connsiteX1468" fmla="*/ 10570950 w 12191999"/>
              <a:gd name="connsiteY1468" fmla="*/ 756622 h 1160647"/>
              <a:gd name="connsiteX1469" fmla="*/ 10570950 w 12191999"/>
              <a:gd name="connsiteY1469" fmla="*/ 786887 h 1160647"/>
              <a:gd name="connsiteX1470" fmla="*/ 10579057 w 12191999"/>
              <a:gd name="connsiteY1470" fmla="*/ 786887 h 1160647"/>
              <a:gd name="connsiteX1471" fmla="*/ 10579057 w 12191999"/>
              <a:gd name="connsiteY1471" fmla="*/ 804182 h 1160647"/>
              <a:gd name="connsiteX1472" fmla="*/ 10588393 w 12191999"/>
              <a:gd name="connsiteY1472" fmla="*/ 805087 h 1160647"/>
              <a:gd name="connsiteX1473" fmla="*/ 10601351 w 12191999"/>
              <a:gd name="connsiteY1473" fmla="*/ 805087 h 1160647"/>
              <a:gd name="connsiteX1474" fmla="*/ 10601351 w 12191999"/>
              <a:gd name="connsiteY1474" fmla="*/ 789049 h 1160647"/>
              <a:gd name="connsiteX1475" fmla="*/ 10669307 w 12191999"/>
              <a:gd name="connsiteY1475" fmla="*/ 789049 h 1160647"/>
              <a:gd name="connsiteX1476" fmla="*/ 10669307 w 12191999"/>
              <a:gd name="connsiteY1476" fmla="*/ 703796 h 1160647"/>
              <a:gd name="connsiteX1477" fmla="*/ 10741315 w 12191999"/>
              <a:gd name="connsiteY1477" fmla="*/ 703796 h 1160647"/>
              <a:gd name="connsiteX1478" fmla="*/ 10741315 w 12191999"/>
              <a:gd name="connsiteY1478" fmla="*/ 782564 h 1160647"/>
              <a:gd name="connsiteX1479" fmla="*/ 10743219 w 12191999"/>
              <a:gd name="connsiteY1479" fmla="*/ 782564 h 1160647"/>
              <a:gd name="connsiteX1480" fmla="*/ 10744461 w 12191999"/>
              <a:gd name="connsiteY1480" fmla="*/ 805087 h 1160647"/>
              <a:gd name="connsiteX1481" fmla="*/ 10754137 w 12191999"/>
              <a:gd name="connsiteY1481" fmla="*/ 805087 h 1160647"/>
              <a:gd name="connsiteX1482" fmla="*/ 10755379 w 12191999"/>
              <a:gd name="connsiteY1482" fmla="*/ 782564 h 1160647"/>
              <a:gd name="connsiteX1483" fmla="*/ 10761459 w 12191999"/>
              <a:gd name="connsiteY1483" fmla="*/ 782564 h 1160647"/>
              <a:gd name="connsiteX1484" fmla="*/ 10762701 w 12191999"/>
              <a:gd name="connsiteY1484" fmla="*/ 805087 h 1160647"/>
              <a:gd name="connsiteX1485" fmla="*/ 10813323 w 12191999"/>
              <a:gd name="connsiteY1485" fmla="*/ 805087 h 1160647"/>
              <a:gd name="connsiteX1486" fmla="*/ 10813323 w 12191999"/>
              <a:gd name="connsiteY1486" fmla="*/ 642059 h 1160647"/>
              <a:gd name="connsiteX1487" fmla="*/ 11010650 w 12191999"/>
              <a:gd name="connsiteY1487" fmla="*/ 642059 h 1160647"/>
              <a:gd name="connsiteX1488" fmla="*/ 11010650 w 12191999"/>
              <a:gd name="connsiteY1488" fmla="*/ 805087 h 1160647"/>
              <a:gd name="connsiteX1489" fmla="*/ 11029347 w 12191999"/>
              <a:gd name="connsiteY1489" fmla="*/ 805087 h 1160647"/>
              <a:gd name="connsiteX1490" fmla="*/ 11029347 w 12191999"/>
              <a:gd name="connsiteY1490" fmla="*/ 722394 h 1160647"/>
              <a:gd name="connsiteX1491" fmla="*/ 11124467 w 12191999"/>
              <a:gd name="connsiteY1491" fmla="*/ 722394 h 1160647"/>
              <a:gd name="connsiteX1492" fmla="*/ 11136397 w 12191999"/>
              <a:gd name="connsiteY1492" fmla="*/ 404253 h 1160647"/>
              <a:gd name="connsiteX1493" fmla="*/ 11124237 w 12191999"/>
              <a:gd name="connsiteY1493" fmla="*/ 382635 h 1160647"/>
              <a:gd name="connsiteX1494" fmla="*/ 11118157 w 12191999"/>
              <a:gd name="connsiteY1494" fmla="*/ 378311 h 1160647"/>
              <a:gd name="connsiteX1495" fmla="*/ 11126264 w 12191999"/>
              <a:gd name="connsiteY1495" fmla="*/ 354532 h 1160647"/>
              <a:gd name="connsiteX1496" fmla="*/ 11126264 w 12191999"/>
              <a:gd name="connsiteY1496" fmla="*/ 337238 h 1160647"/>
              <a:gd name="connsiteX1497" fmla="*/ 11140451 w 12191999"/>
              <a:gd name="connsiteY1497" fmla="*/ 337238 h 1160647"/>
              <a:gd name="connsiteX1498" fmla="*/ 11140451 w 12191999"/>
              <a:gd name="connsiteY1498" fmla="*/ 315620 h 1160647"/>
              <a:gd name="connsiteX1499" fmla="*/ 11142477 w 12191999"/>
              <a:gd name="connsiteY1499" fmla="*/ 311296 h 1160647"/>
              <a:gd name="connsiteX1500" fmla="*/ 11142477 w 12191999"/>
              <a:gd name="connsiteY1500" fmla="*/ 233472 h 1160647"/>
              <a:gd name="connsiteX1501" fmla="*/ 11140451 w 12191999"/>
              <a:gd name="connsiteY1501" fmla="*/ 226987 h 1160647"/>
              <a:gd name="connsiteX1502" fmla="*/ 11146531 w 12191999"/>
              <a:gd name="connsiteY1502" fmla="*/ 220501 h 1160647"/>
              <a:gd name="connsiteX1503" fmla="*/ 11146531 w 12191999"/>
              <a:gd name="connsiteY1503" fmla="*/ 162133 h 1160647"/>
              <a:gd name="connsiteX1504" fmla="*/ 11148557 w 12191999"/>
              <a:gd name="connsiteY1504" fmla="*/ 157810 h 1160647"/>
              <a:gd name="connsiteX1505" fmla="*/ 11148557 w 12191999"/>
              <a:gd name="connsiteY1505" fmla="*/ 101604 h 1160647"/>
              <a:gd name="connsiteX1506" fmla="*/ 11150584 w 12191999"/>
              <a:gd name="connsiteY1506" fmla="*/ 82148 h 1160647"/>
              <a:gd name="connsiteX1507" fmla="*/ 11154638 w 12191999"/>
              <a:gd name="connsiteY1507" fmla="*/ 99442 h 1160647"/>
              <a:gd name="connsiteX1508" fmla="*/ 11156664 w 12191999"/>
              <a:gd name="connsiteY1508" fmla="*/ 157810 h 1160647"/>
              <a:gd name="connsiteX1509" fmla="*/ 11158691 w 12191999"/>
              <a:gd name="connsiteY1509" fmla="*/ 220501 h 1160647"/>
              <a:gd name="connsiteX1510" fmla="*/ 11164771 w 12191999"/>
              <a:gd name="connsiteY1510" fmla="*/ 226987 h 1160647"/>
              <a:gd name="connsiteX1511" fmla="*/ 11162744 w 12191999"/>
              <a:gd name="connsiteY1511" fmla="*/ 233472 h 1160647"/>
              <a:gd name="connsiteX1512" fmla="*/ 11162744 w 12191999"/>
              <a:gd name="connsiteY1512" fmla="*/ 311296 h 1160647"/>
              <a:gd name="connsiteX1513" fmla="*/ 11164771 w 12191999"/>
              <a:gd name="connsiteY1513" fmla="*/ 315620 h 1160647"/>
              <a:gd name="connsiteX1514" fmla="*/ 11164771 w 12191999"/>
              <a:gd name="connsiteY1514" fmla="*/ 337238 h 1160647"/>
              <a:gd name="connsiteX1515" fmla="*/ 11178958 w 12191999"/>
              <a:gd name="connsiteY1515" fmla="*/ 337238 h 1160647"/>
              <a:gd name="connsiteX1516" fmla="*/ 11178958 w 12191999"/>
              <a:gd name="connsiteY1516" fmla="*/ 354532 h 1160647"/>
              <a:gd name="connsiteX1517" fmla="*/ 11187065 w 12191999"/>
              <a:gd name="connsiteY1517" fmla="*/ 378311 h 1160647"/>
              <a:gd name="connsiteX1518" fmla="*/ 11180985 w 12191999"/>
              <a:gd name="connsiteY1518" fmla="*/ 382635 h 1160647"/>
              <a:gd name="connsiteX1519" fmla="*/ 11168824 w 12191999"/>
              <a:gd name="connsiteY1519" fmla="*/ 404253 h 1160647"/>
              <a:gd name="connsiteX1520" fmla="*/ 11176931 w 12191999"/>
              <a:gd name="connsiteY1520" fmla="*/ 657181 h 1160647"/>
              <a:gd name="connsiteX1521" fmla="*/ 11241785 w 12191999"/>
              <a:gd name="connsiteY1521" fmla="*/ 657181 h 1160647"/>
              <a:gd name="connsiteX1522" fmla="*/ 11241785 w 12191999"/>
              <a:gd name="connsiteY1522" fmla="*/ 732843 h 1160647"/>
              <a:gd name="connsiteX1523" fmla="*/ 11249892 w 12191999"/>
              <a:gd name="connsiteY1523" fmla="*/ 732843 h 1160647"/>
              <a:gd name="connsiteX1524" fmla="*/ 11251919 w 12191999"/>
              <a:gd name="connsiteY1524" fmla="*/ 726358 h 1160647"/>
              <a:gd name="connsiteX1525" fmla="*/ 11257999 w 12191999"/>
              <a:gd name="connsiteY1525" fmla="*/ 726358 h 1160647"/>
              <a:gd name="connsiteX1526" fmla="*/ 11260026 w 12191999"/>
              <a:gd name="connsiteY1526" fmla="*/ 735005 h 1160647"/>
              <a:gd name="connsiteX1527" fmla="*/ 11272186 w 12191999"/>
              <a:gd name="connsiteY1527" fmla="*/ 735005 h 1160647"/>
              <a:gd name="connsiteX1528" fmla="*/ 11272186 w 12191999"/>
              <a:gd name="connsiteY1528" fmla="*/ 728519 h 1160647"/>
              <a:gd name="connsiteX1529" fmla="*/ 11294479 w 12191999"/>
              <a:gd name="connsiteY1529" fmla="*/ 728519 h 1160647"/>
              <a:gd name="connsiteX1530" fmla="*/ 11294479 w 12191999"/>
              <a:gd name="connsiteY1530" fmla="*/ 735005 h 1160647"/>
              <a:gd name="connsiteX1531" fmla="*/ 11314746 w 12191999"/>
              <a:gd name="connsiteY1531" fmla="*/ 735005 h 1160647"/>
              <a:gd name="connsiteX1532" fmla="*/ 11314746 w 12191999"/>
              <a:gd name="connsiteY1532" fmla="*/ 780402 h 1160647"/>
              <a:gd name="connsiteX1533" fmla="*/ 11328933 w 12191999"/>
              <a:gd name="connsiteY1533" fmla="*/ 780402 h 1160647"/>
              <a:gd name="connsiteX1534" fmla="*/ 11328933 w 12191999"/>
              <a:gd name="connsiteY1534" fmla="*/ 767431 h 1160647"/>
              <a:gd name="connsiteX1535" fmla="*/ 11345147 w 12191999"/>
              <a:gd name="connsiteY1535" fmla="*/ 767431 h 1160647"/>
              <a:gd name="connsiteX1536" fmla="*/ 11345147 w 12191999"/>
              <a:gd name="connsiteY1536" fmla="*/ 588004 h 1160647"/>
              <a:gd name="connsiteX1537" fmla="*/ 11351227 w 12191999"/>
              <a:gd name="connsiteY1537" fmla="*/ 581518 h 1160647"/>
              <a:gd name="connsiteX1538" fmla="*/ 11424188 w 12191999"/>
              <a:gd name="connsiteY1538" fmla="*/ 581518 h 1160647"/>
              <a:gd name="connsiteX1539" fmla="*/ 11424188 w 12191999"/>
              <a:gd name="connsiteY1539" fmla="*/ 590166 h 1160647"/>
              <a:gd name="connsiteX1540" fmla="*/ 11434321 w 12191999"/>
              <a:gd name="connsiteY1540" fmla="*/ 590166 h 1160647"/>
              <a:gd name="connsiteX1541" fmla="*/ 11434321 w 12191999"/>
              <a:gd name="connsiteY1541" fmla="*/ 704740 h 1160647"/>
              <a:gd name="connsiteX1542" fmla="*/ 11456615 w 12191999"/>
              <a:gd name="connsiteY1542" fmla="*/ 704740 h 1160647"/>
              <a:gd name="connsiteX1543" fmla="*/ 11456615 w 12191999"/>
              <a:gd name="connsiteY1543" fmla="*/ 637725 h 1160647"/>
              <a:gd name="connsiteX1544" fmla="*/ 11482962 w 12191999"/>
              <a:gd name="connsiteY1544" fmla="*/ 637725 h 1160647"/>
              <a:gd name="connsiteX1545" fmla="*/ 11487015 w 12191999"/>
              <a:gd name="connsiteY1545" fmla="*/ 633401 h 1160647"/>
              <a:gd name="connsiteX1546" fmla="*/ 11495122 w 12191999"/>
              <a:gd name="connsiteY1546" fmla="*/ 633401 h 1160647"/>
              <a:gd name="connsiteX1547" fmla="*/ 11499175 w 12191999"/>
              <a:gd name="connsiteY1547" fmla="*/ 637725 h 1160647"/>
              <a:gd name="connsiteX1548" fmla="*/ 11521469 w 12191999"/>
              <a:gd name="connsiteY1548" fmla="*/ 637725 h 1160647"/>
              <a:gd name="connsiteX1549" fmla="*/ 11521469 w 12191999"/>
              <a:gd name="connsiteY1549" fmla="*/ 520989 h 1160647"/>
              <a:gd name="connsiteX1550" fmla="*/ 11578216 w 12191999"/>
              <a:gd name="connsiteY1550" fmla="*/ 510180 h 1160647"/>
              <a:gd name="connsiteX1551" fmla="*/ 11578216 w 12191999"/>
              <a:gd name="connsiteY1551" fmla="*/ 511261 h 1160647"/>
              <a:gd name="connsiteX1552" fmla="*/ 11578216 w 12191999"/>
              <a:gd name="connsiteY1552" fmla="*/ 518827 h 1160647"/>
              <a:gd name="connsiteX1553" fmla="*/ 11604563 w 12191999"/>
              <a:gd name="connsiteY1553" fmla="*/ 518827 h 1160647"/>
              <a:gd name="connsiteX1554" fmla="*/ 11604563 w 12191999"/>
              <a:gd name="connsiteY1554" fmla="*/ 773917 h 1160647"/>
              <a:gd name="connsiteX1555" fmla="*/ 11626857 w 12191999"/>
              <a:gd name="connsiteY1555" fmla="*/ 773917 h 1160647"/>
              <a:gd name="connsiteX1556" fmla="*/ 11626857 w 12191999"/>
              <a:gd name="connsiteY1556" fmla="*/ 769593 h 1160647"/>
              <a:gd name="connsiteX1557" fmla="*/ 11639017 w 12191999"/>
              <a:gd name="connsiteY1557" fmla="*/ 769593 h 1160647"/>
              <a:gd name="connsiteX1558" fmla="*/ 11639017 w 12191999"/>
              <a:gd name="connsiteY1558" fmla="*/ 773917 h 1160647"/>
              <a:gd name="connsiteX1559" fmla="*/ 11663337 w 12191999"/>
              <a:gd name="connsiteY1559" fmla="*/ 773917 h 1160647"/>
              <a:gd name="connsiteX1560" fmla="*/ 11663337 w 12191999"/>
              <a:gd name="connsiteY1560" fmla="*/ 760946 h 1160647"/>
              <a:gd name="connsiteX1561" fmla="*/ 11691711 w 12191999"/>
              <a:gd name="connsiteY1561" fmla="*/ 760946 h 1160647"/>
              <a:gd name="connsiteX1562" fmla="*/ 11703871 w 12191999"/>
              <a:gd name="connsiteY1562" fmla="*/ 756622 h 1160647"/>
              <a:gd name="connsiteX1563" fmla="*/ 11724138 w 12191999"/>
              <a:gd name="connsiteY1563" fmla="*/ 760946 h 1160647"/>
              <a:gd name="connsiteX1564" fmla="*/ 11724138 w 12191999"/>
              <a:gd name="connsiteY1564" fmla="*/ 743652 h 1160647"/>
              <a:gd name="connsiteX1565" fmla="*/ 11732245 w 12191999"/>
              <a:gd name="connsiteY1565" fmla="*/ 743652 h 1160647"/>
              <a:gd name="connsiteX1566" fmla="*/ 11732245 w 12191999"/>
              <a:gd name="connsiteY1566" fmla="*/ 730681 h 1160647"/>
              <a:gd name="connsiteX1567" fmla="*/ 11788992 w 12191999"/>
              <a:gd name="connsiteY1567" fmla="*/ 730681 h 1160647"/>
              <a:gd name="connsiteX1568" fmla="*/ 11788992 w 12191999"/>
              <a:gd name="connsiteY1568" fmla="*/ 700416 h 1160647"/>
              <a:gd name="connsiteX1569" fmla="*/ 11807232 w 12191999"/>
              <a:gd name="connsiteY1569" fmla="*/ 700416 h 1160647"/>
              <a:gd name="connsiteX1570" fmla="*/ 11807232 w 12191999"/>
              <a:gd name="connsiteY1570" fmla="*/ 693931 h 1160647"/>
              <a:gd name="connsiteX1571" fmla="*/ 11819392 w 12191999"/>
              <a:gd name="connsiteY1571" fmla="*/ 693931 h 1160647"/>
              <a:gd name="connsiteX1572" fmla="*/ 11819392 w 12191999"/>
              <a:gd name="connsiteY1572" fmla="*/ 700416 h 1160647"/>
              <a:gd name="connsiteX1573" fmla="*/ 11835606 w 12191999"/>
              <a:gd name="connsiteY1573" fmla="*/ 700416 h 1160647"/>
              <a:gd name="connsiteX1574" fmla="*/ 11835606 w 12191999"/>
              <a:gd name="connsiteY1574" fmla="*/ 750137 h 1160647"/>
              <a:gd name="connsiteX1575" fmla="*/ 11868033 w 12191999"/>
              <a:gd name="connsiteY1575" fmla="*/ 750137 h 1160647"/>
              <a:gd name="connsiteX1576" fmla="*/ 11868033 w 12191999"/>
              <a:gd name="connsiteY1576" fmla="*/ 724196 h 1160647"/>
              <a:gd name="connsiteX1577" fmla="*/ 11906540 w 12191999"/>
              <a:gd name="connsiteY1577" fmla="*/ 724196 h 1160647"/>
              <a:gd name="connsiteX1578" fmla="*/ 11906540 w 12191999"/>
              <a:gd name="connsiteY1578" fmla="*/ 693931 h 1160647"/>
              <a:gd name="connsiteX1579" fmla="*/ 11955181 w 12191999"/>
              <a:gd name="connsiteY1579" fmla="*/ 693931 h 1160647"/>
              <a:gd name="connsiteX1580" fmla="*/ 11955181 w 12191999"/>
              <a:gd name="connsiteY1580" fmla="*/ 805087 h 1160647"/>
              <a:gd name="connsiteX1581" fmla="*/ 11955181 w 12191999"/>
              <a:gd name="connsiteY1581" fmla="*/ 818866 h 1160647"/>
              <a:gd name="connsiteX1582" fmla="*/ 11964324 w 12191999"/>
              <a:gd name="connsiteY1582" fmla="*/ 818866 h 1160647"/>
              <a:gd name="connsiteX1583" fmla="*/ 11964324 w 12191999"/>
              <a:gd name="connsiteY1583" fmla="*/ 762555 h 1160647"/>
              <a:gd name="connsiteX1584" fmla="*/ 11967661 w 12191999"/>
              <a:gd name="connsiteY1584" fmla="*/ 756622 h 1160647"/>
              <a:gd name="connsiteX1585" fmla="*/ 11967661 w 12191999"/>
              <a:gd name="connsiteY1585" fmla="*/ 758514 h 1160647"/>
              <a:gd name="connsiteX1586" fmla="*/ 11967661 w 12191999"/>
              <a:gd name="connsiteY1586" fmla="*/ 771755 h 1160647"/>
              <a:gd name="connsiteX1587" fmla="*/ 11971714 w 12191999"/>
              <a:gd name="connsiteY1587" fmla="*/ 726358 h 1160647"/>
              <a:gd name="connsiteX1588" fmla="*/ 11972474 w 12191999"/>
              <a:gd name="connsiteY1588" fmla="*/ 726358 h 1160647"/>
              <a:gd name="connsiteX1589" fmla="*/ 11977794 w 12191999"/>
              <a:gd name="connsiteY1589" fmla="*/ 726358 h 1160647"/>
              <a:gd name="connsiteX1590" fmla="*/ 11977794 w 12191999"/>
              <a:gd name="connsiteY1590" fmla="*/ 661504 h 1160647"/>
              <a:gd name="connsiteX1591" fmla="*/ 11978808 w 12191999"/>
              <a:gd name="connsiteY1591" fmla="*/ 661504 h 1160647"/>
              <a:gd name="connsiteX1592" fmla="*/ 11985901 w 12191999"/>
              <a:gd name="connsiteY1592" fmla="*/ 661504 h 1160647"/>
              <a:gd name="connsiteX1593" fmla="*/ 11998061 w 12191999"/>
              <a:gd name="connsiteY1593" fmla="*/ 618269 h 1160647"/>
              <a:gd name="connsiteX1594" fmla="*/ 11999328 w 12191999"/>
              <a:gd name="connsiteY1594" fmla="*/ 618269 h 1160647"/>
              <a:gd name="connsiteX1595" fmla="*/ 12008195 w 12191999"/>
              <a:gd name="connsiteY1595" fmla="*/ 618269 h 1160647"/>
              <a:gd name="connsiteX1596" fmla="*/ 12018328 w 12191999"/>
              <a:gd name="connsiteY1596" fmla="*/ 661504 h 1160647"/>
              <a:gd name="connsiteX1597" fmla="*/ 12019341 w 12191999"/>
              <a:gd name="connsiteY1597" fmla="*/ 661504 h 1160647"/>
              <a:gd name="connsiteX1598" fmla="*/ 12026435 w 12191999"/>
              <a:gd name="connsiteY1598" fmla="*/ 661504 h 1160647"/>
              <a:gd name="connsiteX1599" fmla="*/ 12026435 w 12191999"/>
              <a:gd name="connsiteY1599" fmla="*/ 700416 h 1160647"/>
              <a:gd name="connsiteX1600" fmla="*/ 12028208 w 12191999"/>
              <a:gd name="connsiteY1600" fmla="*/ 700416 h 1160647"/>
              <a:gd name="connsiteX1601" fmla="*/ 12040622 w 12191999"/>
              <a:gd name="connsiteY1601" fmla="*/ 700416 h 1160647"/>
              <a:gd name="connsiteX1602" fmla="*/ 12040622 w 12191999"/>
              <a:gd name="connsiteY1602" fmla="*/ 702578 h 1160647"/>
              <a:gd name="connsiteX1603" fmla="*/ 12040622 w 12191999"/>
              <a:gd name="connsiteY1603" fmla="*/ 717710 h 1160647"/>
              <a:gd name="connsiteX1604" fmla="*/ 12044675 w 12191999"/>
              <a:gd name="connsiteY1604" fmla="*/ 715549 h 1160647"/>
              <a:gd name="connsiteX1605" fmla="*/ 12044675 w 12191999"/>
              <a:gd name="connsiteY1605" fmla="*/ 700416 h 1160647"/>
              <a:gd name="connsiteX1606" fmla="*/ 12046195 w 12191999"/>
              <a:gd name="connsiteY1606" fmla="*/ 700416 h 1160647"/>
              <a:gd name="connsiteX1607" fmla="*/ 12056835 w 12191999"/>
              <a:gd name="connsiteY1607" fmla="*/ 700416 h 1160647"/>
              <a:gd name="connsiteX1608" fmla="*/ 12056835 w 12191999"/>
              <a:gd name="connsiteY1608" fmla="*/ 702037 h 1160647"/>
              <a:gd name="connsiteX1609" fmla="*/ 12056835 w 12191999"/>
              <a:gd name="connsiteY1609" fmla="*/ 713387 h 1160647"/>
              <a:gd name="connsiteX1610" fmla="*/ 12087236 w 12191999"/>
              <a:gd name="connsiteY1610" fmla="*/ 713387 h 1160647"/>
              <a:gd name="connsiteX1611" fmla="*/ 12087236 w 12191999"/>
              <a:gd name="connsiteY1611" fmla="*/ 676637 h 1160647"/>
              <a:gd name="connsiteX1612" fmla="*/ 12088502 w 12191999"/>
              <a:gd name="connsiteY1612" fmla="*/ 676637 h 1160647"/>
              <a:gd name="connsiteX1613" fmla="*/ 12097369 w 12191999"/>
              <a:gd name="connsiteY1613" fmla="*/ 676637 h 1160647"/>
              <a:gd name="connsiteX1614" fmla="*/ 12097369 w 12191999"/>
              <a:gd name="connsiteY1614" fmla="*/ 698254 h 1160647"/>
              <a:gd name="connsiteX1615" fmla="*/ 12099396 w 12191999"/>
              <a:gd name="connsiteY1615" fmla="*/ 665828 h 1160647"/>
              <a:gd name="connsiteX1616" fmla="*/ 12121689 w 12191999"/>
              <a:gd name="connsiteY1616" fmla="*/ 665828 h 1160647"/>
              <a:gd name="connsiteX1617" fmla="*/ 12121689 w 12191999"/>
              <a:gd name="connsiteY1617" fmla="*/ 664206 h 1160647"/>
              <a:gd name="connsiteX1618" fmla="*/ 12121689 w 12191999"/>
              <a:gd name="connsiteY1618" fmla="*/ 652857 h 1160647"/>
              <a:gd name="connsiteX1619" fmla="*/ 12122449 w 12191999"/>
              <a:gd name="connsiteY1619" fmla="*/ 652857 h 1160647"/>
              <a:gd name="connsiteX1620" fmla="*/ 12127769 w 12191999"/>
              <a:gd name="connsiteY1620" fmla="*/ 652857 h 1160647"/>
              <a:gd name="connsiteX1621" fmla="*/ 12127769 w 12191999"/>
              <a:gd name="connsiteY1621" fmla="*/ 650966 h 1160647"/>
              <a:gd name="connsiteX1622" fmla="*/ 12127769 w 12191999"/>
              <a:gd name="connsiteY1622" fmla="*/ 637725 h 1160647"/>
              <a:gd name="connsiteX1623" fmla="*/ 12131823 w 12191999"/>
              <a:gd name="connsiteY1623" fmla="*/ 644210 h 1160647"/>
              <a:gd name="connsiteX1624" fmla="*/ 12134103 w 12191999"/>
              <a:gd name="connsiteY1624" fmla="*/ 644210 h 1160647"/>
              <a:gd name="connsiteX1625" fmla="*/ 12150063 w 12191999"/>
              <a:gd name="connsiteY1625" fmla="*/ 644210 h 1160647"/>
              <a:gd name="connsiteX1626" fmla="*/ 12150063 w 12191999"/>
              <a:gd name="connsiteY1626" fmla="*/ 643399 h 1160647"/>
              <a:gd name="connsiteX1627" fmla="*/ 12150063 w 12191999"/>
              <a:gd name="connsiteY1627" fmla="*/ 637725 h 1160647"/>
              <a:gd name="connsiteX1628" fmla="*/ 12150823 w 12191999"/>
              <a:gd name="connsiteY1628" fmla="*/ 637725 h 1160647"/>
              <a:gd name="connsiteX1629" fmla="*/ 12156143 w 12191999"/>
              <a:gd name="connsiteY1629" fmla="*/ 637725 h 1160647"/>
              <a:gd name="connsiteX1630" fmla="*/ 12156143 w 12191999"/>
              <a:gd name="connsiteY1630" fmla="*/ 639076 h 1160647"/>
              <a:gd name="connsiteX1631" fmla="*/ 12156143 w 12191999"/>
              <a:gd name="connsiteY1631" fmla="*/ 648534 h 1160647"/>
              <a:gd name="connsiteX1632" fmla="*/ 12191999 w 12191999"/>
              <a:gd name="connsiteY1632" fmla="*/ 648534 h 1160647"/>
              <a:gd name="connsiteX1633" fmla="*/ 12191999 w 12191999"/>
              <a:gd name="connsiteY1633" fmla="*/ 1159457 h 1160647"/>
              <a:gd name="connsiteX1634" fmla="*/ 12027744 w 12191999"/>
              <a:gd name="connsiteY1634" fmla="*/ 1159331 h 1160647"/>
              <a:gd name="connsiteX1635" fmla="*/ 12027731 w 12191999"/>
              <a:gd name="connsiteY1635" fmla="*/ 1160647 h 1160647"/>
              <a:gd name="connsiteX1636" fmla="*/ 2054 w 12191999"/>
              <a:gd name="connsiteY1636" fmla="*/ 1158314 h 1160647"/>
              <a:gd name="connsiteX1637" fmla="*/ 0 w 12191999"/>
              <a:gd name="connsiteY1637" fmla="*/ 724196 h 1160647"/>
              <a:gd name="connsiteX1638" fmla="*/ 20267 w 12191999"/>
              <a:gd name="connsiteY1638" fmla="*/ 724196 h 1160647"/>
              <a:gd name="connsiteX1639" fmla="*/ 20774 w 12191999"/>
              <a:gd name="connsiteY1639" fmla="*/ 723115 h 1160647"/>
              <a:gd name="connsiteX1640" fmla="*/ 24320 w 12191999"/>
              <a:gd name="connsiteY1640" fmla="*/ 715549 h 1160647"/>
              <a:gd name="connsiteX1641" fmla="*/ 26095 w 12191999"/>
              <a:gd name="connsiteY1641" fmla="*/ 715819 h 1160647"/>
              <a:gd name="connsiteX1642" fmla="*/ 38507 w 12191999"/>
              <a:gd name="connsiteY1642" fmla="*/ 717710 h 1160647"/>
              <a:gd name="connsiteX1643" fmla="*/ 39014 w 12191999"/>
              <a:gd name="connsiteY1643" fmla="*/ 719062 h 1160647"/>
              <a:gd name="connsiteX1644" fmla="*/ 42560 w 12191999"/>
              <a:gd name="connsiteY1644" fmla="*/ 728519 h 1160647"/>
              <a:gd name="connsiteX1645" fmla="*/ 68907 w 12191999"/>
              <a:gd name="connsiteY1645" fmla="*/ 730681 h 1160647"/>
              <a:gd name="connsiteX1646" fmla="*/ 68907 w 12191999"/>
              <a:gd name="connsiteY1646" fmla="*/ 607460 h 1160647"/>
              <a:gd name="connsiteX1647" fmla="*/ 70934 w 12191999"/>
              <a:gd name="connsiteY1647" fmla="*/ 607460 h 1160647"/>
              <a:gd name="connsiteX1648" fmla="*/ 85121 w 12191999"/>
              <a:gd name="connsiteY1648" fmla="*/ 607460 h 1160647"/>
              <a:gd name="connsiteX1649" fmla="*/ 85121 w 12191999"/>
              <a:gd name="connsiteY1649" fmla="*/ 471268 h 1160647"/>
              <a:gd name="connsiteX1650" fmla="*/ 86894 w 12191999"/>
              <a:gd name="connsiteY1650" fmla="*/ 471268 h 1160647"/>
              <a:gd name="connsiteX1651" fmla="*/ 99308 w 12191999"/>
              <a:gd name="connsiteY1651" fmla="*/ 471268 h 1160647"/>
              <a:gd name="connsiteX1652" fmla="*/ 99308 w 12191999"/>
              <a:gd name="connsiteY1652" fmla="*/ 356694 h 1160647"/>
              <a:gd name="connsiteX1653" fmla="*/ 103361 w 12191999"/>
              <a:gd name="connsiteY1653" fmla="*/ 328590 h 1160647"/>
              <a:gd name="connsiteX1654" fmla="*/ 105388 w 12191999"/>
              <a:gd name="connsiteY1654" fmla="*/ 328590 h 1160647"/>
              <a:gd name="connsiteX1655" fmla="*/ 119575 w 12191999"/>
              <a:gd name="connsiteY1655" fmla="*/ 328590 h 1160647"/>
              <a:gd name="connsiteX1656" fmla="*/ 156055 w 12191999"/>
              <a:gd name="connsiteY1656" fmla="*/ 246443 h 1160647"/>
              <a:gd name="connsiteX1657" fmla="*/ 160109 w 12191999"/>
              <a:gd name="connsiteY1657" fmla="*/ 0 h 116064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12027744 w 12191999"/>
              <a:gd name="connsiteY1634" fmla="*/ 1159331 h 1159457"/>
              <a:gd name="connsiteX1635" fmla="*/ 2054 w 12191999"/>
              <a:gd name="connsiteY1635" fmla="*/ 1158314 h 1159457"/>
              <a:gd name="connsiteX1636" fmla="*/ 0 w 12191999"/>
              <a:gd name="connsiteY1636" fmla="*/ 724196 h 1159457"/>
              <a:gd name="connsiteX1637" fmla="*/ 20267 w 12191999"/>
              <a:gd name="connsiteY1637" fmla="*/ 724196 h 1159457"/>
              <a:gd name="connsiteX1638" fmla="*/ 20774 w 12191999"/>
              <a:gd name="connsiteY1638" fmla="*/ 723115 h 1159457"/>
              <a:gd name="connsiteX1639" fmla="*/ 24320 w 12191999"/>
              <a:gd name="connsiteY1639" fmla="*/ 715549 h 1159457"/>
              <a:gd name="connsiteX1640" fmla="*/ 26095 w 12191999"/>
              <a:gd name="connsiteY1640" fmla="*/ 715819 h 1159457"/>
              <a:gd name="connsiteX1641" fmla="*/ 38507 w 12191999"/>
              <a:gd name="connsiteY1641" fmla="*/ 717710 h 1159457"/>
              <a:gd name="connsiteX1642" fmla="*/ 39014 w 12191999"/>
              <a:gd name="connsiteY1642" fmla="*/ 719062 h 1159457"/>
              <a:gd name="connsiteX1643" fmla="*/ 42560 w 12191999"/>
              <a:gd name="connsiteY1643" fmla="*/ 728519 h 1159457"/>
              <a:gd name="connsiteX1644" fmla="*/ 68907 w 12191999"/>
              <a:gd name="connsiteY1644" fmla="*/ 730681 h 1159457"/>
              <a:gd name="connsiteX1645" fmla="*/ 68907 w 12191999"/>
              <a:gd name="connsiteY1645" fmla="*/ 607460 h 1159457"/>
              <a:gd name="connsiteX1646" fmla="*/ 70934 w 12191999"/>
              <a:gd name="connsiteY1646" fmla="*/ 607460 h 1159457"/>
              <a:gd name="connsiteX1647" fmla="*/ 85121 w 12191999"/>
              <a:gd name="connsiteY1647" fmla="*/ 607460 h 1159457"/>
              <a:gd name="connsiteX1648" fmla="*/ 85121 w 12191999"/>
              <a:gd name="connsiteY1648" fmla="*/ 471268 h 1159457"/>
              <a:gd name="connsiteX1649" fmla="*/ 86894 w 12191999"/>
              <a:gd name="connsiteY1649" fmla="*/ 471268 h 1159457"/>
              <a:gd name="connsiteX1650" fmla="*/ 99308 w 12191999"/>
              <a:gd name="connsiteY1650" fmla="*/ 471268 h 1159457"/>
              <a:gd name="connsiteX1651" fmla="*/ 99308 w 12191999"/>
              <a:gd name="connsiteY1651" fmla="*/ 356694 h 1159457"/>
              <a:gd name="connsiteX1652" fmla="*/ 103361 w 12191999"/>
              <a:gd name="connsiteY1652" fmla="*/ 328590 h 1159457"/>
              <a:gd name="connsiteX1653" fmla="*/ 105388 w 12191999"/>
              <a:gd name="connsiteY1653" fmla="*/ 328590 h 1159457"/>
              <a:gd name="connsiteX1654" fmla="*/ 119575 w 12191999"/>
              <a:gd name="connsiteY1654" fmla="*/ 328590 h 1159457"/>
              <a:gd name="connsiteX1655" fmla="*/ 156055 w 12191999"/>
              <a:gd name="connsiteY1655" fmla="*/ 246443 h 1159457"/>
              <a:gd name="connsiteX1656" fmla="*/ 160109 w 12191999"/>
              <a:gd name="connsiteY1656" fmla="*/ 0 h 1159457"/>
              <a:gd name="connsiteX0" fmla="*/ 160109 w 12191999"/>
              <a:gd name="connsiteY0" fmla="*/ 0 h 1159457"/>
              <a:gd name="connsiteX1" fmla="*/ 162135 w 12191999"/>
              <a:gd name="connsiteY1" fmla="*/ 246443 h 1159457"/>
              <a:gd name="connsiteX2" fmla="*/ 200643 w 12191999"/>
              <a:gd name="connsiteY2" fmla="*/ 326429 h 1159457"/>
              <a:gd name="connsiteX3" fmla="*/ 202669 w 12191999"/>
              <a:gd name="connsiteY3" fmla="*/ 326429 h 1159457"/>
              <a:gd name="connsiteX4" fmla="*/ 216856 w 12191999"/>
              <a:gd name="connsiteY4" fmla="*/ 326429 h 1159457"/>
              <a:gd name="connsiteX5" fmla="*/ 216856 w 12191999"/>
              <a:gd name="connsiteY5" fmla="*/ 350208 h 1159457"/>
              <a:gd name="connsiteX6" fmla="*/ 217363 w 12191999"/>
              <a:gd name="connsiteY6" fmla="*/ 351019 h 1159457"/>
              <a:gd name="connsiteX7" fmla="*/ 220909 w 12191999"/>
              <a:gd name="connsiteY7" fmla="*/ 356694 h 1159457"/>
              <a:gd name="connsiteX8" fmla="*/ 220909 w 12191999"/>
              <a:gd name="connsiteY8" fmla="*/ 471268 h 1159457"/>
              <a:gd name="connsiteX9" fmla="*/ 223189 w 12191999"/>
              <a:gd name="connsiteY9" fmla="*/ 471268 h 1159457"/>
              <a:gd name="connsiteX10" fmla="*/ 239151 w 12191999"/>
              <a:gd name="connsiteY10" fmla="*/ 471268 h 1159457"/>
              <a:gd name="connsiteX11" fmla="*/ 239151 w 12191999"/>
              <a:gd name="connsiteY11" fmla="*/ 611783 h 1159457"/>
              <a:gd name="connsiteX12" fmla="*/ 240670 w 12191999"/>
              <a:gd name="connsiteY12" fmla="*/ 611513 h 1159457"/>
              <a:gd name="connsiteX13" fmla="*/ 251310 w 12191999"/>
              <a:gd name="connsiteY13" fmla="*/ 609622 h 1159457"/>
              <a:gd name="connsiteX14" fmla="*/ 249283 w 12191999"/>
              <a:gd name="connsiteY14" fmla="*/ 698254 h 1159457"/>
              <a:gd name="connsiteX15" fmla="*/ 250804 w 12191999"/>
              <a:gd name="connsiteY15" fmla="*/ 698525 h 1159457"/>
              <a:gd name="connsiteX16" fmla="*/ 261444 w 12191999"/>
              <a:gd name="connsiteY16" fmla="*/ 700416 h 1159457"/>
              <a:gd name="connsiteX17" fmla="*/ 261696 w 12191999"/>
              <a:gd name="connsiteY17" fmla="*/ 701227 h 1159457"/>
              <a:gd name="connsiteX18" fmla="*/ 263470 w 12191999"/>
              <a:gd name="connsiteY18" fmla="*/ 706902 h 1159457"/>
              <a:gd name="connsiteX19" fmla="*/ 264230 w 12191999"/>
              <a:gd name="connsiteY19" fmla="*/ 704470 h 1159457"/>
              <a:gd name="connsiteX20" fmla="*/ 269550 w 12191999"/>
              <a:gd name="connsiteY20" fmla="*/ 687446 h 1159457"/>
              <a:gd name="connsiteX21" fmla="*/ 271323 w 12191999"/>
              <a:gd name="connsiteY21" fmla="*/ 687446 h 1159457"/>
              <a:gd name="connsiteX22" fmla="*/ 283737 w 12191999"/>
              <a:gd name="connsiteY22" fmla="*/ 687446 h 1159457"/>
              <a:gd name="connsiteX23" fmla="*/ 283737 w 12191999"/>
              <a:gd name="connsiteY23" fmla="*/ 719872 h 1159457"/>
              <a:gd name="connsiteX24" fmla="*/ 284750 w 12191999"/>
              <a:gd name="connsiteY24" fmla="*/ 720413 h 1159457"/>
              <a:gd name="connsiteX25" fmla="*/ 291844 w 12191999"/>
              <a:gd name="connsiteY25" fmla="*/ 724196 h 1159457"/>
              <a:gd name="connsiteX26" fmla="*/ 291844 w 12191999"/>
              <a:gd name="connsiteY26" fmla="*/ 725547 h 1159457"/>
              <a:gd name="connsiteX27" fmla="*/ 291844 w 12191999"/>
              <a:gd name="connsiteY27" fmla="*/ 735005 h 1159457"/>
              <a:gd name="connsiteX28" fmla="*/ 336431 w 12191999"/>
              <a:gd name="connsiteY28" fmla="*/ 735005 h 1159457"/>
              <a:gd name="connsiteX29" fmla="*/ 336431 w 12191999"/>
              <a:gd name="connsiteY29" fmla="*/ 736086 h 1159457"/>
              <a:gd name="connsiteX30" fmla="*/ 336431 w 12191999"/>
              <a:gd name="connsiteY30" fmla="*/ 743652 h 1159457"/>
              <a:gd name="connsiteX31" fmla="*/ 338457 w 12191999"/>
              <a:gd name="connsiteY31" fmla="*/ 743652 h 1159457"/>
              <a:gd name="connsiteX32" fmla="*/ 352644 w 12191999"/>
              <a:gd name="connsiteY32" fmla="*/ 743652 h 1159457"/>
              <a:gd name="connsiteX33" fmla="*/ 352644 w 12191999"/>
              <a:gd name="connsiteY33" fmla="*/ 713387 h 1159457"/>
              <a:gd name="connsiteX34" fmla="*/ 397231 w 12191999"/>
              <a:gd name="connsiteY34" fmla="*/ 713387 h 1159457"/>
              <a:gd name="connsiteX35" fmla="*/ 397231 w 12191999"/>
              <a:gd name="connsiteY35" fmla="*/ 712036 h 1159457"/>
              <a:gd name="connsiteX36" fmla="*/ 397231 w 12191999"/>
              <a:gd name="connsiteY36" fmla="*/ 702578 h 1159457"/>
              <a:gd name="connsiteX37" fmla="*/ 398245 w 12191999"/>
              <a:gd name="connsiteY37" fmla="*/ 702578 h 1159457"/>
              <a:gd name="connsiteX38" fmla="*/ 405338 w 12191999"/>
              <a:gd name="connsiteY38" fmla="*/ 702578 h 1159457"/>
              <a:gd name="connsiteX39" fmla="*/ 405338 w 12191999"/>
              <a:gd name="connsiteY39" fmla="*/ 700687 h 1159457"/>
              <a:gd name="connsiteX40" fmla="*/ 405338 w 12191999"/>
              <a:gd name="connsiteY40" fmla="*/ 687446 h 1159457"/>
              <a:gd name="connsiteX41" fmla="*/ 406099 w 12191999"/>
              <a:gd name="connsiteY41" fmla="*/ 687446 h 1159457"/>
              <a:gd name="connsiteX42" fmla="*/ 411418 w 12191999"/>
              <a:gd name="connsiteY42" fmla="*/ 687446 h 1159457"/>
              <a:gd name="connsiteX43" fmla="*/ 411418 w 12191999"/>
              <a:gd name="connsiteY43" fmla="*/ 686365 h 1159457"/>
              <a:gd name="connsiteX44" fmla="*/ 411418 w 12191999"/>
              <a:gd name="connsiteY44" fmla="*/ 678798 h 1159457"/>
              <a:gd name="connsiteX45" fmla="*/ 413445 w 12191999"/>
              <a:gd name="connsiteY45" fmla="*/ 678798 h 1159457"/>
              <a:gd name="connsiteX46" fmla="*/ 427632 w 12191999"/>
              <a:gd name="connsiteY46" fmla="*/ 678798 h 1159457"/>
              <a:gd name="connsiteX47" fmla="*/ 427632 w 12191999"/>
              <a:gd name="connsiteY47" fmla="*/ 679879 h 1159457"/>
              <a:gd name="connsiteX48" fmla="*/ 427632 w 12191999"/>
              <a:gd name="connsiteY48" fmla="*/ 687446 h 1159457"/>
              <a:gd name="connsiteX49" fmla="*/ 449925 w 12191999"/>
              <a:gd name="connsiteY49" fmla="*/ 687446 h 1159457"/>
              <a:gd name="connsiteX50" fmla="*/ 449925 w 12191999"/>
              <a:gd name="connsiteY50" fmla="*/ 685554 h 1159457"/>
              <a:gd name="connsiteX51" fmla="*/ 449925 w 12191999"/>
              <a:gd name="connsiteY51" fmla="*/ 672313 h 1159457"/>
              <a:gd name="connsiteX52" fmla="*/ 451700 w 12191999"/>
              <a:gd name="connsiteY52" fmla="*/ 672313 h 1159457"/>
              <a:gd name="connsiteX53" fmla="*/ 464112 w 12191999"/>
              <a:gd name="connsiteY53" fmla="*/ 672313 h 1159457"/>
              <a:gd name="connsiteX54" fmla="*/ 464112 w 12191999"/>
              <a:gd name="connsiteY54" fmla="*/ 696093 h 1159457"/>
              <a:gd name="connsiteX55" fmla="*/ 465126 w 12191999"/>
              <a:gd name="connsiteY55" fmla="*/ 696093 h 1159457"/>
              <a:gd name="connsiteX56" fmla="*/ 472219 w 12191999"/>
              <a:gd name="connsiteY56" fmla="*/ 696093 h 1159457"/>
              <a:gd name="connsiteX57" fmla="*/ 472219 w 12191999"/>
              <a:gd name="connsiteY57" fmla="*/ 695012 h 1159457"/>
              <a:gd name="connsiteX58" fmla="*/ 472219 w 12191999"/>
              <a:gd name="connsiteY58" fmla="*/ 687446 h 1159457"/>
              <a:gd name="connsiteX59" fmla="*/ 473992 w 12191999"/>
              <a:gd name="connsiteY59" fmla="*/ 687446 h 1159457"/>
              <a:gd name="connsiteX60" fmla="*/ 486407 w 12191999"/>
              <a:gd name="connsiteY60" fmla="*/ 687446 h 1159457"/>
              <a:gd name="connsiteX61" fmla="*/ 486407 w 12191999"/>
              <a:gd name="connsiteY61" fmla="*/ 713387 h 1159457"/>
              <a:gd name="connsiteX62" fmla="*/ 488433 w 12191999"/>
              <a:gd name="connsiteY62" fmla="*/ 713387 h 1159457"/>
              <a:gd name="connsiteX63" fmla="*/ 502619 w 12191999"/>
              <a:gd name="connsiteY63" fmla="*/ 713387 h 1159457"/>
              <a:gd name="connsiteX64" fmla="*/ 502619 w 12191999"/>
              <a:gd name="connsiteY64" fmla="*/ 715008 h 1159457"/>
              <a:gd name="connsiteX65" fmla="*/ 502619 w 12191999"/>
              <a:gd name="connsiteY65" fmla="*/ 726358 h 1159457"/>
              <a:gd name="connsiteX66" fmla="*/ 503379 w 12191999"/>
              <a:gd name="connsiteY66" fmla="*/ 726358 h 1159457"/>
              <a:gd name="connsiteX67" fmla="*/ 508700 w 12191999"/>
              <a:gd name="connsiteY67" fmla="*/ 726358 h 1159457"/>
              <a:gd name="connsiteX68" fmla="*/ 508700 w 12191999"/>
              <a:gd name="connsiteY68" fmla="*/ 725547 h 1159457"/>
              <a:gd name="connsiteX69" fmla="*/ 508700 w 12191999"/>
              <a:gd name="connsiteY69" fmla="*/ 719872 h 1159457"/>
              <a:gd name="connsiteX70" fmla="*/ 539100 w 12191999"/>
              <a:gd name="connsiteY70" fmla="*/ 719872 h 1159457"/>
              <a:gd name="connsiteX71" fmla="*/ 539100 w 12191999"/>
              <a:gd name="connsiteY71" fmla="*/ 743652 h 1159457"/>
              <a:gd name="connsiteX72" fmla="*/ 540113 w 12191999"/>
              <a:gd name="connsiteY72" fmla="*/ 743652 h 1159457"/>
              <a:gd name="connsiteX73" fmla="*/ 547207 w 12191999"/>
              <a:gd name="connsiteY73" fmla="*/ 743652 h 1159457"/>
              <a:gd name="connsiteX74" fmla="*/ 547207 w 12191999"/>
              <a:gd name="connsiteY74" fmla="*/ 744733 h 1159457"/>
              <a:gd name="connsiteX75" fmla="*/ 547207 w 12191999"/>
              <a:gd name="connsiteY75" fmla="*/ 752299 h 1159457"/>
              <a:gd name="connsiteX76" fmla="*/ 547967 w 12191999"/>
              <a:gd name="connsiteY76" fmla="*/ 752299 h 1159457"/>
              <a:gd name="connsiteX77" fmla="*/ 553287 w 12191999"/>
              <a:gd name="connsiteY77" fmla="*/ 752299 h 1159457"/>
              <a:gd name="connsiteX78" fmla="*/ 553287 w 12191999"/>
              <a:gd name="connsiteY78" fmla="*/ 750137 h 1159457"/>
              <a:gd name="connsiteX79" fmla="*/ 553287 w 12191999"/>
              <a:gd name="connsiteY79" fmla="*/ 735005 h 1159457"/>
              <a:gd name="connsiteX80" fmla="*/ 554300 w 12191999"/>
              <a:gd name="connsiteY80" fmla="*/ 735005 h 1159457"/>
              <a:gd name="connsiteX81" fmla="*/ 561394 w 12191999"/>
              <a:gd name="connsiteY81" fmla="*/ 735005 h 1159457"/>
              <a:gd name="connsiteX82" fmla="*/ 561394 w 12191999"/>
              <a:gd name="connsiteY82" fmla="*/ 736086 h 1159457"/>
              <a:gd name="connsiteX83" fmla="*/ 561394 w 12191999"/>
              <a:gd name="connsiteY83" fmla="*/ 743652 h 1159457"/>
              <a:gd name="connsiteX84" fmla="*/ 566714 w 12191999"/>
              <a:gd name="connsiteY84" fmla="*/ 741659 h 1159457"/>
              <a:gd name="connsiteX85" fmla="*/ 567474 w 12191999"/>
              <a:gd name="connsiteY85" fmla="*/ 740679 h 1159457"/>
              <a:gd name="connsiteX86" fmla="*/ 567474 w 12191999"/>
              <a:gd name="connsiteY86" fmla="*/ 735005 h 1159457"/>
              <a:gd name="connsiteX87" fmla="*/ 605982 w 12191999"/>
              <a:gd name="connsiteY87" fmla="*/ 735005 h 1159457"/>
              <a:gd name="connsiteX88" fmla="*/ 605982 w 12191999"/>
              <a:gd name="connsiteY88" fmla="*/ 758784 h 1159457"/>
              <a:gd name="connsiteX89" fmla="*/ 608008 w 12191999"/>
              <a:gd name="connsiteY89" fmla="*/ 758784 h 1159457"/>
              <a:gd name="connsiteX90" fmla="*/ 622194 w 12191999"/>
              <a:gd name="connsiteY90" fmla="*/ 758784 h 1159457"/>
              <a:gd name="connsiteX91" fmla="*/ 622194 w 12191999"/>
              <a:gd name="connsiteY91" fmla="*/ 759865 h 1159457"/>
              <a:gd name="connsiteX92" fmla="*/ 622194 w 12191999"/>
              <a:gd name="connsiteY92" fmla="*/ 767431 h 1159457"/>
              <a:gd name="connsiteX93" fmla="*/ 623968 w 12191999"/>
              <a:gd name="connsiteY93" fmla="*/ 767431 h 1159457"/>
              <a:gd name="connsiteX94" fmla="*/ 636381 w 12191999"/>
              <a:gd name="connsiteY94" fmla="*/ 767431 h 1159457"/>
              <a:gd name="connsiteX95" fmla="*/ 636381 w 12191999"/>
              <a:gd name="connsiteY95" fmla="*/ 743652 h 1159457"/>
              <a:gd name="connsiteX96" fmla="*/ 637394 w 12191999"/>
              <a:gd name="connsiteY96" fmla="*/ 743652 h 1159457"/>
              <a:gd name="connsiteX97" fmla="*/ 644488 w 12191999"/>
              <a:gd name="connsiteY97" fmla="*/ 743652 h 1159457"/>
              <a:gd name="connsiteX98" fmla="*/ 644488 w 12191999"/>
              <a:gd name="connsiteY98" fmla="*/ 711225 h 1159457"/>
              <a:gd name="connsiteX99" fmla="*/ 645501 w 12191999"/>
              <a:gd name="connsiteY99" fmla="*/ 711225 h 1159457"/>
              <a:gd name="connsiteX100" fmla="*/ 652595 w 12191999"/>
              <a:gd name="connsiteY100" fmla="*/ 711225 h 1159457"/>
              <a:gd name="connsiteX101" fmla="*/ 652595 w 12191999"/>
              <a:gd name="connsiteY101" fmla="*/ 709334 h 1159457"/>
              <a:gd name="connsiteX102" fmla="*/ 652595 w 12191999"/>
              <a:gd name="connsiteY102" fmla="*/ 696093 h 1159457"/>
              <a:gd name="connsiteX103" fmla="*/ 651328 w 12191999"/>
              <a:gd name="connsiteY103" fmla="*/ 694471 h 1159457"/>
              <a:gd name="connsiteX104" fmla="*/ 656648 w 12191999"/>
              <a:gd name="connsiteY104" fmla="*/ 683122 h 1159457"/>
              <a:gd name="connsiteX105" fmla="*/ 664755 w 12191999"/>
              <a:gd name="connsiteY105" fmla="*/ 711225 h 1159457"/>
              <a:gd name="connsiteX106" fmla="*/ 665515 w 12191999"/>
              <a:gd name="connsiteY106" fmla="*/ 711225 h 1159457"/>
              <a:gd name="connsiteX107" fmla="*/ 670835 w 12191999"/>
              <a:gd name="connsiteY107" fmla="*/ 711225 h 1159457"/>
              <a:gd name="connsiteX108" fmla="*/ 670835 w 12191999"/>
              <a:gd name="connsiteY108" fmla="*/ 605298 h 1159457"/>
              <a:gd name="connsiteX109" fmla="*/ 672356 w 12191999"/>
              <a:gd name="connsiteY109" fmla="*/ 605298 h 1159457"/>
              <a:gd name="connsiteX110" fmla="*/ 682996 w 12191999"/>
              <a:gd name="connsiteY110" fmla="*/ 605298 h 1159457"/>
              <a:gd name="connsiteX111" fmla="*/ 682996 w 12191999"/>
              <a:gd name="connsiteY111" fmla="*/ 557739 h 1159457"/>
              <a:gd name="connsiteX112" fmla="*/ 709342 w 12191999"/>
              <a:gd name="connsiteY112" fmla="*/ 557739 h 1159457"/>
              <a:gd name="connsiteX113" fmla="*/ 709342 w 12191999"/>
              <a:gd name="connsiteY113" fmla="*/ 536121 h 1159457"/>
              <a:gd name="connsiteX114" fmla="*/ 743796 w 12191999"/>
              <a:gd name="connsiteY114" fmla="*/ 536121 h 1159457"/>
              <a:gd name="connsiteX115" fmla="*/ 743796 w 12191999"/>
              <a:gd name="connsiteY115" fmla="*/ 538553 h 1159457"/>
              <a:gd name="connsiteX116" fmla="*/ 743796 w 12191999"/>
              <a:gd name="connsiteY116" fmla="*/ 555577 h 1159457"/>
              <a:gd name="connsiteX117" fmla="*/ 746077 w 12191999"/>
              <a:gd name="connsiteY117" fmla="*/ 555577 h 1159457"/>
              <a:gd name="connsiteX118" fmla="*/ 762036 w 12191999"/>
              <a:gd name="connsiteY118" fmla="*/ 555577 h 1159457"/>
              <a:gd name="connsiteX119" fmla="*/ 762036 w 12191999"/>
              <a:gd name="connsiteY119" fmla="*/ 603136 h 1159457"/>
              <a:gd name="connsiteX120" fmla="*/ 763049 w 12191999"/>
              <a:gd name="connsiteY120" fmla="*/ 603136 h 1159457"/>
              <a:gd name="connsiteX121" fmla="*/ 770144 w 12191999"/>
              <a:gd name="connsiteY121" fmla="*/ 603136 h 1159457"/>
              <a:gd name="connsiteX122" fmla="*/ 784330 w 12191999"/>
              <a:gd name="connsiteY122" fmla="*/ 607460 h 1159457"/>
              <a:gd name="connsiteX123" fmla="*/ 784330 w 12191999"/>
              <a:gd name="connsiteY123" fmla="*/ 646372 h 1159457"/>
              <a:gd name="connsiteX124" fmla="*/ 785344 w 12191999"/>
              <a:gd name="connsiteY124" fmla="*/ 646372 h 1159457"/>
              <a:gd name="connsiteX125" fmla="*/ 792436 w 12191999"/>
              <a:gd name="connsiteY125" fmla="*/ 646372 h 1159457"/>
              <a:gd name="connsiteX126" fmla="*/ 792436 w 12191999"/>
              <a:gd name="connsiteY126" fmla="*/ 647993 h 1159457"/>
              <a:gd name="connsiteX127" fmla="*/ 792436 w 12191999"/>
              <a:gd name="connsiteY127" fmla="*/ 659342 h 1159457"/>
              <a:gd name="connsiteX128" fmla="*/ 794463 w 12191999"/>
              <a:gd name="connsiteY128" fmla="*/ 659342 h 1159457"/>
              <a:gd name="connsiteX129" fmla="*/ 808650 w 12191999"/>
              <a:gd name="connsiteY129" fmla="*/ 659342 h 1159457"/>
              <a:gd name="connsiteX130" fmla="*/ 814730 w 12191999"/>
              <a:gd name="connsiteY130" fmla="*/ 665828 h 1159457"/>
              <a:gd name="connsiteX131" fmla="*/ 814730 w 12191999"/>
              <a:gd name="connsiteY131" fmla="*/ 687446 h 1159457"/>
              <a:gd name="connsiteX132" fmla="*/ 817010 w 12191999"/>
              <a:gd name="connsiteY132" fmla="*/ 687446 h 1159457"/>
              <a:gd name="connsiteX133" fmla="*/ 832971 w 12191999"/>
              <a:gd name="connsiteY133" fmla="*/ 687446 h 1159457"/>
              <a:gd name="connsiteX134" fmla="*/ 832971 w 12191999"/>
              <a:gd name="connsiteY134" fmla="*/ 688526 h 1159457"/>
              <a:gd name="connsiteX135" fmla="*/ 832971 w 12191999"/>
              <a:gd name="connsiteY135" fmla="*/ 696093 h 1159457"/>
              <a:gd name="connsiteX136" fmla="*/ 834238 w 12191999"/>
              <a:gd name="connsiteY136" fmla="*/ 696093 h 1159457"/>
              <a:gd name="connsiteX137" fmla="*/ 843105 w 12191999"/>
              <a:gd name="connsiteY137" fmla="*/ 696093 h 1159457"/>
              <a:gd name="connsiteX138" fmla="*/ 843105 w 12191999"/>
              <a:gd name="connsiteY138" fmla="*/ 698254 h 1159457"/>
              <a:gd name="connsiteX139" fmla="*/ 843105 w 12191999"/>
              <a:gd name="connsiteY139" fmla="*/ 713387 h 1159457"/>
              <a:gd name="connsiteX140" fmla="*/ 847158 w 12191999"/>
              <a:gd name="connsiteY140" fmla="*/ 711495 h 1159457"/>
              <a:gd name="connsiteX141" fmla="*/ 847158 w 12191999"/>
              <a:gd name="connsiteY141" fmla="*/ 698254 h 1159457"/>
              <a:gd name="connsiteX142" fmla="*/ 848170 w 12191999"/>
              <a:gd name="connsiteY142" fmla="*/ 698254 h 1159457"/>
              <a:gd name="connsiteX143" fmla="*/ 855264 w 12191999"/>
              <a:gd name="connsiteY143" fmla="*/ 698254 h 1159457"/>
              <a:gd name="connsiteX144" fmla="*/ 855264 w 12191999"/>
              <a:gd name="connsiteY144" fmla="*/ 699876 h 1159457"/>
              <a:gd name="connsiteX145" fmla="*/ 855264 w 12191999"/>
              <a:gd name="connsiteY145" fmla="*/ 711225 h 1159457"/>
              <a:gd name="connsiteX146" fmla="*/ 856025 w 12191999"/>
              <a:gd name="connsiteY146" fmla="*/ 711225 h 1159457"/>
              <a:gd name="connsiteX147" fmla="*/ 861344 w 12191999"/>
              <a:gd name="connsiteY147" fmla="*/ 711225 h 1159457"/>
              <a:gd name="connsiteX148" fmla="*/ 909984 w 12191999"/>
              <a:gd name="connsiteY148" fmla="*/ 706902 h 1159457"/>
              <a:gd name="connsiteX149" fmla="*/ 909984 w 12191999"/>
              <a:gd name="connsiteY149" fmla="*/ 708253 h 1159457"/>
              <a:gd name="connsiteX150" fmla="*/ 909984 w 12191999"/>
              <a:gd name="connsiteY150" fmla="*/ 717710 h 1159457"/>
              <a:gd name="connsiteX151" fmla="*/ 910744 w 12191999"/>
              <a:gd name="connsiteY151" fmla="*/ 717710 h 1159457"/>
              <a:gd name="connsiteX152" fmla="*/ 916065 w 12191999"/>
              <a:gd name="connsiteY152" fmla="*/ 717710 h 1159457"/>
              <a:gd name="connsiteX153" fmla="*/ 916065 w 12191999"/>
              <a:gd name="connsiteY153" fmla="*/ 719872 h 1159457"/>
              <a:gd name="connsiteX154" fmla="*/ 916065 w 12191999"/>
              <a:gd name="connsiteY154" fmla="*/ 735005 h 1159457"/>
              <a:gd name="connsiteX155" fmla="*/ 918091 w 12191999"/>
              <a:gd name="connsiteY155" fmla="*/ 733654 h 1159457"/>
              <a:gd name="connsiteX156" fmla="*/ 932278 w 12191999"/>
              <a:gd name="connsiteY156" fmla="*/ 724196 h 1159457"/>
              <a:gd name="connsiteX157" fmla="*/ 938359 w 12191999"/>
              <a:gd name="connsiteY157" fmla="*/ 683122 h 1159457"/>
              <a:gd name="connsiteX158" fmla="*/ 939118 w 12191999"/>
              <a:gd name="connsiteY158" fmla="*/ 682852 h 1159457"/>
              <a:gd name="connsiteX159" fmla="*/ 944438 w 12191999"/>
              <a:gd name="connsiteY159" fmla="*/ 680960 h 1159457"/>
              <a:gd name="connsiteX160" fmla="*/ 946466 w 12191999"/>
              <a:gd name="connsiteY160" fmla="*/ 611783 h 1159457"/>
              <a:gd name="connsiteX161" fmla="*/ 948492 w 12191999"/>
              <a:gd name="connsiteY161" fmla="*/ 680960 h 1159457"/>
              <a:gd name="connsiteX162" fmla="*/ 949252 w 12191999"/>
              <a:gd name="connsiteY162" fmla="*/ 681230 h 1159457"/>
              <a:gd name="connsiteX163" fmla="*/ 954572 w 12191999"/>
              <a:gd name="connsiteY163" fmla="*/ 683122 h 1159457"/>
              <a:gd name="connsiteX164" fmla="*/ 954572 w 12191999"/>
              <a:gd name="connsiteY164" fmla="*/ 596651 h 1159457"/>
              <a:gd name="connsiteX165" fmla="*/ 958625 w 12191999"/>
              <a:gd name="connsiteY165" fmla="*/ 564224 h 1159457"/>
              <a:gd name="connsiteX166" fmla="*/ 997133 w 12191999"/>
              <a:gd name="connsiteY166" fmla="*/ 564224 h 1159457"/>
              <a:gd name="connsiteX167" fmla="*/ 997133 w 12191999"/>
              <a:gd name="connsiteY167" fmla="*/ 596651 h 1159457"/>
              <a:gd name="connsiteX168" fmla="*/ 997893 w 12191999"/>
              <a:gd name="connsiteY168" fmla="*/ 596651 h 1159457"/>
              <a:gd name="connsiteX169" fmla="*/ 1003212 w 12191999"/>
              <a:gd name="connsiteY169" fmla="*/ 596651 h 1159457"/>
              <a:gd name="connsiteX170" fmla="*/ 1003212 w 12191999"/>
              <a:gd name="connsiteY170" fmla="*/ 514503 h 1159457"/>
              <a:gd name="connsiteX171" fmla="*/ 1004987 w 12191999"/>
              <a:gd name="connsiteY171" fmla="*/ 514503 h 1159457"/>
              <a:gd name="connsiteX172" fmla="*/ 1017399 w 12191999"/>
              <a:gd name="connsiteY172" fmla="*/ 514503 h 1159457"/>
              <a:gd name="connsiteX173" fmla="*/ 1017399 w 12191999"/>
              <a:gd name="connsiteY173" fmla="*/ 512612 h 1159457"/>
              <a:gd name="connsiteX174" fmla="*/ 1017399 w 12191999"/>
              <a:gd name="connsiteY174" fmla="*/ 499371 h 1159457"/>
              <a:gd name="connsiteX175" fmla="*/ 1039693 w 12191999"/>
              <a:gd name="connsiteY175" fmla="*/ 499371 h 1159457"/>
              <a:gd name="connsiteX176" fmla="*/ 1039693 w 12191999"/>
              <a:gd name="connsiteY176" fmla="*/ 498290 h 1159457"/>
              <a:gd name="connsiteX177" fmla="*/ 1039693 w 12191999"/>
              <a:gd name="connsiteY177" fmla="*/ 490724 h 1159457"/>
              <a:gd name="connsiteX178" fmla="*/ 1041467 w 12191999"/>
              <a:gd name="connsiteY178" fmla="*/ 490724 h 1159457"/>
              <a:gd name="connsiteX179" fmla="*/ 1053881 w 12191999"/>
              <a:gd name="connsiteY179" fmla="*/ 490724 h 1159457"/>
              <a:gd name="connsiteX180" fmla="*/ 1053881 w 12191999"/>
              <a:gd name="connsiteY180" fmla="*/ 491805 h 1159457"/>
              <a:gd name="connsiteX181" fmla="*/ 1053881 w 12191999"/>
              <a:gd name="connsiteY181" fmla="*/ 499371 h 1159457"/>
              <a:gd name="connsiteX182" fmla="*/ 1054641 w 12191999"/>
              <a:gd name="connsiteY182" fmla="*/ 499371 h 1159457"/>
              <a:gd name="connsiteX183" fmla="*/ 1059960 w 12191999"/>
              <a:gd name="connsiteY183" fmla="*/ 499371 h 1159457"/>
              <a:gd name="connsiteX184" fmla="*/ 1070093 w 12191999"/>
              <a:gd name="connsiteY184" fmla="*/ 495047 h 1159457"/>
              <a:gd name="connsiteX185" fmla="*/ 1074146 w 12191999"/>
              <a:gd name="connsiteY185" fmla="*/ 498290 h 1159457"/>
              <a:gd name="connsiteX186" fmla="*/ 1074146 w 12191999"/>
              <a:gd name="connsiteY186" fmla="*/ 490724 h 1159457"/>
              <a:gd name="connsiteX187" fmla="*/ 1076426 w 12191999"/>
              <a:gd name="connsiteY187" fmla="*/ 490724 h 1159457"/>
              <a:gd name="connsiteX188" fmla="*/ 1092387 w 12191999"/>
              <a:gd name="connsiteY188" fmla="*/ 490724 h 1159457"/>
              <a:gd name="connsiteX189" fmla="*/ 1092387 w 12191999"/>
              <a:gd name="connsiteY189" fmla="*/ 491805 h 1159457"/>
              <a:gd name="connsiteX190" fmla="*/ 1092387 w 12191999"/>
              <a:gd name="connsiteY190" fmla="*/ 499371 h 1159457"/>
              <a:gd name="connsiteX191" fmla="*/ 1122788 w 12191999"/>
              <a:gd name="connsiteY191" fmla="*/ 499371 h 1159457"/>
              <a:gd name="connsiteX192" fmla="*/ 1122788 w 12191999"/>
              <a:gd name="connsiteY192" fmla="*/ 500992 h 1159457"/>
              <a:gd name="connsiteX193" fmla="*/ 1122788 w 12191999"/>
              <a:gd name="connsiteY193" fmla="*/ 512342 h 1159457"/>
              <a:gd name="connsiteX194" fmla="*/ 1149135 w 12191999"/>
              <a:gd name="connsiteY194" fmla="*/ 512342 h 1159457"/>
              <a:gd name="connsiteX195" fmla="*/ 1149135 w 12191999"/>
              <a:gd name="connsiteY195" fmla="*/ 542606 h 1159457"/>
              <a:gd name="connsiteX196" fmla="*/ 1149895 w 12191999"/>
              <a:gd name="connsiteY196" fmla="*/ 542606 h 1159457"/>
              <a:gd name="connsiteX197" fmla="*/ 1155214 w 12191999"/>
              <a:gd name="connsiteY197" fmla="*/ 542606 h 1159457"/>
              <a:gd name="connsiteX198" fmla="*/ 1155214 w 12191999"/>
              <a:gd name="connsiteY198" fmla="*/ 543687 h 1159457"/>
              <a:gd name="connsiteX199" fmla="*/ 1155214 w 12191999"/>
              <a:gd name="connsiteY199" fmla="*/ 551254 h 1159457"/>
              <a:gd name="connsiteX200" fmla="*/ 1159269 w 12191999"/>
              <a:gd name="connsiteY200" fmla="*/ 581518 h 1159457"/>
              <a:gd name="connsiteX201" fmla="*/ 1160029 w 12191999"/>
              <a:gd name="connsiteY201" fmla="*/ 581518 h 1159457"/>
              <a:gd name="connsiteX202" fmla="*/ 1165349 w 12191999"/>
              <a:gd name="connsiteY202" fmla="*/ 581518 h 1159457"/>
              <a:gd name="connsiteX203" fmla="*/ 1165349 w 12191999"/>
              <a:gd name="connsiteY203" fmla="*/ 582329 h 1159457"/>
              <a:gd name="connsiteX204" fmla="*/ 1165349 w 12191999"/>
              <a:gd name="connsiteY204" fmla="*/ 588004 h 1159457"/>
              <a:gd name="connsiteX205" fmla="*/ 1166362 w 12191999"/>
              <a:gd name="connsiteY205" fmla="*/ 588004 h 1159457"/>
              <a:gd name="connsiteX206" fmla="*/ 1173454 w 12191999"/>
              <a:gd name="connsiteY206" fmla="*/ 588004 h 1159457"/>
              <a:gd name="connsiteX207" fmla="*/ 1173454 w 12191999"/>
              <a:gd name="connsiteY207" fmla="*/ 618269 h 1159457"/>
              <a:gd name="connsiteX208" fmla="*/ 1175481 w 12191999"/>
              <a:gd name="connsiteY208" fmla="*/ 618269 h 1159457"/>
              <a:gd name="connsiteX209" fmla="*/ 1189668 w 12191999"/>
              <a:gd name="connsiteY209" fmla="*/ 618269 h 1159457"/>
              <a:gd name="connsiteX210" fmla="*/ 1189668 w 12191999"/>
              <a:gd name="connsiteY210" fmla="*/ 642048 h 1159457"/>
              <a:gd name="connsiteX211" fmla="*/ 1191695 w 12191999"/>
              <a:gd name="connsiteY211" fmla="*/ 643669 h 1159457"/>
              <a:gd name="connsiteX212" fmla="*/ 1191695 w 12191999"/>
              <a:gd name="connsiteY212" fmla="*/ 655019 h 1159457"/>
              <a:gd name="connsiteX213" fmla="*/ 1192455 w 12191999"/>
              <a:gd name="connsiteY213" fmla="*/ 655019 h 1159457"/>
              <a:gd name="connsiteX214" fmla="*/ 1197775 w 12191999"/>
              <a:gd name="connsiteY214" fmla="*/ 655019 h 1159457"/>
              <a:gd name="connsiteX215" fmla="*/ 1197775 w 12191999"/>
              <a:gd name="connsiteY215" fmla="*/ 678798 h 1159457"/>
              <a:gd name="connsiteX216" fmla="*/ 1199042 w 12191999"/>
              <a:gd name="connsiteY216" fmla="*/ 678798 h 1159457"/>
              <a:gd name="connsiteX217" fmla="*/ 1207908 w 12191999"/>
              <a:gd name="connsiteY217" fmla="*/ 678798 h 1159457"/>
              <a:gd name="connsiteX218" fmla="*/ 1209936 w 12191999"/>
              <a:gd name="connsiteY218" fmla="*/ 682852 h 1159457"/>
              <a:gd name="connsiteX219" fmla="*/ 1209936 w 12191999"/>
              <a:gd name="connsiteY219" fmla="*/ 696093 h 1159457"/>
              <a:gd name="connsiteX220" fmla="*/ 1211455 w 12191999"/>
              <a:gd name="connsiteY220" fmla="*/ 694201 h 1159457"/>
              <a:gd name="connsiteX221" fmla="*/ 1222096 w 12191999"/>
              <a:gd name="connsiteY221" fmla="*/ 680960 h 1159457"/>
              <a:gd name="connsiteX222" fmla="*/ 1250470 w 12191999"/>
              <a:gd name="connsiteY222" fmla="*/ 680960 h 1159457"/>
              <a:gd name="connsiteX223" fmla="*/ 1250470 w 12191999"/>
              <a:gd name="connsiteY223" fmla="*/ 767431 h 1159457"/>
              <a:gd name="connsiteX224" fmla="*/ 1251230 w 12191999"/>
              <a:gd name="connsiteY224" fmla="*/ 767431 h 1159457"/>
              <a:gd name="connsiteX225" fmla="*/ 1256550 w 12191999"/>
              <a:gd name="connsiteY225" fmla="*/ 767431 h 1159457"/>
              <a:gd name="connsiteX226" fmla="*/ 1257309 w 12191999"/>
              <a:gd name="connsiteY226" fmla="*/ 766080 h 1159457"/>
              <a:gd name="connsiteX227" fmla="*/ 1262629 w 12191999"/>
              <a:gd name="connsiteY227" fmla="*/ 756622 h 1159457"/>
              <a:gd name="connsiteX228" fmla="*/ 1262629 w 12191999"/>
              <a:gd name="connsiteY228" fmla="*/ 758514 h 1159457"/>
              <a:gd name="connsiteX229" fmla="*/ 1262629 w 12191999"/>
              <a:gd name="connsiteY229" fmla="*/ 771755 h 1159457"/>
              <a:gd name="connsiteX230" fmla="*/ 1266682 w 12191999"/>
              <a:gd name="connsiteY230" fmla="*/ 726358 h 1159457"/>
              <a:gd name="connsiteX231" fmla="*/ 1267443 w 12191999"/>
              <a:gd name="connsiteY231" fmla="*/ 726358 h 1159457"/>
              <a:gd name="connsiteX232" fmla="*/ 1272763 w 12191999"/>
              <a:gd name="connsiteY232" fmla="*/ 726358 h 1159457"/>
              <a:gd name="connsiteX233" fmla="*/ 1272763 w 12191999"/>
              <a:gd name="connsiteY233" fmla="*/ 661504 h 1159457"/>
              <a:gd name="connsiteX234" fmla="*/ 1273776 w 12191999"/>
              <a:gd name="connsiteY234" fmla="*/ 661504 h 1159457"/>
              <a:gd name="connsiteX235" fmla="*/ 1280869 w 12191999"/>
              <a:gd name="connsiteY235" fmla="*/ 661504 h 1159457"/>
              <a:gd name="connsiteX236" fmla="*/ 1293029 w 12191999"/>
              <a:gd name="connsiteY236" fmla="*/ 618269 h 1159457"/>
              <a:gd name="connsiteX237" fmla="*/ 1294296 w 12191999"/>
              <a:gd name="connsiteY237" fmla="*/ 618269 h 1159457"/>
              <a:gd name="connsiteX238" fmla="*/ 1303163 w 12191999"/>
              <a:gd name="connsiteY238" fmla="*/ 618269 h 1159457"/>
              <a:gd name="connsiteX239" fmla="*/ 1313297 w 12191999"/>
              <a:gd name="connsiteY239" fmla="*/ 661504 h 1159457"/>
              <a:gd name="connsiteX240" fmla="*/ 1314309 w 12191999"/>
              <a:gd name="connsiteY240" fmla="*/ 661504 h 1159457"/>
              <a:gd name="connsiteX241" fmla="*/ 1321404 w 12191999"/>
              <a:gd name="connsiteY241" fmla="*/ 661504 h 1159457"/>
              <a:gd name="connsiteX242" fmla="*/ 1321404 w 12191999"/>
              <a:gd name="connsiteY242" fmla="*/ 700416 h 1159457"/>
              <a:gd name="connsiteX243" fmla="*/ 1323176 w 12191999"/>
              <a:gd name="connsiteY243" fmla="*/ 700416 h 1159457"/>
              <a:gd name="connsiteX244" fmla="*/ 1335590 w 12191999"/>
              <a:gd name="connsiteY244" fmla="*/ 700416 h 1159457"/>
              <a:gd name="connsiteX245" fmla="*/ 1335590 w 12191999"/>
              <a:gd name="connsiteY245" fmla="*/ 702578 h 1159457"/>
              <a:gd name="connsiteX246" fmla="*/ 1335590 w 12191999"/>
              <a:gd name="connsiteY246" fmla="*/ 717710 h 1159457"/>
              <a:gd name="connsiteX247" fmla="*/ 1339643 w 12191999"/>
              <a:gd name="connsiteY247" fmla="*/ 715549 h 1159457"/>
              <a:gd name="connsiteX248" fmla="*/ 1339643 w 12191999"/>
              <a:gd name="connsiteY248" fmla="*/ 700416 h 1159457"/>
              <a:gd name="connsiteX249" fmla="*/ 1341164 w 12191999"/>
              <a:gd name="connsiteY249" fmla="*/ 700416 h 1159457"/>
              <a:gd name="connsiteX250" fmla="*/ 1351803 w 12191999"/>
              <a:gd name="connsiteY250" fmla="*/ 700416 h 1159457"/>
              <a:gd name="connsiteX251" fmla="*/ 1351803 w 12191999"/>
              <a:gd name="connsiteY251" fmla="*/ 702037 h 1159457"/>
              <a:gd name="connsiteX252" fmla="*/ 1351803 w 12191999"/>
              <a:gd name="connsiteY252" fmla="*/ 713387 h 1159457"/>
              <a:gd name="connsiteX253" fmla="*/ 1382204 w 12191999"/>
              <a:gd name="connsiteY253" fmla="*/ 713387 h 1159457"/>
              <a:gd name="connsiteX254" fmla="*/ 1382204 w 12191999"/>
              <a:gd name="connsiteY254" fmla="*/ 676637 h 1159457"/>
              <a:gd name="connsiteX255" fmla="*/ 1383471 w 12191999"/>
              <a:gd name="connsiteY255" fmla="*/ 676637 h 1159457"/>
              <a:gd name="connsiteX256" fmla="*/ 1392338 w 12191999"/>
              <a:gd name="connsiteY256" fmla="*/ 676637 h 1159457"/>
              <a:gd name="connsiteX257" fmla="*/ 1392338 w 12191999"/>
              <a:gd name="connsiteY257" fmla="*/ 698254 h 1159457"/>
              <a:gd name="connsiteX258" fmla="*/ 1394364 w 12191999"/>
              <a:gd name="connsiteY258" fmla="*/ 665828 h 1159457"/>
              <a:gd name="connsiteX259" fmla="*/ 1416657 w 12191999"/>
              <a:gd name="connsiteY259" fmla="*/ 665828 h 1159457"/>
              <a:gd name="connsiteX260" fmla="*/ 1416657 w 12191999"/>
              <a:gd name="connsiteY260" fmla="*/ 664206 h 1159457"/>
              <a:gd name="connsiteX261" fmla="*/ 1416657 w 12191999"/>
              <a:gd name="connsiteY261" fmla="*/ 652857 h 1159457"/>
              <a:gd name="connsiteX262" fmla="*/ 1417418 w 12191999"/>
              <a:gd name="connsiteY262" fmla="*/ 652857 h 1159457"/>
              <a:gd name="connsiteX263" fmla="*/ 1422738 w 12191999"/>
              <a:gd name="connsiteY263" fmla="*/ 652857 h 1159457"/>
              <a:gd name="connsiteX264" fmla="*/ 1422738 w 12191999"/>
              <a:gd name="connsiteY264" fmla="*/ 650966 h 1159457"/>
              <a:gd name="connsiteX265" fmla="*/ 1422738 w 12191999"/>
              <a:gd name="connsiteY265" fmla="*/ 637725 h 1159457"/>
              <a:gd name="connsiteX266" fmla="*/ 1426791 w 12191999"/>
              <a:gd name="connsiteY266" fmla="*/ 644210 h 1159457"/>
              <a:gd name="connsiteX267" fmla="*/ 1429071 w 12191999"/>
              <a:gd name="connsiteY267" fmla="*/ 644210 h 1159457"/>
              <a:gd name="connsiteX268" fmla="*/ 1445032 w 12191999"/>
              <a:gd name="connsiteY268" fmla="*/ 644210 h 1159457"/>
              <a:gd name="connsiteX269" fmla="*/ 1445032 w 12191999"/>
              <a:gd name="connsiteY269" fmla="*/ 643399 h 1159457"/>
              <a:gd name="connsiteX270" fmla="*/ 1445032 w 12191999"/>
              <a:gd name="connsiteY270" fmla="*/ 637725 h 1159457"/>
              <a:gd name="connsiteX271" fmla="*/ 1445792 w 12191999"/>
              <a:gd name="connsiteY271" fmla="*/ 637725 h 1159457"/>
              <a:gd name="connsiteX272" fmla="*/ 1451112 w 12191999"/>
              <a:gd name="connsiteY272" fmla="*/ 637725 h 1159457"/>
              <a:gd name="connsiteX273" fmla="*/ 1451112 w 12191999"/>
              <a:gd name="connsiteY273" fmla="*/ 639076 h 1159457"/>
              <a:gd name="connsiteX274" fmla="*/ 1451112 w 12191999"/>
              <a:gd name="connsiteY274" fmla="*/ 648534 h 1159457"/>
              <a:gd name="connsiteX275" fmla="*/ 1489618 w 12191999"/>
              <a:gd name="connsiteY275" fmla="*/ 648534 h 1159457"/>
              <a:gd name="connsiteX276" fmla="*/ 1489618 w 12191999"/>
              <a:gd name="connsiteY276" fmla="*/ 786887 h 1159457"/>
              <a:gd name="connsiteX277" fmla="*/ 1491139 w 12191999"/>
              <a:gd name="connsiteY277" fmla="*/ 786887 h 1159457"/>
              <a:gd name="connsiteX278" fmla="*/ 1501779 w 12191999"/>
              <a:gd name="connsiteY278" fmla="*/ 786887 h 1159457"/>
              <a:gd name="connsiteX279" fmla="*/ 1501779 w 12191999"/>
              <a:gd name="connsiteY279" fmla="*/ 773917 h 1159457"/>
              <a:gd name="connsiteX280" fmla="*/ 1505832 w 12191999"/>
              <a:gd name="connsiteY280" fmla="*/ 773917 h 1159457"/>
              <a:gd name="connsiteX281" fmla="*/ 1505832 w 12191999"/>
              <a:gd name="connsiteY281" fmla="*/ 786887 h 1159457"/>
              <a:gd name="connsiteX282" fmla="*/ 1536232 w 12191999"/>
              <a:gd name="connsiteY282" fmla="*/ 786887 h 1159457"/>
              <a:gd name="connsiteX283" fmla="*/ 1536232 w 12191999"/>
              <a:gd name="connsiteY283" fmla="*/ 756622 h 1159457"/>
              <a:gd name="connsiteX284" fmla="*/ 1548392 w 12191999"/>
              <a:gd name="connsiteY284" fmla="*/ 756622 h 1159457"/>
              <a:gd name="connsiteX285" fmla="*/ 1560553 w 12191999"/>
              <a:gd name="connsiteY285" fmla="*/ 754461 h 1159457"/>
              <a:gd name="connsiteX286" fmla="*/ 1564606 w 12191999"/>
              <a:gd name="connsiteY286" fmla="*/ 756622 h 1159457"/>
              <a:gd name="connsiteX287" fmla="*/ 1574740 w 12191999"/>
              <a:gd name="connsiteY287" fmla="*/ 756622 h 1159457"/>
              <a:gd name="connsiteX288" fmla="*/ 1574740 w 12191999"/>
              <a:gd name="connsiteY288" fmla="*/ 786887 h 1159457"/>
              <a:gd name="connsiteX289" fmla="*/ 1582846 w 12191999"/>
              <a:gd name="connsiteY289" fmla="*/ 786887 h 1159457"/>
              <a:gd name="connsiteX290" fmla="*/ 1582846 w 12191999"/>
              <a:gd name="connsiteY290" fmla="*/ 804182 h 1159457"/>
              <a:gd name="connsiteX291" fmla="*/ 1592182 w 12191999"/>
              <a:gd name="connsiteY291" fmla="*/ 805087 h 1159457"/>
              <a:gd name="connsiteX292" fmla="*/ 1605140 w 12191999"/>
              <a:gd name="connsiteY292" fmla="*/ 805087 h 1159457"/>
              <a:gd name="connsiteX293" fmla="*/ 1605140 w 12191999"/>
              <a:gd name="connsiteY293" fmla="*/ 789049 h 1159457"/>
              <a:gd name="connsiteX294" fmla="*/ 1673097 w 12191999"/>
              <a:gd name="connsiteY294" fmla="*/ 789049 h 1159457"/>
              <a:gd name="connsiteX295" fmla="*/ 1673097 w 12191999"/>
              <a:gd name="connsiteY295" fmla="*/ 703796 h 1159457"/>
              <a:gd name="connsiteX296" fmla="*/ 1745104 w 12191999"/>
              <a:gd name="connsiteY296" fmla="*/ 703796 h 1159457"/>
              <a:gd name="connsiteX297" fmla="*/ 1745104 w 12191999"/>
              <a:gd name="connsiteY297" fmla="*/ 782564 h 1159457"/>
              <a:gd name="connsiteX298" fmla="*/ 1747008 w 12191999"/>
              <a:gd name="connsiteY298" fmla="*/ 782564 h 1159457"/>
              <a:gd name="connsiteX299" fmla="*/ 1748251 w 12191999"/>
              <a:gd name="connsiteY299" fmla="*/ 805087 h 1159457"/>
              <a:gd name="connsiteX300" fmla="*/ 1757926 w 12191999"/>
              <a:gd name="connsiteY300" fmla="*/ 805087 h 1159457"/>
              <a:gd name="connsiteX301" fmla="*/ 1759168 w 12191999"/>
              <a:gd name="connsiteY301" fmla="*/ 782564 h 1159457"/>
              <a:gd name="connsiteX302" fmla="*/ 1765248 w 12191999"/>
              <a:gd name="connsiteY302" fmla="*/ 782564 h 1159457"/>
              <a:gd name="connsiteX303" fmla="*/ 1766490 w 12191999"/>
              <a:gd name="connsiteY303" fmla="*/ 805087 h 1159457"/>
              <a:gd name="connsiteX304" fmla="*/ 1817112 w 12191999"/>
              <a:gd name="connsiteY304" fmla="*/ 805087 h 1159457"/>
              <a:gd name="connsiteX305" fmla="*/ 1817112 w 12191999"/>
              <a:gd name="connsiteY305" fmla="*/ 642059 h 1159457"/>
              <a:gd name="connsiteX306" fmla="*/ 2014440 w 12191999"/>
              <a:gd name="connsiteY306" fmla="*/ 642059 h 1159457"/>
              <a:gd name="connsiteX307" fmla="*/ 2014440 w 12191999"/>
              <a:gd name="connsiteY307" fmla="*/ 805087 h 1159457"/>
              <a:gd name="connsiteX308" fmla="*/ 2033136 w 12191999"/>
              <a:gd name="connsiteY308" fmla="*/ 805087 h 1159457"/>
              <a:gd name="connsiteX309" fmla="*/ 2033136 w 12191999"/>
              <a:gd name="connsiteY309" fmla="*/ 722394 h 1159457"/>
              <a:gd name="connsiteX310" fmla="*/ 2128257 w 12191999"/>
              <a:gd name="connsiteY310" fmla="*/ 722394 h 1159457"/>
              <a:gd name="connsiteX311" fmla="*/ 2140186 w 12191999"/>
              <a:gd name="connsiteY311" fmla="*/ 404253 h 1159457"/>
              <a:gd name="connsiteX312" fmla="*/ 2128027 w 12191999"/>
              <a:gd name="connsiteY312" fmla="*/ 382635 h 1159457"/>
              <a:gd name="connsiteX313" fmla="*/ 2121946 w 12191999"/>
              <a:gd name="connsiteY313" fmla="*/ 378311 h 1159457"/>
              <a:gd name="connsiteX314" fmla="*/ 2130054 w 12191999"/>
              <a:gd name="connsiteY314" fmla="*/ 354532 h 1159457"/>
              <a:gd name="connsiteX315" fmla="*/ 2130054 w 12191999"/>
              <a:gd name="connsiteY315" fmla="*/ 337238 h 1159457"/>
              <a:gd name="connsiteX316" fmla="*/ 2144240 w 12191999"/>
              <a:gd name="connsiteY316" fmla="*/ 337238 h 1159457"/>
              <a:gd name="connsiteX317" fmla="*/ 2144240 w 12191999"/>
              <a:gd name="connsiteY317" fmla="*/ 315620 h 1159457"/>
              <a:gd name="connsiteX318" fmla="*/ 2146267 w 12191999"/>
              <a:gd name="connsiteY318" fmla="*/ 311296 h 1159457"/>
              <a:gd name="connsiteX319" fmla="*/ 2146267 w 12191999"/>
              <a:gd name="connsiteY319" fmla="*/ 233472 h 1159457"/>
              <a:gd name="connsiteX320" fmla="*/ 2144240 w 12191999"/>
              <a:gd name="connsiteY320" fmla="*/ 226987 h 1159457"/>
              <a:gd name="connsiteX321" fmla="*/ 2150321 w 12191999"/>
              <a:gd name="connsiteY321" fmla="*/ 220501 h 1159457"/>
              <a:gd name="connsiteX322" fmla="*/ 2150321 w 12191999"/>
              <a:gd name="connsiteY322" fmla="*/ 162133 h 1159457"/>
              <a:gd name="connsiteX323" fmla="*/ 2152347 w 12191999"/>
              <a:gd name="connsiteY323" fmla="*/ 157810 h 1159457"/>
              <a:gd name="connsiteX324" fmla="*/ 2152347 w 12191999"/>
              <a:gd name="connsiteY324" fmla="*/ 101604 h 1159457"/>
              <a:gd name="connsiteX325" fmla="*/ 2154373 w 12191999"/>
              <a:gd name="connsiteY325" fmla="*/ 82148 h 1159457"/>
              <a:gd name="connsiteX326" fmla="*/ 2158427 w 12191999"/>
              <a:gd name="connsiteY326" fmla="*/ 99442 h 1159457"/>
              <a:gd name="connsiteX327" fmla="*/ 2160454 w 12191999"/>
              <a:gd name="connsiteY327" fmla="*/ 157810 h 1159457"/>
              <a:gd name="connsiteX328" fmla="*/ 2162481 w 12191999"/>
              <a:gd name="connsiteY328" fmla="*/ 220501 h 1159457"/>
              <a:gd name="connsiteX329" fmla="*/ 2168560 w 12191999"/>
              <a:gd name="connsiteY329" fmla="*/ 226987 h 1159457"/>
              <a:gd name="connsiteX330" fmla="*/ 2166533 w 12191999"/>
              <a:gd name="connsiteY330" fmla="*/ 233472 h 1159457"/>
              <a:gd name="connsiteX331" fmla="*/ 2166533 w 12191999"/>
              <a:gd name="connsiteY331" fmla="*/ 311296 h 1159457"/>
              <a:gd name="connsiteX332" fmla="*/ 2168560 w 12191999"/>
              <a:gd name="connsiteY332" fmla="*/ 315620 h 1159457"/>
              <a:gd name="connsiteX333" fmla="*/ 2168560 w 12191999"/>
              <a:gd name="connsiteY333" fmla="*/ 337238 h 1159457"/>
              <a:gd name="connsiteX334" fmla="*/ 2182747 w 12191999"/>
              <a:gd name="connsiteY334" fmla="*/ 337238 h 1159457"/>
              <a:gd name="connsiteX335" fmla="*/ 2182747 w 12191999"/>
              <a:gd name="connsiteY335" fmla="*/ 354532 h 1159457"/>
              <a:gd name="connsiteX336" fmla="*/ 2190855 w 12191999"/>
              <a:gd name="connsiteY336" fmla="*/ 378311 h 1159457"/>
              <a:gd name="connsiteX337" fmla="*/ 2184775 w 12191999"/>
              <a:gd name="connsiteY337" fmla="*/ 382635 h 1159457"/>
              <a:gd name="connsiteX338" fmla="*/ 2172613 w 12191999"/>
              <a:gd name="connsiteY338" fmla="*/ 404253 h 1159457"/>
              <a:gd name="connsiteX339" fmla="*/ 2180720 w 12191999"/>
              <a:gd name="connsiteY339" fmla="*/ 657181 h 1159457"/>
              <a:gd name="connsiteX340" fmla="*/ 2245574 w 12191999"/>
              <a:gd name="connsiteY340" fmla="*/ 657181 h 1159457"/>
              <a:gd name="connsiteX341" fmla="*/ 2245574 w 12191999"/>
              <a:gd name="connsiteY341" fmla="*/ 732843 h 1159457"/>
              <a:gd name="connsiteX342" fmla="*/ 2253682 w 12191999"/>
              <a:gd name="connsiteY342" fmla="*/ 732843 h 1159457"/>
              <a:gd name="connsiteX343" fmla="*/ 2255708 w 12191999"/>
              <a:gd name="connsiteY343" fmla="*/ 726358 h 1159457"/>
              <a:gd name="connsiteX344" fmla="*/ 2261789 w 12191999"/>
              <a:gd name="connsiteY344" fmla="*/ 726358 h 1159457"/>
              <a:gd name="connsiteX345" fmla="*/ 2263816 w 12191999"/>
              <a:gd name="connsiteY345" fmla="*/ 735005 h 1159457"/>
              <a:gd name="connsiteX346" fmla="*/ 2275976 w 12191999"/>
              <a:gd name="connsiteY346" fmla="*/ 735005 h 1159457"/>
              <a:gd name="connsiteX347" fmla="*/ 2275976 w 12191999"/>
              <a:gd name="connsiteY347" fmla="*/ 728519 h 1159457"/>
              <a:gd name="connsiteX348" fmla="*/ 2298269 w 12191999"/>
              <a:gd name="connsiteY348" fmla="*/ 728519 h 1159457"/>
              <a:gd name="connsiteX349" fmla="*/ 2298269 w 12191999"/>
              <a:gd name="connsiteY349" fmla="*/ 735005 h 1159457"/>
              <a:gd name="connsiteX350" fmla="*/ 2318535 w 12191999"/>
              <a:gd name="connsiteY350" fmla="*/ 735005 h 1159457"/>
              <a:gd name="connsiteX351" fmla="*/ 2318535 w 12191999"/>
              <a:gd name="connsiteY351" fmla="*/ 780402 h 1159457"/>
              <a:gd name="connsiteX352" fmla="*/ 2332723 w 12191999"/>
              <a:gd name="connsiteY352" fmla="*/ 780402 h 1159457"/>
              <a:gd name="connsiteX353" fmla="*/ 2332723 w 12191999"/>
              <a:gd name="connsiteY353" fmla="*/ 767431 h 1159457"/>
              <a:gd name="connsiteX354" fmla="*/ 2348937 w 12191999"/>
              <a:gd name="connsiteY354" fmla="*/ 767431 h 1159457"/>
              <a:gd name="connsiteX355" fmla="*/ 2348937 w 12191999"/>
              <a:gd name="connsiteY355" fmla="*/ 588004 h 1159457"/>
              <a:gd name="connsiteX356" fmla="*/ 2355017 w 12191999"/>
              <a:gd name="connsiteY356" fmla="*/ 581518 h 1159457"/>
              <a:gd name="connsiteX357" fmla="*/ 2427978 w 12191999"/>
              <a:gd name="connsiteY357" fmla="*/ 581518 h 1159457"/>
              <a:gd name="connsiteX358" fmla="*/ 2427978 w 12191999"/>
              <a:gd name="connsiteY358" fmla="*/ 590166 h 1159457"/>
              <a:gd name="connsiteX359" fmla="*/ 2438110 w 12191999"/>
              <a:gd name="connsiteY359" fmla="*/ 590166 h 1159457"/>
              <a:gd name="connsiteX360" fmla="*/ 2438110 w 12191999"/>
              <a:gd name="connsiteY360" fmla="*/ 704740 h 1159457"/>
              <a:gd name="connsiteX361" fmla="*/ 2460405 w 12191999"/>
              <a:gd name="connsiteY361" fmla="*/ 704740 h 1159457"/>
              <a:gd name="connsiteX362" fmla="*/ 2460405 w 12191999"/>
              <a:gd name="connsiteY362" fmla="*/ 637725 h 1159457"/>
              <a:gd name="connsiteX363" fmla="*/ 2486752 w 12191999"/>
              <a:gd name="connsiteY363" fmla="*/ 637725 h 1159457"/>
              <a:gd name="connsiteX364" fmla="*/ 2490804 w 12191999"/>
              <a:gd name="connsiteY364" fmla="*/ 633401 h 1159457"/>
              <a:gd name="connsiteX365" fmla="*/ 2498911 w 12191999"/>
              <a:gd name="connsiteY365" fmla="*/ 633401 h 1159457"/>
              <a:gd name="connsiteX366" fmla="*/ 2502965 w 12191999"/>
              <a:gd name="connsiteY366" fmla="*/ 637725 h 1159457"/>
              <a:gd name="connsiteX367" fmla="*/ 2525259 w 12191999"/>
              <a:gd name="connsiteY367" fmla="*/ 637725 h 1159457"/>
              <a:gd name="connsiteX368" fmla="*/ 2525259 w 12191999"/>
              <a:gd name="connsiteY368" fmla="*/ 520989 h 1159457"/>
              <a:gd name="connsiteX369" fmla="*/ 2582006 w 12191999"/>
              <a:gd name="connsiteY369" fmla="*/ 510180 h 1159457"/>
              <a:gd name="connsiteX370" fmla="*/ 2582006 w 12191999"/>
              <a:gd name="connsiteY370" fmla="*/ 511261 h 1159457"/>
              <a:gd name="connsiteX371" fmla="*/ 2582006 w 12191999"/>
              <a:gd name="connsiteY371" fmla="*/ 518827 h 1159457"/>
              <a:gd name="connsiteX372" fmla="*/ 2608353 w 12191999"/>
              <a:gd name="connsiteY372" fmla="*/ 518827 h 1159457"/>
              <a:gd name="connsiteX373" fmla="*/ 2608353 w 12191999"/>
              <a:gd name="connsiteY373" fmla="*/ 773917 h 1159457"/>
              <a:gd name="connsiteX374" fmla="*/ 2630646 w 12191999"/>
              <a:gd name="connsiteY374" fmla="*/ 773917 h 1159457"/>
              <a:gd name="connsiteX375" fmla="*/ 2630646 w 12191999"/>
              <a:gd name="connsiteY375" fmla="*/ 769593 h 1159457"/>
              <a:gd name="connsiteX376" fmla="*/ 2642806 w 12191999"/>
              <a:gd name="connsiteY376" fmla="*/ 769593 h 1159457"/>
              <a:gd name="connsiteX377" fmla="*/ 2642806 w 12191999"/>
              <a:gd name="connsiteY377" fmla="*/ 773917 h 1159457"/>
              <a:gd name="connsiteX378" fmla="*/ 2667127 w 12191999"/>
              <a:gd name="connsiteY378" fmla="*/ 773917 h 1159457"/>
              <a:gd name="connsiteX379" fmla="*/ 2667127 w 12191999"/>
              <a:gd name="connsiteY379" fmla="*/ 760946 h 1159457"/>
              <a:gd name="connsiteX380" fmla="*/ 2695500 w 12191999"/>
              <a:gd name="connsiteY380" fmla="*/ 760946 h 1159457"/>
              <a:gd name="connsiteX381" fmla="*/ 2707661 w 12191999"/>
              <a:gd name="connsiteY381" fmla="*/ 756622 h 1159457"/>
              <a:gd name="connsiteX382" fmla="*/ 2727927 w 12191999"/>
              <a:gd name="connsiteY382" fmla="*/ 760946 h 1159457"/>
              <a:gd name="connsiteX383" fmla="*/ 2727927 w 12191999"/>
              <a:gd name="connsiteY383" fmla="*/ 743652 h 1159457"/>
              <a:gd name="connsiteX384" fmla="*/ 2736035 w 12191999"/>
              <a:gd name="connsiteY384" fmla="*/ 743652 h 1159457"/>
              <a:gd name="connsiteX385" fmla="*/ 2736035 w 12191999"/>
              <a:gd name="connsiteY385" fmla="*/ 730681 h 1159457"/>
              <a:gd name="connsiteX386" fmla="*/ 2792781 w 12191999"/>
              <a:gd name="connsiteY386" fmla="*/ 730681 h 1159457"/>
              <a:gd name="connsiteX387" fmla="*/ 2792781 w 12191999"/>
              <a:gd name="connsiteY387" fmla="*/ 700416 h 1159457"/>
              <a:gd name="connsiteX388" fmla="*/ 2811022 w 12191999"/>
              <a:gd name="connsiteY388" fmla="*/ 700416 h 1159457"/>
              <a:gd name="connsiteX389" fmla="*/ 2811022 w 12191999"/>
              <a:gd name="connsiteY389" fmla="*/ 693931 h 1159457"/>
              <a:gd name="connsiteX390" fmla="*/ 2823181 w 12191999"/>
              <a:gd name="connsiteY390" fmla="*/ 693931 h 1159457"/>
              <a:gd name="connsiteX391" fmla="*/ 2823181 w 12191999"/>
              <a:gd name="connsiteY391" fmla="*/ 700416 h 1159457"/>
              <a:gd name="connsiteX392" fmla="*/ 2839395 w 12191999"/>
              <a:gd name="connsiteY392" fmla="*/ 700416 h 1159457"/>
              <a:gd name="connsiteX393" fmla="*/ 2839395 w 12191999"/>
              <a:gd name="connsiteY393" fmla="*/ 750137 h 1159457"/>
              <a:gd name="connsiteX394" fmla="*/ 2871823 w 12191999"/>
              <a:gd name="connsiteY394" fmla="*/ 750137 h 1159457"/>
              <a:gd name="connsiteX395" fmla="*/ 2871823 w 12191999"/>
              <a:gd name="connsiteY395" fmla="*/ 724196 h 1159457"/>
              <a:gd name="connsiteX396" fmla="*/ 2910330 w 12191999"/>
              <a:gd name="connsiteY396" fmla="*/ 724196 h 1159457"/>
              <a:gd name="connsiteX397" fmla="*/ 2910330 w 12191999"/>
              <a:gd name="connsiteY397" fmla="*/ 693931 h 1159457"/>
              <a:gd name="connsiteX398" fmla="*/ 2958971 w 12191999"/>
              <a:gd name="connsiteY398" fmla="*/ 693931 h 1159457"/>
              <a:gd name="connsiteX399" fmla="*/ 2958971 w 12191999"/>
              <a:gd name="connsiteY399" fmla="*/ 805087 h 1159457"/>
              <a:gd name="connsiteX400" fmla="*/ 2958971 w 12191999"/>
              <a:gd name="connsiteY400" fmla="*/ 818866 h 1159457"/>
              <a:gd name="connsiteX401" fmla="*/ 3025292 w 12191999"/>
              <a:gd name="connsiteY401" fmla="*/ 818866 h 1159457"/>
              <a:gd name="connsiteX402" fmla="*/ 3024845 w 12191999"/>
              <a:gd name="connsiteY402" fmla="*/ 724196 h 1159457"/>
              <a:gd name="connsiteX403" fmla="*/ 3045111 w 12191999"/>
              <a:gd name="connsiteY403" fmla="*/ 724196 h 1159457"/>
              <a:gd name="connsiteX404" fmla="*/ 3045618 w 12191999"/>
              <a:gd name="connsiteY404" fmla="*/ 723115 h 1159457"/>
              <a:gd name="connsiteX405" fmla="*/ 3049165 w 12191999"/>
              <a:gd name="connsiteY405" fmla="*/ 715549 h 1159457"/>
              <a:gd name="connsiteX406" fmla="*/ 3050938 w 12191999"/>
              <a:gd name="connsiteY406" fmla="*/ 715819 h 1159457"/>
              <a:gd name="connsiteX407" fmla="*/ 3063352 w 12191999"/>
              <a:gd name="connsiteY407" fmla="*/ 717710 h 1159457"/>
              <a:gd name="connsiteX408" fmla="*/ 3063859 w 12191999"/>
              <a:gd name="connsiteY408" fmla="*/ 719062 h 1159457"/>
              <a:gd name="connsiteX409" fmla="*/ 3067404 w 12191999"/>
              <a:gd name="connsiteY409" fmla="*/ 728519 h 1159457"/>
              <a:gd name="connsiteX410" fmla="*/ 3093751 w 12191999"/>
              <a:gd name="connsiteY410" fmla="*/ 730681 h 1159457"/>
              <a:gd name="connsiteX411" fmla="*/ 3093751 w 12191999"/>
              <a:gd name="connsiteY411" fmla="*/ 607460 h 1159457"/>
              <a:gd name="connsiteX412" fmla="*/ 3095778 w 12191999"/>
              <a:gd name="connsiteY412" fmla="*/ 607460 h 1159457"/>
              <a:gd name="connsiteX413" fmla="*/ 3109965 w 12191999"/>
              <a:gd name="connsiteY413" fmla="*/ 607460 h 1159457"/>
              <a:gd name="connsiteX414" fmla="*/ 3109965 w 12191999"/>
              <a:gd name="connsiteY414" fmla="*/ 471268 h 1159457"/>
              <a:gd name="connsiteX415" fmla="*/ 3111739 w 12191999"/>
              <a:gd name="connsiteY415" fmla="*/ 471268 h 1159457"/>
              <a:gd name="connsiteX416" fmla="*/ 3124152 w 12191999"/>
              <a:gd name="connsiteY416" fmla="*/ 471268 h 1159457"/>
              <a:gd name="connsiteX417" fmla="*/ 3245754 w 12191999"/>
              <a:gd name="connsiteY417" fmla="*/ 471268 h 1159457"/>
              <a:gd name="connsiteX418" fmla="*/ 3248034 w 12191999"/>
              <a:gd name="connsiteY418" fmla="*/ 471268 h 1159457"/>
              <a:gd name="connsiteX419" fmla="*/ 3263995 w 12191999"/>
              <a:gd name="connsiteY419" fmla="*/ 471268 h 1159457"/>
              <a:gd name="connsiteX420" fmla="*/ 3263995 w 12191999"/>
              <a:gd name="connsiteY420" fmla="*/ 611783 h 1159457"/>
              <a:gd name="connsiteX421" fmla="*/ 3265514 w 12191999"/>
              <a:gd name="connsiteY421" fmla="*/ 611513 h 1159457"/>
              <a:gd name="connsiteX422" fmla="*/ 3276155 w 12191999"/>
              <a:gd name="connsiteY422" fmla="*/ 609622 h 1159457"/>
              <a:gd name="connsiteX423" fmla="*/ 3274128 w 12191999"/>
              <a:gd name="connsiteY423" fmla="*/ 698254 h 1159457"/>
              <a:gd name="connsiteX424" fmla="*/ 3275648 w 12191999"/>
              <a:gd name="connsiteY424" fmla="*/ 698525 h 1159457"/>
              <a:gd name="connsiteX425" fmla="*/ 3286288 w 12191999"/>
              <a:gd name="connsiteY425" fmla="*/ 700416 h 1159457"/>
              <a:gd name="connsiteX426" fmla="*/ 3286541 w 12191999"/>
              <a:gd name="connsiteY426" fmla="*/ 701227 h 1159457"/>
              <a:gd name="connsiteX427" fmla="*/ 3288315 w 12191999"/>
              <a:gd name="connsiteY427" fmla="*/ 706902 h 1159457"/>
              <a:gd name="connsiteX428" fmla="*/ 3289074 w 12191999"/>
              <a:gd name="connsiteY428" fmla="*/ 704470 h 1159457"/>
              <a:gd name="connsiteX429" fmla="*/ 3294394 w 12191999"/>
              <a:gd name="connsiteY429" fmla="*/ 687446 h 1159457"/>
              <a:gd name="connsiteX430" fmla="*/ 3296167 w 12191999"/>
              <a:gd name="connsiteY430" fmla="*/ 687446 h 1159457"/>
              <a:gd name="connsiteX431" fmla="*/ 3308581 w 12191999"/>
              <a:gd name="connsiteY431" fmla="*/ 687446 h 1159457"/>
              <a:gd name="connsiteX432" fmla="*/ 3308581 w 12191999"/>
              <a:gd name="connsiteY432" fmla="*/ 719872 h 1159457"/>
              <a:gd name="connsiteX433" fmla="*/ 3309594 w 12191999"/>
              <a:gd name="connsiteY433" fmla="*/ 720413 h 1159457"/>
              <a:gd name="connsiteX434" fmla="*/ 3316689 w 12191999"/>
              <a:gd name="connsiteY434" fmla="*/ 724196 h 1159457"/>
              <a:gd name="connsiteX435" fmla="*/ 3316689 w 12191999"/>
              <a:gd name="connsiteY435" fmla="*/ 725547 h 1159457"/>
              <a:gd name="connsiteX436" fmla="*/ 3316689 w 12191999"/>
              <a:gd name="connsiteY436" fmla="*/ 735005 h 1159457"/>
              <a:gd name="connsiteX437" fmla="*/ 3361276 w 12191999"/>
              <a:gd name="connsiteY437" fmla="*/ 735005 h 1159457"/>
              <a:gd name="connsiteX438" fmla="*/ 3361276 w 12191999"/>
              <a:gd name="connsiteY438" fmla="*/ 736086 h 1159457"/>
              <a:gd name="connsiteX439" fmla="*/ 3361276 w 12191999"/>
              <a:gd name="connsiteY439" fmla="*/ 743652 h 1159457"/>
              <a:gd name="connsiteX440" fmla="*/ 3363302 w 12191999"/>
              <a:gd name="connsiteY440" fmla="*/ 743652 h 1159457"/>
              <a:gd name="connsiteX441" fmla="*/ 3377488 w 12191999"/>
              <a:gd name="connsiteY441" fmla="*/ 743652 h 1159457"/>
              <a:gd name="connsiteX442" fmla="*/ 3377488 w 12191999"/>
              <a:gd name="connsiteY442" fmla="*/ 713387 h 1159457"/>
              <a:gd name="connsiteX443" fmla="*/ 3422076 w 12191999"/>
              <a:gd name="connsiteY443" fmla="*/ 713387 h 1159457"/>
              <a:gd name="connsiteX444" fmla="*/ 3422076 w 12191999"/>
              <a:gd name="connsiteY444" fmla="*/ 712036 h 1159457"/>
              <a:gd name="connsiteX445" fmla="*/ 3422076 w 12191999"/>
              <a:gd name="connsiteY445" fmla="*/ 702578 h 1159457"/>
              <a:gd name="connsiteX446" fmla="*/ 3423089 w 12191999"/>
              <a:gd name="connsiteY446" fmla="*/ 702578 h 1159457"/>
              <a:gd name="connsiteX447" fmla="*/ 3430182 w 12191999"/>
              <a:gd name="connsiteY447" fmla="*/ 702578 h 1159457"/>
              <a:gd name="connsiteX448" fmla="*/ 3430182 w 12191999"/>
              <a:gd name="connsiteY448" fmla="*/ 700687 h 1159457"/>
              <a:gd name="connsiteX449" fmla="*/ 3430182 w 12191999"/>
              <a:gd name="connsiteY449" fmla="*/ 687446 h 1159457"/>
              <a:gd name="connsiteX450" fmla="*/ 3430943 w 12191999"/>
              <a:gd name="connsiteY450" fmla="*/ 687446 h 1159457"/>
              <a:gd name="connsiteX451" fmla="*/ 3436263 w 12191999"/>
              <a:gd name="connsiteY451" fmla="*/ 687446 h 1159457"/>
              <a:gd name="connsiteX452" fmla="*/ 3436263 w 12191999"/>
              <a:gd name="connsiteY452" fmla="*/ 686365 h 1159457"/>
              <a:gd name="connsiteX453" fmla="*/ 3436263 w 12191999"/>
              <a:gd name="connsiteY453" fmla="*/ 678798 h 1159457"/>
              <a:gd name="connsiteX454" fmla="*/ 3438290 w 12191999"/>
              <a:gd name="connsiteY454" fmla="*/ 678798 h 1159457"/>
              <a:gd name="connsiteX455" fmla="*/ 3452477 w 12191999"/>
              <a:gd name="connsiteY455" fmla="*/ 678798 h 1159457"/>
              <a:gd name="connsiteX456" fmla="*/ 3452477 w 12191999"/>
              <a:gd name="connsiteY456" fmla="*/ 679879 h 1159457"/>
              <a:gd name="connsiteX457" fmla="*/ 3452477 w 12191999"/>
              <a:gd name="connsiteY457" fmla="*/ 687446 h 1159457"/>
              <a:gd name="connsiteX458" fmla="*/ 3474769 w 12191999"/>
              <a:gd name="connsiteY458" fmla="*/ 687446 h 1159457"/>
              <a:gd name="connsiteX459" fmla="*/ 3474769 w 12191999"/>
              <a:gd name="connsiteY459" fmla="*/ 685554 h 1159457"/>
              <a:gd name="connsiteX460" fmla="*/ 3474769 w 12191999"/>
              <a:gd name="connsiteY460" fmla="*/ 672313 h 1159457"/>
              <a:gd name="connsiteX461" fmla="*/ 3476544 w 12191999"/>
              <a:gd name="connsiteY461" fmla="*/ 672313 h 1159457"/>
              <a:gd name="connsiteX462" fmla="*/ 3488956 w 12191999"/>
              <a:gd name="connsiteY462" fmla="*/ 672313 h 1159457"/>
              <a:gd name="connsiteX463" fmla="*/ 3488956 w 12191999"/>
              <a:gd name="connsiteY463" fmla="*/ 696093 h 1159457"/>
              <a:gd name="connsiteX464" fmla="*/ 3489970 w 12191999"/>
              <a:gd name="connsiteY464" fmla="*/ 696093 h 1159457"/>
              <a:gd name="connsiteX465" fmla="*/ 3497064 w 12191999"/>
              <a:gd name="connsiteY465" fmla="*/ 696093 h 1159457"/>
              <a:gd name="connsiteX466" fmla="*/ 3497064 w 12191999"/>
              <a:gd name="connsiteY466" fmla="*/ 695012 h 1159457"/>
              <a:gd name="connsiteX467" fmla="*/ 3497064 w 12191999"/>
              <a:gd name="connsiteY467" fmla="*/ 687446 h 1159457"/>
              <a:gd name="connsiteX468" fmla="*/ 3498837 w 12191999"/>
              <a:gd name="connsiteY468" fmla="*/ 687446 h 1159457"/>
              <a:gd name="connsiteX469" fmla="*/ 3511251 w 12191999"/>
              <a:gd name="connsiteY469" fmla="*/ 687446 h 1159457"/>
              <a:gd name="connsiteX470" fmla="*/ 3511251 w 12191999"/>
              <a:gd name="connsiteY470" fmla="*/ 713387 h 1159457"/>
              <a:gd name="connsiteX471" fmla="*/ 3513278 w 12191999"/>
              <a:gd name="connsiteY471" fmla="*/ 713387 h 1159457"/>
              <a:gd name="connsiteX472" fmla="*/ 3527463 w 12191999"/>
              <a:gd name="connsiteY472" fmla="*/ 713387 h 1159457"/>
              <a:gd name="connsiteX473" fmla="*/ 3527463 w 12191999"/>
              <a:gd name="connsiteY473" fmla="*/ 715008 h 1159457"/>
              <a:gd name="connsiteX474" fmla="*/ 3527463 w 12191999"/>
              <a:gd name="connsiteY474" fmla="*/ 726358 h 1159457"/>
              <a:gd name="connsiteX475" fmla="*/ 3528224 w 12191999"/>
              <a:gd name="connsiteY475" fmla="*/ 726358 h 1159457"/>
              <a:gd name="connsiteX476" fmla="*/ 3533544 w 12191999"/>
              <a:gd name="connsiteY476" fmla="*/ 726358 h 1159457"/>
              <a:gd name="connsiteX477" fmla="*/ 3533544 w 12191999"/>
              <a:gd name="connsiteY477" fmla="*/ 725547 h 1159457"/>
              <a:gd name="connsiteX478" fmla="*/ 3533544 w 12191999"/>
              <a:gd name="connsiteY478" fmla="*/ 719872 h 1159457"/>
              <a:gd name="connsiteX479" fmla="*/ 3563945 w 12191999"/>
              <a:gd name="connsiteY479" fmla="*/ 719872 h 1159457"/>
              <a:gd name="connsiteX480" fmla="*/ 3563945 w 12191999"/>
              <a:gd name="connsiteY480" fmla="*/ 743652 h 1159457"/>
              <a:gd name="connsiteX481" fmla="*/ 3564957 w 12191999"/>
              <a:gd name="connsiteY481" fmla="*/ 743652 h 1159457"/>
              <a:gd name="connsiteX482" fmla="*/ 3572052 w 12191999"/>
              <a:gd name="connsiteY482" fmla="*/ 743652 h 1159457"/>
              <a:gd name="connsiteX483" fmla="*/ 3572052 w 12191999"/>
              <a:gd name="connsiteY483" fmla="*/ 744733 h 1159457"/>
              <a:gd name="connsiteX484" fmla="*/ 3572052 w 12191999"/>
              <a:gd name="connsiteY484" fmla="*/ 752299 h 1159457"/>
              <a:gd name="connsiteX485" fmla="*/ 3572811 w 12191999"/>
              <a:gd name="connsiteY485" fmla="*/ 752299 h 1159457"/>
              <a:gd name="connsiteX486" fmla="*/ 3578132 w 12191999"/>
              <a:gd name="connsiteY486" fmla="*/ 752299 h 1159457"/>
              <a:gd name="connsiteX487" fmla="*/ 3578132 w 12191999"/>
              <a:gd name="connsiteY487" fmla="*/ 750137 h 1159457"/>
              <a:gd name="connsiteX488" fmla="*/ 3578132 w 12191999"/>
              <a:gd name="connsiteY488" fmla="*/ 735005 h 1159457"/>
              <a:gd name="connsiteX489" fmla="*/ 3579144 w 12191999"/>
              <a:gd name="connsiteY489" fmla="*/ 735005 h 1159457"/>
              <a:gd name="connsiteX490" fmla="*/ 3586239 w 12191999"/>
              <a:gd name="connsiteY490" fmla="*/ 735005 h 1159457"/>
              <a:gd name="connsiteX491" fmla="*/ 3586239 w 12191999"/>
              <a:gd name="connsiteY491" fmla="*/ 736086 h 1159457"/>
              <a:gd name="connsiteX492" fmla="*/ 3586239 w 12191999"/>
              <a:gd name="connsiteY492" fmla="*/ 743652 h 1159457"/>
              <a:gd name="connsiteX493" fmla="*/ 3591559 w 12191999"/>
              <a:gd name="connsiteY493" fmla="*/ 741659 h 1159457"/>
              <a:gd name="connsiteX494" fmla="*/ 3592318 w 12191999"/>
              <a:gd name="connsiteY494" fmla="*/ 740679 h 1159457"/>
              <a:gd name="connsiteX495" fmla="*/ 3592318 w 12191999"/>
              <a:gd name="connsiteY495" fmla="*/ 735005 h 1159457"/>
              <a:gd name="connsiteX496" fmla="*/ 3630825 w 12191999"/>
              <a:gd name="connsiteY496" fmla="*/ 735005 h 1159457"/>
              <a:gd name="connsiteX497" fmla="*/ 3630825 w 12191999"/>
              <a:gd name="connsiteY497" fmla="*/ 758784 h 1159457"/>
              <a:gd name="connsiteX498" fmla="*/ 3632852 w 12191999"/>
              <a:gd name="connsiteY498" fmla="*/ 758784 h 1159457"/>
              <a:gd name="connsiteX499" fmla="*/ 3647039 w 12191999"/>
              <a:gd name="connsiteY499" fmla="*/ 758784 h 1159457"/>
              <a:gd name="connsiteX500" fmla="*/ 3647039 w 12191999"/>
              <a:gd name="connsiteY500" fmla="*/ 759865 h 1159457"/>
              <a:gd name="connsiteX501" fmla="*/ 3647039 w 12191999"/>
              <a:gd name="connsiteY501" fmla="*/ 767431 h 1159457"/>
              <a:gd name="connsiteX502" fmla="*/ 3648813 w 12191999"/>
              <a:gd name="connsiteY502" fmla="*/ 767431 h 1159457"/>
              <a:gd name="connsiteX503" fmla="*/ 3661226 w 12191999"/>
              <a:gd name="connsiteY503" fmla="*/ 767431 h 1159457"/>
              <a:gd name="connsiteX504" fmla="*/ 3661226 w 12191999"/>
              <a:gd name="connsiteY504" fmla="*/ 743652 h 1159457"/>
              <a:gd name="connsiteX505" fmla="*/ 3662239 w 12191999"/>
              <a:gd name="connsiteY505" fmla="*/ 743652 h 1159457"/>
              <a:gd name="connsiteX506" fmla="*/ 3669332 w 12191999"/>
              <a:gd name="connsiteY506" fmla="*/ 743652 h 1159457"/>
              <a:gd name="connsiteX507" fmla="*/ 3669332 w 12191999"/>
              <a:gd name="connsiteY507" fmla="*/ 711225 h 1159457"/>
              <a:gd name="connsiteX508" fmla="*/ 3670345 w 12191999"/>
              <a:gd name="connsiteY508" fmla="*/ 711225 h 1159457"/>
              <a:gd name="connsiteX509" fmla="*/ 3677440 w 12191999"/>
              <a:gd name="connsiteY509" fmla="*/ 711225 h 1159457"/>
              <a:gd name="connsiteX510" fmla="*/ 3677440 w 12191999"/>
              <a:gd name="connsiteY510" fmla="*/ 709334 h 1159457"/>
              <a:gd name="connsiteX511" fmla="*/ 3677440 w 12191999"/>
              <a:gd name="connsiteY511" fmla="*/ 696093 h 1159457"/>
              <a:gd name="connsiteX512" fmla="*/ 3676172 w 12191999"/>
              <a:gd name="connsiteY512" fmla="*/ 694471 h 1159457"/>
              <a:gd name="connsiteX513" fmla="*/ 3681492 w 12191999"/>
              <a:gd name="connsiteY513" fmla="*/ 683122 h 1159457"/>
              <a:gd name="connsiteX514" fmla="*/ 3689600 w 12191999"/>
              <a:gd name="connsiteY514" fmla="*/ 711225 h 1159457"/>
              <a:gd name="connsiteX515" fmla="*/ 3690359 w 12191999"/>
              <a:gd name="connsiteY515" fmla="*/ 711225 h 1159457"/>
              <a:gd name="connsiteX516" fmla="*/ 3695680 w 12191999"/>
              <a:gd name="connsiteY516" fmla="*/ 711225 h 1159457"/>
              <a:gd name="connsiteX517" fmla="*/ 3695680 w 12191999"/>
              <a:gd name="connsiteY517" fmla="*/ 605298 h 1159457"/>
              <a:gd name="connsiteX518" fmla="*/ 3697199 w 12191999"/>
              <a:gd name="connsiteY518" fmla="*/ 605298 h 1159457"/>
              <a:gd name="connsiteX519" fmla="*/ 3707840 w 12191999"/>
              <a:gd name="connsiteY519" fmla="*/ 605298 h 1159457"/>
              <a:gd name="connsiteX520" fmla="*/ 3707840 w 12191999"/>
              <a:gd name="connsiteY520" fmla="*/ 557739 h 1159457"/>
              <a:gd name="connsiteX521" fmla="*/ 3734187 w 12191999"/>
              <a:gd name="connsiteY521" fmla="*/ 557739 h 1159457"/>
              <a:gd name="connsiteX522" fmla="*/ 3734187 w 12191999"/>
              <a:gd name="connsiteY522" fmla="*/ 536121 h 1159457"/>
              <a:gd name="connsiteX523" fmla="*/ 3768640 w 12191999"/>
              <a:gd name="connsiteY523" fmla="*/ 536121 h 1159457"/>
              <a:gd name="connsiteX524" fmla="*/ 3768640 w 12191999"/>
              <a:gd name="connsiteY524" fmla="*/ 538553 h 1159457"/>
              <a:gd name="connsiteX525" fmla="*/ 3768640 w 12191999"/>
              <a:gd name="connsiteY525" fmla="*/ 555577 h 1159457"/>
              <a:gd name="connsiteX526" fmla="*/ 3770921 w 12191999"/>
              <a:gd name="connsiteY526" fmla="*/ 555577 h 1159457"/>
              <a:gd name="connsiteX527" fmla="*/ 3786881 w 12191999"/>
              <a:gd name="connsiteY527" fmla="*/ 555577 h 1159457"/>
              <a:gd name="connsiteX528" fmla="*/ 3786881 w 12191999"/>
              <a:gd name="connsiteY528" fmla="*/ 603136 h 1159457"/>
              <a:gd name="connsiteX529" fmla="*/ 3787894 w 12191999"/>
              <a:gd name="connsiteY529" fmla="*/ 603136 h 1159457"/>
              <a:gd name="connsiteX530" fmla="*/ 3794988 w 12191999"/>
              <a:gd name="connsiteY530" fmla="*/ 603136 h 1159457"/>
              <a:gd name="connsiteX531" fmla="*/ 3809175 w 12191999"/>
              <a:gd name="connsiteY531" fmla="*/ 607460 h 1159457"/>
              <a:gd name="connsiteX532" fmla="*/ 3809175 w 12191999"/>
              <a:gd name="connsiteY532" fmla="*/ 646372 h 1159457"/>
              <a:gd name="connsiteX533" fmla="*/ 3810187 w 12191999"/>
              <a:gd name="connsiteY533" fmla="*/ 646372 h 1159457"/>
              <a:gd name="connsiteX534" fmla="*/ 3817281 w 12191999"/>
              <a:gd name="connsiteY534" fmla="*/ 646372 h 1159457"/>
              <a:gd name="connsiteX535" fmla="*/ 3817281 w 12191999"/>
              <a:gd name="connsiteY535" fmla="*/ 647993 h 1159457"/>
              <a:gd name="connsiteX536" fmla="*/ 3817281 w 12191999"/>
              <a:gd name="connsiteY536" fmla="*/ 659342 h 1159457"/>
              <a:gd name="connsiteX537" fmla="*/ 3819307 w 12191999"/>
              <a:gd name="connsiteY537" fmla="*/ 659342 h 1159457"/>
              <a:gd name="connsiteX538" fmla="*/ 3833494 w 12191999"/>
              <a:gd name="connsiteY538" fmla="*/ 659342 h 1159457"/>
              <a:gd name="connsiteX539" fmla="*/ 3839574 w 12191999"/>
              <a:gd name="connsiteY539" fmla="*/ 665828 h 1159457"/>
              <a:gd name="connsiteX540" fmla="*/ 3839574 w 12191999"/>
              <a:gd name="connsiteY540" fmla="*/ 687446 h 1159457"/>
              <a:gd name="connsiteX541" fmla="*/ 3841855 w 12191999"/>
              <a:gd name="connsiteY541" fmla="*/ 687446 h 1159457"/>
              <a:gd name="connsiteX542" fmla="*/ 3857815 w 12191999"/>
              <a:gd name="connsiteY542" fmla="*/ 687446 h 1159457"/>
              <a:gd name="connsiteX543" fmla="*/ 3857815 w 12191999"/>
              <a:gd name="connsiteY543" fmla="*/ 688526 h 1159457"/>
              <a:gd name="connsiteX544" fmla="*/ 3857815 w 12191999"/>
              <a:gd name="connsiteY544" fmla="*/ 696093 h 1159457"/>
              <a:gd name="connsiteX545" fmla="*/ 3859081 w 12191999"/>
              <a:gd name="connsiteY545" fmla="*/ 696093 h 1159457"/>
              <a:gd name="connsiteX546" fmla="*/ 3867948 w 12191999"/>
              <a:gd name="connsiteY546" fmla="*/ 696093 h 1159457"/>
              <a:gd name="connsiteX547" fmla="*/ 3867948 w 12191999"/>
              <a:gd name="connsiteY547" fmla="*/ 698254 h 1159457"/>
              <a:gd name="connsiteX548" fmla="*/ 3867948 w 12191999"/>
              <a:gd name="connsiteY548" fmla="*/ 713387 h 1159457"/>
              <a:gd name="connsiteX549" fmla="*/ 3872002 w 12191999"/>
              <a:gd name="connsiteY549" fmla="*/ 711495 h 1159457"/>
              <a:gd name="connsiteX550" fmla="*/ 3872002 w 12191999"/>
              <a:gd name="connsiteY550" fmla="*/ 698254 h 1159457"/>
              <a:gd name="connsiteX551" fmla="*/ 3873015 w 12191999"/>
              <a:gd name="connsiteY551" fmla="*/ 698254 h 1159457"/>
              <a:gd name="connsiteX552" fmla="*/ 3880108 w 12191999"/>
              <a:gd name="connsiteY552" fmla="*/ 698254 h 1159457"/>
              <a:gd name="connsiteX553" fmla="*/ 3880108 w 12191999"/>
              <a:gd name="connsiteY553" fmla="*/ 699876 h 1159457"/>
              <a:gd name="connsiteX554" fmla="*/ 3880108 w 12191999"/>
              <a:gd name="connsiteY554" fmla="*/ 711225 h 1159457"/>
              <a:gd name="connsiteX555" fmla="*/ 3880869 w 12191999"/>
              <a:gd name="connsiteY555" fmla="*/ 711225 h 1159457"/>
              <a:gd name="connsiteX556" fmla="*/ 3886189 w 12191999"/>
              <a:gd name="connsiteY556" fmla="*/ 711225 h 1159457"/>
              <a:gd name="connsiteX557" fmla="*/ 3934828 w 12191999"/>
              <a:gd name="connsiteY557" fmla="*/ 706902 h 1159457"/>
              <a:gd name="connsiteX558" fmla="*/ 3934828 w 12191999"/>
              <a:gd name="connsiteY558" fmla="*/ 708253 h 1159457"/>
              <a:gd name="connsiteX559" fmla="*/ 3934828 w 12191999"/>
              <a:gd name="connsiteY559" fmla="*/ 717710 h 1159457"/>
              <a:gd name="connsiteX560" fmla="*/ 3935589 w 12191999"/>
              <a:gd name="connsiteY560" fmla="*/ 717710 h 1159457"/>
              <a:gd name="connsiteX561" fmla="*/ 3940909 w 12191999"/>
              <a:gd name="connsiteY561" fmla="*/ 717710 h 1159457"/>
              <a:gd name="connsiteX562" fmla="*/ 3940909 w 12191999"/>
              <a:gd name="connsiteY562" fmla="*/ 719872 h 1159457"/>
              <a:gd name="connsiteX563" fmla="*/ 3940909 w 12191999"/>
              <a:gd name="connsiteY563" fmla="*/ 735005 h 1159457"/>
              <a:gd name="connsiteX564" fmla="*/ 3942936 w 12191999"/>
              <a:gd name="connsiteY564" fmla="*/ 733654 h 1159457"/>
              <a:gd name="connsiteX565" fmla="*/ 3957123 w 12191999"/>
              <a:gd name="connsiteY565" fmla="*/ 724196 h 1159457"/>
              <a:gd name="connsiteX566" fmla="*/ 3963202 w 12191999"/>
              <a:gd name="connsiteY566" fmla="*/ 683122 h 1159457"/>
              <a:gd name="connsiteX567" fmla="*/ 3963963 w 12191999"/>
              <a:gd name="connsiteY567" fmla="*/ 682852 h 1159457"/>
              <a:gd name="connsiteX568" fmla="*/ 3969283 w 12191999"/>
              <a:gd name="connsiteY568" fmla="*/ 680960 h 1159457"/>
              <a:gd name="connsiteX569" fmla="*/ 3971310 w 12191999"/>
              <a:gd name="connsiteY569" fmla="*/ 611783 h 1159457"/>
              <a:gd name="connsiteX570" fmla="*/ 3973337 w 12191999"/>
              <a:gd name="connsiteY570" fmla="*/ 680960 h 1159457"/>
              <a:gd name="connsiteX571" fmla="*/ 3974096 w 12191999"/>
              <a:gd name="connsiteY571" fmla="*/ 681230 h 1159457"/>
              <a:gd name="connsiteX572" fmla="*/ 3979416 w 12191999"/>
              <a:gd name="connsiteY572" fmla="*/ 683122 h 1159457"/>
              <a:gd name="connsiteX573" fmla="*/ 3979416 w 12191999"/>
              <a:gd name="connsiteY573" fmla="*/ 596651 h 1159457"/>
              <a:gd name="connsiteX574" fmla="*/ 3983470 w 12191999"/>
              <a:gd name="connsiteY574" fmla="*/ 564224 h 1159457"/>
              <a:gd name="connsiteX575" fmla="*/ 4021977 w 12191999"/>
              <a:gd name="connsiteY575" fmla="*/ 564224 h 1159457"/>
              <a:gd name="connsiteX576" fmla="*/ 4021977 w 12191999"/>
              <a:gd name="connsiteY576" fmla="*/ 596651 h 1159457"/>
              <a:gd name="connsiteX577" fmla="*/ 4022736 w 12191999"/>
              <a:gd name="connsiteY577" fmla="*/ 596651 h 1159457"/>
              <a:gd name="connsiteX578" fmla="*/ 4028057 w 12191999"/>
              <a:gd name="connsiteY578" fmla="*/ 596651 h 1159457"/>
              <a:gd name="connsiteX579" fmla="*/ 4028057 w 12191999"/>
              <a:gd name="connsiteY579" fmla="*/ 514503 h 1159457"/>
              <a:gd name="connsiteX580" fmla="*/ 4029830 w 12191999"/>
              <a:gd name="connsiteY580" fmla="*/ 514503 h 1159457"/>
              <a:gd name="connsiteX581" fmla="*/ 4042244 w 12191999"/>
              <a:gd name="connsiteY581" fmla="*/ 514503 h 1159457"/>
              <a:gd name="connsiteX582" fmla="*/ 4042244 w 12191999"/>
              <a:gd name="connsiteY582" fmla="*/ 512612 h 1159457"/>
              <a:gd name="connsiteX583" fmla="*/ 4042244 w 12191999"/>
              <a:gd name="connsiteY583" fmla="*/ 499371 h 1159457"/>
              <a:gd name="connsiteX584" fmla="*/ 4064537 w 12191999"/>
              <a:gd name="connsiteY584" fmla="*/ 499371 h 1159457"/>
              <a:gd name="connsiteX585" fmla="*/ 4064537 w 12191999"/>
              <a:gd name="connsiteY585" fmla="*/ 498290 h 1159457"/>
              <a:gd name="connsiteX586" fmla="*/ 4064537 w 12191999"/>
              <a:gd name="connsiteY586" fmla="*/ 490724 h 1159457"/>
              <a:gd name="connsiteX587" fmla="*/ 4066310 w 12191999"/>
              <a:gd name="connsiteY587" fmla="*/ 490724 h 1159457"/>
              <a:gd name="connsiteX588" fmla="*/ 4078724 w 12191999"/>
              <a:gd name="connsiteY588" fmla="*/ 490724 h 1159457"/>
              <a:gd name="connsiteX589" fmla="*/ 4078724 w 12191999"/>
              <a:gd name="connsiteY589" fmla="*/ 491805 h 1159457"/>
              <a:gd name="connsiteX590" fmla="*/ 4078724 w 12191999"/>
              <a:gd name="connsiteY590" fmla="*/ 499371 h 1159457"/>
              <a:gd name="connsiteX591" fmla="*/ 4079485 w 12191999"/>
              <a:gd name="connsiteY591" fmla="*/ 499371 h 1159457"/>
              <a:gd name="connsiteX592" fmla="*/ 4084805 w 12191999"/>
              <a:gd name="connsiteY592" fmla="*/ 499371 h 1159457"/>
              <a:gd name="connsiteX593" fmla="*/ 4094938 w 12191999"/>
              <a:gd name="connsiteY593" fmla="*/ 495047 h 1159457"/>
              <a:gd name="connsiteX594" fmla="*/ 4098990 w 12191999"/>
              <a:gd name="connsiteY594" fmla="*/ 498290 h 1159457"/>
              <a:gd name="connsiteX595" fmla="*/ 4098990 w 12191999"/>
              <a:gd name="connsiteY595" fmla="*/ 490724 h 1159457"/>
              <a:gd name="connsiteX596" fmla="*/ 4101271 w 12191999"/>
              <a:gd name="connsiteY596" fmla="*/ 490724 h 1159457"/>
              <a:gd name="connsiteX597" fmla="*/ 4117231 w 12191999"/>
              <a:gd name="connsiteY597" fmla="*/ 490724 h 1159457"/>
              <a:gd name="connsiteX598" fmla="*/ 4117231 w 12191999"/>
              <a:gd name="connsiteY598" fmla="*/ 491805 h 1159457"/>
              <a:gd name="connsiteX599" fmla="*/ 4117231 w 12191999"/>
              <a:gd name="connsiteY599" fmla="*/ 499371 h 1159457"/>
              <a:gd name="connsiteX600" fmla="*/ 4147632 w 12191999"/>
              <a:gd name="connsiteY600" fmla="*/ 499371 h 1159457"/>
              <a:gd name="connsiteX601" fmla="*/ 4147632 w 12191999"/>
              <a:gd name="connsiteY601" fmla="*/ 500992 h 1159457"/>
              <a:gd name="connsiteX602" fmla="*/ 4147632 w 12191999"/>
              <a:gd name="connsiteY602" fmla="*/ 512342 h 1159457"/>
              <a:gd name="connsiteX603" fmla="*/ 4173978 w 12191999"/>
              <a:gd name="connsiteY603" fmla="*/ 512342 h 1159457"/>
              <a:gd name="connsiteX604" fmla="*/ 4173978 w 12191999"/>
              <a:gd name="connsiteY604" fmla="*/ 542606 h 1159457"/>
              <a:gd name="connsiteX605" fmla="*/ 4174739 w 12191999"/>
              <a:gd name="connsiteY605" fmla="*/ 542606 h 1159457"/>
              <a:gd name="connsiteX606" fmla="*/ 4180058 w 12191999"/>
              <a:gd name="connsiteY606" fmla="*/ 542606 h 1159457"/>
              <a:gd name="connsiteX607" fmla="*/ 4180058 w 12191999"/>
              <a:gd name="connsiteY607" fmla="*/ 543687 h 1159457"/>
              <a:gd name="connsiteX608" fmla="*/ 4180058 w 12191999"/>
              <a:gd name="connsiteY608" fmla="*/ 551254 h 1159457"/>
              <a:gd name="connsiteX609" fmla="*/ 4184113 w 12191999"/>
              <a:gd name="connsiteY609" fmla="*/ 581518 h 1159457"/>
              <a:gd name="connsiteX610" fmla="*/ 4184872 w 12191999"/>
              <a:gd name="connsiteY610" fmla="*/ 581518 h 1159457"/>
              <a:gd name="connsiteX611" fmla="*/ 4190192 w 12191999"/>
              <a:gd name="connsiteY611" fmla="*/ 581518 h 1159457"/>
              <a:gd name="connsiteX612" fmla="*/ 4190192 w 12191999"/>
              <a:gd name="connsiteY612" fmla="*/ 582329 h 1159457"/>
              <a:gd name="connsiteX613" fmla="*/ 4190192 w 12191999"/>
              <a:gd name="connsiteY613" fmla="*/ 588004 h 1159457"/>
              <a:gd name="connsiteX614" fmla="*/ 4191206 w 12191999"/>
              <a:gd name="connsiteY614" fmla="*/ 588004 h 1159457"/>
              <a:gd name="connsiteX615" fmla="*/ 4198298 w 12191999"/>
              <a:gd name="connsiteY615" fmla="*/ 588004 h 1159457"/>
              <a:gd name="connsiteX616" fmla="*/ 4198298 w 12191999"/>
              <a:gd name="connsiteY616" fmla="*/ 618269 h 1159457"/>
              <a:gd name="connsiteX617" fmla="*/ 4200325 w 12191999"/>
              <a:gd name="connsiteY617" fmla="*/ 618269 h 1159457"/>
              <a:gd name="connsiteX618" fmla="*/ 4214512 w 12191999"/>
              <a:gd name="connsiteY618" fmla="*/ 618269 h 1159457"/>
              <a:gd name="connsiteX619" fmla="*/ 4214512 w 12191999"/>
              <a:gd name="connsiteY619" fmla="*/ 642048 h 1159457"/>
              <a:gd name="connsiteX620" fmla="*/ 4216539 w 12191999"/>
              <a:gd name="connsiteY620" fmla="*/ 643669 h 1159457"/>
              <a:gd name="connsiteX621" fmla="*/ 4216539 w 12191999"/>
              <a:gd name="connsiteY621" fmla="*/ 655019 h 1159457"/>
              <a:gd name="connsiteX622" fmla="*/ 4217299 w 12191999"/>
              <a:gd name="connsiteY622" fmla="*/ 655019 h 1159457"/>
              <a:gd name="connsiteX623" fmla="*/ 4222619 w 12191999"/>
              <a:gd name="connsiteY623" fmla="*/ 655019 h 1159457"/>
              <a:gd name="connsiteX624" fmla="*/ 4222619 w 12191999"/>
              <a:gd name="connsiteY624" fmla="*/ 678798 h 1159457"/>
              <a:gd name="connsiteX625" fmla="*/ 4223886 w 12191999"/>
              <a:gd name="connsiteY625" fmla="*/ 678798 h 1159457"/>
              <a:gd name="connsiteX626" fmla="*/ 4232752 w 12191999"/>
              <a:gd name="connsiteY626" fmla="*/ 678798 h 1159457"/>
              <a:gd name="connsiteX627" fmla="*/ 4234779 w 12191999"/>
              <a:gd name="connsiteY627" fmla="*/ 682852 h 1159457"/>
              <a:gd name="connsiteX628" fmla="*/ 4234779 w 12191999"/>
              <a:gd name="connsiteY628" fmla="*/ 696093 h 1159457"/>
              <a:gd name="connsiteX629" fmla="*/ 4236299 w 12191999"/>
              <a:gd name="connsiteY629" fmla="*/ 694201 h 1159457"/>
              <a:gd name="connsiteX630" fmla="*/ 4246939 w 12191999"/>
              <a:gd name="connsiteY630" fmla="*/ 680960 h 1159457"/>
              <a:gd name="connsiteX631" fmla="*/ 4275314 w 12191999"/>
              <a:gd name="connsiteY631" fmla="*/ 680960 h 1159457"/>
              <a:gd name="connsiteX632" fmla="*/ 4275314 w 12191999"/>
              <a:gd name="connsiteY632" fmla="*/ 767431 h 1159457"/>
              <a:gd name="connsiteX633" fmla="*/ 4276073 w 12191999"/>
              <a:gd name="connsiteY633" fmla="*/ 767431 h 1159457"/>
              <a:gd name="connsiteX634" fmla="*/ 4281393 w 12191999"/>
              <a:gd name="connsiteY634" fmla="*/ 767431 h 1159457"/>
              <a:gd name="connsiteX635" fmla="*/ 4282153 w 12191999"/>
              <a:gd name="connsiteY635" fmla="*/ 766080 h 1159457"/>
              <a:gd name="connsiteX636" fmla="*/ 4287473 w 12191999"/>
              <a:gd name="connsiteY636" fmla="*/ 756622 h 1159457"/>
              <a:gd name="connsiteX637" fmla="*/ 4287473 w 12191999"/>
              <a:gd name="connsiteY637" fmla="*/ 758514 h 1159457"/>
              <a:gd name="connsiteX638" fmla="*/ 4287473 w 12191999"/>
              <a:gd name="connsiteY638" fmla="*/ 771755 h 1159457"/>
              <a:gd name="connsiteX639" fmla="*/ 4291526 w 12191999"/>
              <a:gd name="connsiteY639" fmla="*/ 726358 h 1159457"/>
              <a:gd name="connsiteX640" fmla="*/ 4292286 w 12191999"/>
              <a:gd name="connsiteY640" fmla="*/ 726358 h 1159457"/>
              <a:gd name="connsiteX641" fmla="*/ 4297606 w 12191999"/>
              <a:gd name="connsiteY641" fmla="*/ 726358 h 1159457"/>
              <a:gd name="connsiteX642" fmla="*/ 4297606 w 12191999"/>
              <a:gd name="connsiteY642" fmla="*/ 661504 h 1159457"/>
              <a:gd name="connsiteX643" fmla="*/ 4298620 w 12191999"/>
              <a:gd name="connsiteY643" fmla="*/ 661504 h 1159457"/>
              <a:gd name="connsiteX644" fmla="*/ 4305713 w 12191999"/>
              <a:gd name="connsiteY644" fmla="*/ 661504 h 1159457"/>
              <a:gd name="connsiteX645" fmla="*/ 4317873 w 12191999"/>
              <a:gd name="connsiteY645" fmla="*/ 618269 h 1159457"/>
              <a:gd name="connsiteX646" fmla="*/ 4319140 w 12191999"/>
              <a:gd name="connsiteY646" fmla="*/ 618269 h 1159457"/>
              <a:gd name="connsiteX647" fmla="*/ 4328007 w 12191999"/>
              <a:gd name="connsiteY647" fmla="*/ 618269 h 1159457"/>
              <a:gd name="connsiteX648" fmla="*/ 4338140 w 12191999"/>
              <a:gd name="connsiteY648" fmla="*/ 661504 h 1159457"/>
              <a:gd name="connsiteX649" fmla="*/ 4339153 w 12191999"/>
              <a:gd name="connsiteY649" fmla="*/ 661504 h 1159457"/>
              <a:gd name="connsiteX650" fmla="*/ 4346247 w 12191999"/>
              <a:gd name="connsiteY650" fmla="*/ 661504 h 1159457"/>
              <a:gd name="connsiteX651" fmla="*/ 4346247 w 12191999"/>
              <a:gd name="connsiteY651" fmla="*/ 700416 h 1159457"/>
              <a:gd name="connsiteX652" fmla="*/ 4348020 w 12191999"/>
              <a:gd name="connsiteY652" fmla="*/ 700416 h 1159457"/>
              <a:gd name="connsiteX653" fmla="*/ 4360434 w 12191999"/>
              <a:gd name="connsiteY653" fmla="*/ 700416 h 1159457"/>
              <a:gd name="connsiteX654" fmla="*/ 4360434 w 12191999"/>
              <a:gd name="connsiteY654" fmla="*/ 702578 h 1159457"/>
              <a:gd name="connsiteX655" fmla="*/ 4360434 w 12191999"/>
              <a:gd name="connsiteY655" fmla="*/ 717710 h 1159457"/>
              <a:gd name="connsiteX656" fmla="*/ 4364487 w 12191999"/>
              <a:gd name="connsiteY656" fmla="*/ 715549 h 1159457"/>
              <a:gd name="connsiteX657" fmla="*/ 4364487 w 12191999"/>
              <a:gd name="connsiteY657" fmla="*/ 700416 h 1159457"/>
              <a:gd name="connsiteX658" fmla="*/ 4366007 w 12191999"/>
              <a:gd name="connsiteY658" fmla="*/ 700416 h 1159457"/>
              <a:gd name="connsiteX659" fmla="*/ 4376647 w 12191999"/>
              <a:gd name="connsiteY659" fmla="*/ 700416 h 1159457"/>
              <a:gd name="connsiteX660" fmla="*/ 4376647 w 12191999"/>
              <a:gd name="connsiteY660" fmla="*/ 702037 h 1159457"/>
              <a:gd name="connsiteX661" fmla="*/ 4376647 w 12191999"/>
              <a:gd name="connsiteY661" fmla="*/ 713387 h 1159457"/>
              <a:gd name="connsiteX662" fmla="*/ 4407048 w 12191999"/>
              <a:gd name="connsiteY662" fmla="*/ 713387 h 1159457"/>
              <a:gd name="connsiteX663" fmla="*/ 4407048 w 12191999"/>
              <a:gd name="connsiteY663" fmla="*/ 676637 h 1159457"/>
              <a:gd name="connsiteX664" fmla="*/ 4408314 w 12191999"/>
              <a:gd name="connsiteY664" fmla="*/ 676637 h 1159457"/>
              <a:gd name="connsiteX665" fmla="*/ 4417181 w 12191999"/>
              <a:gd name="connsiteY665" fmla="*/ 676637 h 1159457"/>
              <a:gd name="connsiteX666" fmla="*/ 4417181 w 12191999"/>
              <a:gd name="connsiteY666" fmla="*/ 698254 h 1159457"/>
              <a:gd name="connsiteX667" fmla="*/ 4419208 w 12191999"/>
              <a:gd name="connsiteY667" fmla="*/ 665828 h 1159457"/>
              <a:gd name="connsiteX668" fmla="*/ 4441501 w 12191999"/>
              <a:gd name="connsiteY668" fmla="*/ 665828 h 1159457"/>
              <a:gd name="connsiteX669" fmla="*/ 4441501 w 12191999"/>
              <a:gd name="connsiteY669" fmla="*/ 664206 h 1159457"/>
              <a:gd name="connsiteX670" fmla="*/ 4441501 w 12191999"/>
              <a:gd name="connsiteY670" fmla="*/ 652857 h 1159457"/>
              <a:gd name="connsiteX671" fmla="*/ 4442262 w 12191999"/>
              <a:gd name="connsiteY671" fmla="*/ 652857 h 1159457"/>
              <a:gd name="connsiteX672" fmla="*/ 4447582 w 12191999"/>
              <a:gd name="connsiteY672" fmla="*/ 652857 h 1159457"/>
              <a:gd name="connsiteX673" fmla="*/ 4447582 w 12191999"/>
              <a:gd name="connsiteY673" fmla="*/ 650966 h 1159457"/>
              <a:gd name="connsiteX674" fmla="*/ 4447582 w 12191999"/>
              <a:gd name="connsiteY674" fmla="*/ 637725 h 1159457"/>
              <a:gd name="connsiteX675" fmla="*/ 4451635 w 12191999"/>
              <a:gd name="connsiteY675" fmla="*/ 644210 h 1159457"/>
              <a:gd name="connsiteX676" fmla="*/ 4453915 w 12191999"/>
              <a:gd name="connsiteY676" fmla="*/ 644210 h 1159457"/>
              <a:gd name="connsiteX677" fmla="*/ 4469875 w 12191999"/>
              <a:gd name="connsiteY677" fmla="*/ 644210 h 1159457"/>
              <a:gd name="connsiteX678" fmla="*/ 4469875 w 12191999"/>
              <a:gd name="connsiteY678" fmla="*/ 643399 h 1159457"/>
              <a:gd name="connsiteX679" fmla="*/ 4469875 w 12191999"/>
              <a:gd name="connsiteY679" fmla="*/ 637725 h 1159457"/>
              <a:gd name="connsiteX680" fmla="*/ 4470636 w 12191999"/>
              <a:gd name="connsiteY680" fmla="*/ 637725 h 1159457"/>
              <a:gd name="connsiteX681" fmla="*/ 4475956 w 12191999"/>
              <a:gd name="connsiteY681" fmla="*/ 637725 h 1159457"/>
              <a:gd name="connsiteX682" fmla="*/ 4475956 w 12191999"/>
              <a:gd name="connsiteY682" fmla="*/ 639076 h 1159457"/>
              <a:gd name="connsiteX683" fmla="*/ 4475956 w 12191999"/>
              <a:gd name="connsiteY683" fmla="*/ 648534 h 1159457"/>
              <a:gd name="connsiteX684" fmla="*/ 4514462 w 12191999"/>
              <a:gd name="connsiteY684" fmla="*/ 648534 h 1159457"/>
              <a:gd name="connsiteX685" fmla="*/ 4514462 w 12191999"/>
              <a:gd name="connsiteY685" fmla="*/ 786887 h 1159457"/>
              <a:gd name="connsiteX686" fmla="*/ 4515982 w 12191999"/>
              <a:gd name="connsiteY686" fmla="*/ 786887 h 1159457"/>
              <a:gd name="connsiteX687" fmla="*/ 4526622 w 12191999"/>
              <a:gd name="connsiteY687" fmla="*/ 786887 h 1159457"/>
              <a:gd name="connsiteX688" fmla="*/ 4526622 w 12191999"/>
              <a:gd name="connsiteY688" fmla="*/ 773917 h 1159457"/>
              <a:gd name="connsiteX689" fmla="*/ 4530676 w 12191999"/>
              <a:gd name="connsiteY689" fmla="*/ 773917 h 1159457"/>
              <a:gd name="connsiteX690" fmla="*/ 4530676 w 12191999"/>
              <a:gd name="connsiteY690" fmla="*/ 786887 h 1159457"/>
              <a:gd name="connsiteX691" fmla="*/ 4561076 w 12191999"/>
              <a:gd name="connsiteY691" fmla="*/ 786887 h 1159457"/>
              <a:gd name="connsiteX692" fmla="*/ 4561076 w 12191999"/>
              <a:gd name="connsiteY692" fmla="*/ 756622 h 1159457"/>
              <a:gd name="connsiteX693" fmla="*/ 4573236 w 12191999"/>
              <a:gd name="connsiteY693" fmla="*/ 756622 h 1159457"/>
              <a:gd name="connsiteX694" fmla="*/ 4585396 w 12191999"/>
              <a:gd name="connsiteY694" fmla="*/ 754461 h 1159457"/>
              <a:gd name="connsiteX695" fmla="*/ 4589450 w 12191999"/>
              <a:gd name="connsiteY695" fmla="*/ 756622 h 1159457"/>
              <a:gd name="connsiteX696" fmla="*/ 4599583 w 12191999"/>
              <a:gd name="connsiteY696" fmla="*/ 756622 h 1159457"/>
              <a:gd name="connsiteX697" fmla="*/ 4599583 w 12191999"/>
              <a:gd name="connsiteY697" fmla="*/ 786887 h 1159457"/>
              <a:gd name="connsiteX698" fmla="*/ 4607690 w 12191999"/>
              <a:gd name="connsiteY698" fmla="*/ 786887 h 1159457"/>
              <a:gd name="connsiteX699" fmla="*/ 4607690 w 12191999"/>
              <a:gd name="connsiteY699" fmla="*/ 804182 h 1159457"/>
              <a:gd name="connsiteX700" fmla="*/ 4617026 w 12191999"/>
              <a:gd name="connsiteY700" fmla="*/ 805087 h 1159457"/>
              <a:gd name="connsiteX701" fmla="*/ 4629984 w 12191999"/>
              <a:gd name="connsiteY701" fmla="*/ 805087 h 1159457"/>
              <a:gd name="connsiteX702" fmla="*/ 4629984 w 12191999"/>
              <a:gd name="connsiteY702" fmla="*/ 789049 h 1159457"/>
              <a:gd name="connsiteX703" fmla="*/ 4697940 w 12191999"/>
              <a:gd name="connsiteY703" fmla="*/ 789049 h 1159457"/>
              <a:gd name="connsiteX704" fmla="*/ 4697940 w 12191999"/>
              <a:gd name="connsiteY704" fmla="*/ 703796 h 1159457"/>
              <a:gd name="connsiteX705" fmla="*/ 4769948 w 12191999"/>
              <a:gd name="connsiteY705" fmla="*/ 703796 h 1159457"/>
              <a:gd name="connsiteX706" fmla="*/ 4769948 w 12191999"/>
              <a:gd name="connsiteY706" fmla="*/ 782564 h 1159457"/>
              <a:gd name="connsiteX707" fmla="*/ 4771852 w 12191999"/>
              <a:gd name="connsiteY707" fmla="*/ 782564 h 1159457"/>
              <a:gd name="connsiteX708" fmla="*/ 4773094 w 12191999"/>
              <a:gd name="connsiteY708" fmla="*/ 805087 h 1159457"/>
              <a:gd name="connsiteX709" fmla="*/ 4782770 w 12191999"/>
              <a:gd name="connsiteY709" fmla="*/ 805087 h 1159457"/>
              <a:gd name="connsiteX710" fmla="*/ 4784012 w 12191999"/>
              <a:gd name="connsiteY710" fmla="*/ 782564 h 1159457"/>
              <a:gd name="connsiteX711" fmla="*/ 4790092 w 12191999"/>
              <a:gd name="connsiteY711" fmla="*/ 782564 h 1159457"/>
              <a:gd name="connsiteX712" fmla="*/ 4791334 w 12191999"/>
              <a:gd name="connsiteY712" fmla="*/ 805087 h 1159457"/>
              <a:gd name="connsiteX713" fmla="*/ 4841956 w 12191999"/>
              <a:gd name="connsiteY713" fmla="*/ 805087 h 1159457"/>
              <a:gd name="connsiteX714" fmla="*/ 4841956 w 12191999"/>
              <a:gd name="connsiteY714" fmla="*/ 642059 h 1159457"/>
              <a:gd name="connsiteX715" fmla="*/ 5039284 w 12191999"/>
              <a:gd name="connsiteY715" fmla="*/ 642059 h 1159457"/>
              <a:gd name="connsiteX716" fmla="*/ 5039284 w 12191999"/>
              <a:gd name="connsiteY716" fmla="*/ 805087 h 1159457"/>
              <a:gd name="connsiteX717" fmla="*/ 5057980 w 12191999"/>
              <a:gd name="connsiteY717" fmla="*/ 805087 h 1159457"/>
              <a:gd name="connsiteX718" fmla="*/ 5057980 w 12191999"/>
              <a:gd name="connsiteY718" fmla="*/ 722394 h 1159457"/>
              <a:gd name="connsiteX719" fmla="*/ 5153101 w 12191999"/>
              <a:gd name="connsiteY719" fmla="*/ 722394 h 1159457"/>
              <a:gd name="connsiteX720" fmla="*/ 5205564 w 12191999"/>
              <a:gd name="connsiteY720" fmla="*/ 657181 h 1159457"/>
              <a:gd name="connsiteX721" fmla="*/ 5270418 w 12191999"/>
              <a:gd name="connsiteY721" fmla="*/ 657181 h 1159457"/>
              <a:gd name="connsiteX722" fmla="*/ 5270418 w 12191999"/>
              <a:gd name="connsiteY722" fmla="*/ 732843 h 1159457"/>
              <a:gd name="connsiteX723" fmla="*/ 5278525 w 12191999"/>
              <a:gd name="connsiteY723" fmla="*/ 732843 h 1159457"/>
              <a:gd name="connsiteX724" fmla="*/ 5280552 w 12191999"/>
              <a:gd name="connsiteY724" fmla="*/ 726358 h 1159457"/>
              <a:gd name="connsiteX725" fmla="*/ 5286632 w 12191999"/>
              <a:gd name="connsiteY725" fmla="*/ 726358 h 1159457"/>
              <a:gd name="connsiteX726" fmla="*/ 5288659 w 12191999"/>
              <a:gd name="connsiteY726" fmla="*/ 735005 h 1159457"/>
              <a:gd name="connsiteX727" fmla="*/ 5300819 w 12191999"/>
              <a:gd name="connsiteY727" fmla="*/ 735005 h 1159457"/>
              <a:gd name="connsiteX728" fmla="*/ 5300819 w 12191999"/>
              <a:gd name="connsiteY728" fmla="*/ 728519 h 1159457"/>
              <a:gd name="connsiteX729" fmla="*/ 5323112 w 12191999"/>
              <a:gd name="connsiteY729" fmla="*/ 728519 h 1159457"/>
              <a:gd name="connsiteX730" fmla="*/ 5323112 w 12191999"/>
              <a:gd name="connsiteY730" fmla="*/ 735005 h 1159457"/>
              <a:gd name="connsiteX731" fmla="*/ 5343379 w 12191999"/>
              <a:gd name="connsiteY731" fmla="*/ 735005 h 1159457"/>
              <a:gd name="connsiteX732" fmla="*/ 5343379 w 12191999"/>
              <a:gd name="connsiteY732" fmla="*/ 780402 h 1159457"/>
              <a:gd name="connsiteX733" fmla="*/ 5357566 w 12191999"/>
              <a:gd name="connsiteY733" fmla="*/ 780402 h 1159457"/>
              <a:gd name="connsiteX734" fmla="*/ 5357566 w 12191999"/>
              <a:gd name="connsiteY734" fmla="*/ 767431 h 1159457"/>
              <a:gd name="connsiteX735" fmla="*/ 5373781 w 12191999"/>
              <a:gd name="connsiteY735" fmla="*/ 767431 h 1159457"/>
              <a:gd name="connsiteX736" fmla="*/ 5373781 w 12191999"/>
              <a:gd name="connsiteY736" fmla="*/ 588004 h 1159457"/>
              <a:gd name="connsiteX737" fmla="*/ 5379860 w 12191999"/>
              <a:gd name="connsiteY737" fmla="*/ 581518 h 1159457"/>
              <a:gd name="connsiteX738" fmla="*/ 5452821 w 12191999"/>
              <a:gd name="connsiteY738" fmla="*/ 581518 h 1159457"/>
              <a:gd name="connsiteX739" fmla="*/ 5452821 w 12191999"/>
              <a:gd name="connsiteY739" fmla="*/ 590166 h 1159457"/>
              <a:gd name="connsiteX740" fmla="*/ 5462954 w 12191999"/>
              <a:gd name="connsiteY740" fmla="*/ 590166 h 1159457"/>
              <a:gd name="connsiteX741" fmla="*/ 5462954 w 12191999"/>
              <a:gd name="connsiteY741" fmla="*/ 704740 h 1159457"/>
              <a:gd name="connsiteX742" fmla="*/ 5485248 w 12191999"/>
              <a:gd name="connsiteY742" fmla="*/ 704740 h 1159457"/>
              <a:gd name="connsiteX743" fmla="*/ 5485248 w 12191999"/>
              <a:gd name="connsiteY743" fmla="*/ 637725 h 1159457"/>
              <a:gd name="connsiteX744" fmla="*/ 5511595 w 12191999"/>
              <a:gd name="connsiteY744" fmla="*/ 637725 h 1159457"/>
              <a:gd name="connsiteX745" fmla="*/ 5515648 w 12191999"/>
              <a:gd name="connsiteY745" fmla="*/ 633401 h 1159457"/>
              <a:gd name="connsiteX746" fmla="*/ 5523755 w 12191999"/>
              <a:gd name="connsiteY746" fmla="*/ 633401 h 1159457"/>
              <a:gd name="connsiteX747" fmla="*/ 5527809 w 12191999"/>
              <a:gd name="connsiteY747" fmla="*/ 637725 h 1159457"/>
              <a:gd name="connsiteX748" fmla="*/ 5550102 w 12191999"/>
              <a:gd name="connsiteY748" fmla="*/ 637725 h 1159457"/>
              <a:gd name="connsiteX749" fmla="*/ 5550102 w 12191999"/>
              <a:gd name="connsiteY749" fmla="*/ 520989 h 1159457"/>
              <a:gd name="connsiteX750" fmla="*/ 5606849 w 12191999"/>
              <a:gd name="connsiteY750" fmla="*/ 510180 h 1159457"/>
              <a:gd name="connsiteX751" fmla="*/ 5606849 w 12191999"/>
              <a:gd name="connsiteY751" fmla="*/ 511261 h 1159457"/>
              <a:gd name="connsiteX752" fmla="*/ 5606849 w 12191999"/>
              <a:gd name="connsiteY752" fmla="*/ 518827 h 1159457"/>
              <a:gd name="connsiteX753" fmla="*/ 5633197 w 12191999"/>
              <a:gd name="connsiteY753" fmla="*/ 518827 h 1159457"/>
              <a:gd name="connsiteX754" fmla="*/ 5633197 w 12191999"/>
              <a:gd name="connsiteY754" fmla="*/ 773917 h 1159457"/>
              <a:gd name="connsiteX755" fmla="*/ 5655490 w 12191999"/>
              <a:gd name="connsiteY755" fmla="*/ 773917 h 1159457"/>
              <a:gd name="connsiteX756" fmla="*/ 5655490 w 12191999"/>
              <a:gd name="connsiteY756" fmla="*/ 769593 h 1159457"/>
              <a:gd name="connsiteX757" fmla="*/ 5667650 w 12191999"/>
              <a:gd name="connsiteY757" fmla="*/ 769593 h 1159457"/>
              <a:gd name="connsiteX758" fmla="*/ 5667650 w 12191999"/>
              <a:gd name="connsiteY758" fmla="*/ 773917 h 1159457"/>
              <a:gd name="connsiteX759" fmla="*/ 5691970 w 12191999"/>
              <a:gd name="connsiteY759" fmla="*/ 773917 h 1159457"/>
              <a:gd name="connsiteX760" fmla="*/ 5691970 w 12191999"/>
              <a:gd name="connsiteY760" fmla="*/ 760946 h 1159457"/>
              <a:gd name="connsiteX761" fmla="*/ 5720344 w 12191999"/>
              <a:gd name="connsiteY761" fmla="*/ 760946 h 1159457"/>
              <a:gd name="connsiteX762" fmla="*/ 5732504 w 12191999"/>
              <a:gd name="connsiteY762" fmla="*/ 756622 h 1159457"/>
              <a:gd name="connsiteX763" fmla="*/ 5752772 w 12191999"/>
              <a:gd name="connsiteY763" fmla="*/ 760946 h 1159457"/>
              <a:gd name="connsiteX764" fmla="*/ 5752772 w 12191999"/>
              <a:gd name="connsiteY764" fmla="*/ 743652 h 1159457"/>
              <a:gd name="connsiteX765" fmla="*/ 5760878 w 12191999"/>
              <a:gd name="connsiteY765" fmla="*/ 743652 h 1159457"/>
              <a:gd name="connsiteX766" fmla="*/ 5760878 w 12191999"/>
              <a:gd name="connsiteY766" fmla="*/ 730681 h 1159457"/>
              <a:gd name="connsiteX767" fmla="*/ 5817625 w 12191999"/>
              <a:gd name="connsiteY767" fmla="*/ 730681 h 1159457"/>
              <a:gd name="connsiteX768" fmla="*/ 5817625 w 12191999"/>
              <a:gd name="connsiteY768" fmla="*/ 700416 h 1159457"/>
              <a:gd name="connsiteX769" fmla="*/ 5835865 w 12191999"/>
              <a:gd name="connsiteY769" fmla="*/ 700416 h 1159457"/>
              <a:gd name="connsiteX770" fmla="*/ 5835865 w 12191999"/>
              <a:gd name="connsiteY770" fmla="*/ 693931 h 1159457"/>
              <a:gd name="connsiteX771" fmla="*/ 5848025 w 12191999"/>
              <a:gd name="connsiteY771" fmla="*/ 693931 h 1159457"/>
              <a:gd name="connsiteX772" fmla="*/ 5848025 w 12191999"/>
              <a:gd name="connsiteY772" fmla="*/ 700416 h 1159457"/>
              <a:gd name="connsiteX773" fmla="*/ 5864239 w 12191999"/>
              <a:gd name="connsiteY773" fmla="*/ 700416 h 1159457"/>
              <a:gd name="connsiteX774" fmla="*/ 5864239 w 12191999"/>
              <a:gd name="connsiteY774" fmla="*/ 750137 h 1159457"/>
              <a:gd name="connsiteX775" fmla="*/ 5896666 w 12191999"/>
              <a:gd name="connsiteY775" fmla="*/ 750137 h 1159457"/>
              <a:gd name="connsiteX776" fmla="*/ 5896666 w 12191999"/>
              <a:gd name="connsiteY776" fmla="*/ 724196 h 1159457"/>
              <a:gd name="connsiteX777" fmla="*/ 5935174 w 12191999"/>
              <a:gd name="connsiteY777" fmla="*/ 724196 h 1159457"/>
              <a:gd name="connsiteX778" fmla="*/ 5935174 w 12191999"/>
              <a:gd name="connsiteY778" fmla="*/ 693931 h 1159457"/>
              <a:gd name="connsiteX779" fmla="*/ 5983814 w 12191999"/>
              <a:gd name="connsiteY779" fmla="*/ 693931 h 1159457"/>
              <a:gd name="connsiteX780" fmla="*/ 5983814 w 12191999"/>
              <a:gd name="connsiteY780" fmla="*/ 805087 h 1159457"/>
              <a:gd name="connsiteX781" fmla="*/ 5983814 w 12191999"/>
              <a:gd name="connsiteY781" fmla="*/ 818866 h 1159457"/>
              <a:gd name="connsiteX782" fmla="*/ 6047612 w 12191999"/>
              <a:gd name="connsiteY782" fmla="*/ 818866 h 1159457"/>
              <a:gd name="connsiteX783" fmla="*/ 6047164 w 12191999"/>
              <a:gd name="connsiteY783" fmla="*/ 724196 h 1159457"/>
              <a:gd name="connsiteX784" fmla="*/ 6067431 w 12191999"/>
              <a:gd name="connsiteY784" fmla="*/ 724196 h 1159457"/>
              <a:gd name="connsiteX785" fmla="*/ 6067938 w 12191999"/>
              <a:gd name="connsiteY785" fmla="*/ 723115 h 1159457"/>
              <a:gd name="connsiteX786" fmla="*/ 6071484 w 12191999"/>
              <a:gd name="connsiteY786" fmla="*/ 715549 h 1159457"/>
              <a:gd name="connsiteX787" fmla="*/ 6073258 w 12191999"/>
              <a:gd name="connsiteY787" fmla="*/ 715819 h 1159457"/>
              <a:gd name="connsiteX788" fmla="*/ 6085671 w 12191999"/>
              <a:gd name="connsiteY788" fmla="*/ 717710 h 1159457"/>
              <a:gd name="connsiteX789" fmla="*/ 6086178 w 12191999"/>
              <a:gd name="connsiteY789" fmla="*/ 719062 h 1159457"/>
              <a:gd name="connsiteX790" fmla="*/ 6089724 w 12191999"/>
              <a:gd name="connsiteY790" fmla="*/ 728519 h 1159457"/>
              <a:gd name="connsiteX791" fmla="*/ 6116071 w 12191999"/>
              <a:gd name="connsiteY791" fmla="*/ 730681 h 1159457"/>
              <a:gd name="connsiteX792" fmla="*/ 6116071 w 12191999"/>
              <a:gd name="connsiteY792" fmla="*/ 607460 h 1159457"/>
              <a:gd name="connsiteX793" fmla="*/ 6118098 w 12191999"/>
              <a:gd name="connsiteY793" fmla="*/ 607460 h 1159457"/>
              <a:gd name="connsiteX794" fmla="*/ 6132285 w 12191999"/>
              <a:gd name="connsiteY794" fmla="*/ 607460 h 1159457"/>
              <a:gd name="connsiteX795" fmla="*/ 6132285 w 12191999"/>
              <a:gd name="connsiteY795" fmla="*/ 471268 h 1159457"/>
              <a:gd name="connsiteX796" fmla="*/ 6134058 w 12191999"/>
              <a:gd name="connsiteY796" fmla="*/ 471268 h 1159457"/>
              <a:gd name="connsiteX797" fmla="*/ 6146472 w 12191999"/>
              <a:gd name="connsiteY797" fmla="*/ 471268 h 1159457"/>
              <a:gd name="connsiteX798" fmla="*/ 6268073 w 12191999"/>
              <a:gd name="connsiteY798" fmla="*/ 471268 h 1159457"/>
              <a:gd name="connsiteX799" fmla="*/ 6270353 w 12191999"/>
              <a:gd name="connsiteY799" fmla="*/ 471268 h 1159457"/>
              <a:gd name="connsiteX800" fmla="*/ 6286314 w 12191999"/>
              <a:gd name="connsiteY800" fmla="*/ 471268 h 1159457"/>
              <a:gd name="connsiteX801" fmla="*/ 6286314 w 12191999"/>
              <a:gd name="connsiteY801" fmla="*/ 611783 h 1159457"/>
              <a:gd name="connsiteX802" fmla="*/ 6287834 w 12191999"/>
              <a:gd name="connsiteY802" fmla="*/ 611513 h 1159457"/>
              <a:gd name="connsiteX803" fmla="*/ 6298474 w 12191999"/>
              <a:gd name="connsiteY803" fmla="*/ 609622 h 1159457"/>
              <a:gd name="connsiteX804" fmla="*/ 6296447 w 12191999"/>
              <a:gd name="connsiteY804" fmla="*/ 698254 h 1159457"/>
              <a:gd name="connsiteX805" fmla="*/ 6297967 w 12191999"/>
              <a:gd name="connsiteY805" fmla="*/ 698525 h 1159457"/>
              <a:gd name="connsiteX806" fmla="*/ 6308607 w 12191999"/>
              <a:gd name="connsiteY806" fmla="*/ 700416 h 1159457"/>
              <a:gd name="connsiteX807" fmla="*/ 6308860 w 12191999"/>
              <a:gd name="connsiteY807" fmla="*/ 701227 h 1159457"/>
              <a:gd name="connsiteX808" fmla="*/ 6310634 w 12191999"/>
              <a:gd name="connsiteY808" fmla="*/ 706902 h 1159457"/>
              <a:gd name="connsiteX809" fmla="*/ 6311394 w 12191999"/>
              <a:gd name="connsiteY809" fmla="*/ 704470 h 1159457"/>
              <a:gd name="connsiteX810" fmla="*/ 6316714 w 12191999"/>
              <a:gd name="connsiteY810" fmla="*/ 687446 h 1159457"/>
              <a:gd name="connsiteX811" fmla="*/ 6318487 w 12191999"/>
              <a:gd name="connsiteY811" fmla="*/ 687446 h 1159457"/>
              <a:gd name="connsiteX812" fmla="*/ 6330901 w 12191999"/>
              <a:gd name="connsiteY812" fmla="*/ 687446 h 1159457"/>
              <a:gd name="connsiteX813" fmla="*/ 6330901 w 12191999"/>
              <a:gd name="connsiteY813" fmla="*/ 719872 h 1159457"/>
              <a:gd name="connsiteX814" fmla="*/ 6331914 w 12191999"/>
              <a:gd name="connsiteY814" fmla="*/ 720413 h 1159457"/>
              <a:gd name="connsiteX815" fmla="*/ 6339008 w 12191999"/>
              <a:gd name="connsiteY815" fmla="*/ 724196 h 1159457"/>
              <a:gd name="connsiteX816" fmla="*/ 6339008 w 12191999"/>
              <a:gd name="connsiteY816" fmla="*/ 725547 h 1159457"/>
              <a:gd name="connsiteX817" fmla="*/ 6339008 w 12191999"/>
              <a:gd name="connsiteY817" fmla="*/ 735005 h 1159457"/>
              <a:gd name="connsiteX818" fmla="*/ 6383595 w 12191999"/>
              <a:gd name="connsiteY818" fmla="*/ 735005 h 1159457"/>
              <a:gd name="connsiteX819" fmla="*/ 6383595 w 12191999"/>
              <a:gd name="connsiteY819" fmla="*/ 736086 h 1159457"/>
              <a:gd name="connsiteX820" fmla="*/ 6383595 w 12191999"/>
              <a:gd name="connsiteY820" fmla="*/ 743652 h 1159457"/>
              <a:gd name="connsiteX821" fmla="*/ 6385621 w 12191999"/>
              <a:gd name="connsiteY821" fmla="*/ 743652 h 1159457"/>
              <a:gd name="connsiteX822" fmla="*/ 6399808 w 12191999"/>
              <a:gd name="connsiteY822" fmla="*/ 743652 h 1159457"/>
              <a:gd name="connsiteX823" fmla="*/ 6399808 w 12191999"/>
              <a:gd name="connsiteY823" fmla="*/ 713387 h 1159457"/>
              <a:gd name="connsiteX824" fmla="*/ 6444395 w 12191999"/>
              <a:gd name="connsiteY824" fmla="*/ 713387 h 1159457"/>
              <a:gd name="connsiteX825" fmla="*/ 6444395 w 12191999"/>
              <a:gd name="connsiteY825" fmla="*/ 712036 h 1159457"/>
              <a:gd name="connsiteX826" fmla="*/ 6444395 w 12191999"/>
              <a:gd name="connsiteY826" fmla="*/ 702578 h 1159457"/>
              <a:gd name="connsiteX827" fmla="*/ 6445409 w 12191999"/>
              <a:gd name="connsiteY827" fmla="*/ 702578 h 1159457"/>
              <a:gd name="connsiteX828" fmla="*/ 6452502 w 12191999"/>
              <a:gd name="connsiteY828" fmla="*/ 702578 h 1159457"/>
              <a:gd name="connsiteX829" fmla="*/ 6452502 w 12191999"/>
              <a:gd name="connsiteY829" fmla="*/ 700687 h 1159457"/>
              <a:gd name="connsiteX830" fmla="*/ 6452502 w 12191999"/>
              <a:gd name="connsiteY830" fmla="*/ 687446 h 1159457"/>
              <a:gd name="connsiteX831" fmla="*/ 6453262 w 12191999"/>
              <a:gd name="connsiteY831" fmla="*/ 687446 h 1159457"/>
              <a:gd name="connsiteX832" fmla="*/ 6458582 w 12191999"/>
              <a:gd name="connsiteY832" fmla="*/ 687446 h 1159457"/>
              <a:gd name="connsiteX833" fmla="*/ 6458582 w 12191999"/>
              <a:gd name="connsiteY833" fmla="*/ 686365 h 1159457"/>
              <a:gd name="connsiteX834" fmla="*/ 6458582 w 12191999"/>
              <a:gd name="connsiteY834" fmla="*/ 678798 h 1159457"/>
              <a:gd name="connsiteX835" fmla="*/ 6460609 w 12191999"/>
              <a:gd name="connsiteY835" fmla="*/ 678798 h 1159457"/>
              <a:gd name="connsiteX836" fmla="*/ 6474796 w 12191999"/>
              <a:gd name="connsiteY836" fmla="*/ 678798 h 1159457"/>
              <a:gd name="connsiteX837" fmla="*/ 6474796 w 12191999"/>
              <a:gd name="connsiteY837" fmla="*/ 679879 h 1159457"/>
              <a:gd name="connsiteX838" fmla="*/ 6474796 w 12191999"/>
              <a:gd name="connsiteY838" fmla="*/ 687446 h 1159457"/>
              <a:gd name="connsiteX839" fmla="*/ 6497089 w 12191999"/>
              <a:gd name="connsiteY839" fmla="*/ 687446 h 1159457"/>
              <a:gd name="connsiteX840" fmla="*/ 6497089 w 12191999"/>
              <a:gd name="connsiteY840" fmla="*/ 685554 h 1159457"/>
              <a:gd name="connsiteX841" fmla="*/ 6497089 w 12191999"/>
              <a:gd name="connsiteY841" fmla="*/ 672313 h 1159457"/>
              <a:gd name="connsiteX842" fmla="*/ 6498863 w 12191999"/>
              <a:gd name="connsiteY842" fmla="*/ 672313 h 1159457"/>
              <a:gd name="connsiteX843" fmla="*/ 6511276 w 12191999"/>
              <a:gd name="connsiteY843" fmla="*/ 672313 h 1159457"/>
              <a:gd name="connsiteX844" fmla="*/ 6511276 w 12191999"/>
              <a:gd name="connsiteY844" fmla="*/ 696093 h 1159457"/>
              <a:gd name="connsiteX845" fmla="*/ 6512290 w 12191999"/>
              <a:gd name="connsiteY845" fmla="*/ 696093 h 1159457"/>
              <a:gd name="connsiteX846" fmla="*/ 6519383 w 12191999"/>
              <a:gd name="connsiteY846" fmla="*/ 696093 h 1159457"/>
              <a:gd name="connsiteX847" fmla="*/ 6519383 w 12191999"/>
              <a:gd name="connsiteY847" fmla="*/ 695012 h 1159457"/>
              <a:gd name="connsiteX848" fmla="*/ 6519383 w 12191999"/>
              <a:gd name="connsiteY848" fmla="*/ 687446 h 1159457"/>
              <a:gd name="connsiteX849" fmla="*/ 6521156 w 12191999"/>
              <a:gd name="connsiteY849" fmla="*/ 687446 h 1159457"/>
              <a:gd name="connsiteX850" fmla="*/ 6533570 w 12191999"/>
              <a:gd name="connsiteY850" fmla="*/ 687446 h 1159457"/>
              <a:gd name="connsiteX851" fmla="*/ 6533570 w 12191999"/>
              <a:gd name="connsiteY851" fmla="*/ 713387 h 1159457"/>
              <a:gd name="connsiteX852" fmla="*/ 6535597 w 12191999"/>
              <a:gd name="connsiteY852" fmla="*/ 713387 h 1159457"/>
              <a:gd name="connsiteX853" fmla="*/ 6549783 w 12191999"/>
              <a:gd name="connsiteY853" fmla="*/ 713387 h 1159457"/>
              <a:gd name="connsiteX854" fmla="*/ 6549783 w 12191999"/>
              <a:gd name="connsiteY854" fmla="*/ 715008 h 1159457"/>
              <a:gd name="connsiteX855" fmla="*/ 6549783 w 12191999"/>
              <a:gd name="connsiteY855" fmla="*/ 726358 h 1159457"/>
              <a:gd name="connsiteX856" fmla="*/ 6550543 w 12191999"/>
              <a:gd name="connsiteY856" fmla="*/ 726358 h 1159457"/>
              <a:gd name="connsiteX857" fmla="*/ 6555864 w 12191999"/>
              <a:gd name="connsiteY857" fmla="*/ 726358 h 1159457"/>
              <a:gd name="connsiteX858" fmla="*/ 6555864 w 12191999"/>
              <a:gd name="connsiteY858" fmla="*/ 725547 h 1159457"/>
              <a:gd name="connsiteX859" fmla="*/ 6555864 w 12191999"/>
              <a:gd name="connsiteY859" fmla="*/ 719872 h 1159457"/>
              <a:gd name="connsiteX860" fmla="*/ 6586264 w 12191999"/>
              <a:gd name="connsiteY860" fmla="*/ 719872 h 1159457"/>
              <a:gd name="connsiteX861" fmla="*/ 6586264 w 12191999"/>
              <a:gd name="connsiteY861" fmla="*/ 743652 h 1159457"/>
              <a:gd name="connsiteX862" fmla="*/ 6587277 w 12191999"/>
              <a:gd name="connsiteY862" fmla="*/ 743652 h 1159457"/>
              <a:gd name="connsiteX863" fmla="*/ 6594371 w 12191999"/>
              <a:gd name="connsiteY863" fmla="*/ 743652 h 1159457"/>
              <a:gd name="connsiteX864" fmla="*/ 6594371 w 12191999"/>
              <a:gd name="connsiteY864" fmla="*/ 744733 h 1159457"/>
              <a:gd name="connsiteX865" fmla="*/ 6594371 w 12191999"/>
              <a:gd name="connsiteY865" fmla="*/ 752299 h 1159457"/>
              <a:gd name="connsiteX866" fmla="*/ 6595131 w 12191999"/>
              <a:gd name="connsiteY866" fmla="*/ 752299 h 1159457"/>
              <a:gd name="connsiteX867" fmla="*/ 6600451 w 12191999"/>
              <a:gd name="connsiteY867" fmla="*/ 752299 h 1159457"/>
              <a:gd name="connsiteX868" fmla="*/ 6600451 w 12191999"/>
              <a:gd name="connsiteY868" fmla="*/ 750137 h 1159457"/>
              <a:gd name="connsiteX869" fmla="*/ 6600451 w 12191999"/>
              <a:gd name="connsiteY869" fmla="*/ 735005 h 1159457"/>
              <a:gd name="connsiteX870" fmla="*/ 6601464 w 12191999"/>
              <a:gd name="connsiteY870" fmla="*/ 735005 h 1159457"/>
              <a:gd name="connsiteX871" fmla="*/ 6608558 w 12191999"/>
              <a:gd name="connsiteY871" fmla="*/ 735005 h 1159457"/>
              <a:gd name="connsiteX872" fmla="*/ 6608558 w 12191999"/>
              <a:gd name="connsiteY872" fmla="*/ 736086 h 1159457"/>
              <a:gd name="connsiteX873" fmla="*/ 6608558 w 12191999"/>
              <a:gd name="connsiteY873" fmla="*/ 743652 h 1159457"/>
              <a:gd name="connsiteX874" fmla="*/ 6613878 w 12191999"/>
              <a:gd name="connsiteY874" fmla="*/ 741659 h 1159457"/>
              <a:gd name="connsiteX875" fmla="*/ 6614638 w 12191999"/>
              <a:gd name="connsiteY875" fmla="*/ 740679 h 1159457"/>
              <a:gd name="connsiteX876" fmla="*/ 6614638 w 12191999"/>
              <a:gd name="connsiteY876" fmla="*/ 735005 h 1159457"/>
              <a:gd name="connsiteX877" fmla="*/ 6653145 w 12191999"/>
              <a:gd name="connsiteY877" fmla="*/ 735005 h 1159457"/>
              <a:gd name="connsiteX878" fmla="*/ 6653145 w 12191999"/>
              <a:gd name="connsiteY878" fmla="*/ 758784 h 1159457"/>
              <a:gd name="connsiteX879" fmla="*/ 6655171 w 12191999"/>
              <a:gd name="connsiteY879" fmla="*/ 758784 h 1159457"/>
              <a:gd name="connsiteX880" fmla="*/ 6669358 w 12191999"/>
              <a:gd name="connsiteY880" fmla="*/ 758784 h 1159457"/>
              <a:gd name="connsiteX881" fmla="*/ 6669358 w 12191999"/>
              <a:gd name="connsiteY881" fmla="*/ 759865 h 1159457"/>
              <a:gd name="connsiteX882" fmla="*/ 6669358 w 12191999"/>
              <a:gd name="connsiteY882" fmla="*/ 767431 h 1159457"/>
              <a:gd name="connsiteX883" fmla="*/ 6671132 w 12191999"/>
              <a:gd name="connsiteY883" fmla="*/ 767431 h 1159457"/>
              <a:gd name="connsiteX884" fmla="*/ 6683545 w 12191999"/>
              <a:gd name="connsiteY884" fmla="*/ 767431 h 1159457"/>
              <a:gd name="connsiteX885" fmla="*/ 6683545 w 12191999"/>
              <a:gd name="connsiteY885" fmla="*/ 743652 h 1159457"/>
              <a:gd name="connsiteX886" fmla="*/ 6684558 w 12191999"/>
              <a:gd name="connsiteY886" fmla="*/ 743652 h 1159457"/>
              <a:gd name="connsiteX887" fmla="*/ 6691652 w 12191999"/>
              <a:gd name="connsiteY887" fmla="*/ 743652 h 1159457"/>
              <a:gd name="connsiteX888" fmla="*/ 6691652 w 12191999"/>
              <a:gd name="connsiteY888" fmla="*/ 711225 h 1159457"/>
              <a:gd name="connsiteX889" fmla="*/ 6692665 w 12191999"/>
              <a:gd name="connsiteY889" fmla="*/ 711225 h 1159457"/>
              <a:gd name="connsiteX890" fmla="*/ 6699759 w 12191999"/>
              <a:gd name="connsiteY890" fmla="*/ 711225 h 1159457"/>
              <a:gd name="connsiteX891" fmla="*/ 6699759 w 12191999"/>
              <a:gd name="connsiteY891" fmla="*/ 709334 h 1159457"/>
              <a:gd name="connsiteX892" fmla="*/ 6699759 w 12191999"/>
              <a:gd name="connsiteY892" fmla="*/ 696093 h 1159457"/>
              <a:gd name="connsiteX893" fmla="*/ 6698492 w 12191999"/>
              <a:gd name="connsiteY893" fmla="*/ 694471 h 1159457"/>
              <a:gd name="connsiteX894" fmla="*/ 6703812 w 12191999"/>
              <a:gd name="connsiteY894" fmla="*/ 683122 h 1159457"/>
              <a:gd name="connsiteX895" fmla="*/ 6711919 w 12191999"/>
              <a:gd name="connsiteY895" fmla="*/ 711225 h 1159457"/>
              <a:gd name="connsiteX896" fmla="*/ 6712679 w 12191999"/>
              <a:gd name="connsiteY896" fmla="*/ 711225 h 1159457"/>
              <a:gd name="connsiteX897" fmla="*/ 6717999 w 12191999"/>
              <a:gd name="connsiteY897" fmla="*/ 711225 h 1159457"/>
              <a:gd name="connsiteX898" fmla="*/ 6717999 w 12191999"/>
              <a:gd name="connsiteY898" fmla="*/ 605298 h 1159457"/>
              <a:gd name="connsiteX899" fmla="*/ 6719519 w 12191999"/>
              <a:gd name="connsiteY899" fmla="*/ 605298 h 1159457"/>
              <a:gd name="connsiteX900" fmla="*/ 6730159 w 12191999"/>
              <a:gd name="connsiteY900" fmla="*/ 605298 h 1159457"/>
              <a:gd name="connsiteX901" fmla="*/ 6730159 w 12191999"/>
              <a:gd name="connsiteY901" fmla="*/ 557739 h 1159457"/>
              <a:gd name="connsiteX902" fmla="*/ 6756506 w 12191999"/>
              <a:gd name="connsiteY902" fmla="*/ 557739 h 1159457"/>
              <a:gd name="connsiteX903" fmla="*/ 6756506 w 12191999"/>
              <a:gd name="connsiteY903" fmla="*/ 536121 h 1159457"/>
              <a:gd name="connsiteX904" fmla="*/ 6790960 w 12191999"/>
              <a:gd name="connsiteY904" fmla="*/ 536121 h 1159457"/>
              <a:gd name="connsiteX905" fmla="*/ 6790960 w 12191999"/>
              <a:gd name="connsiteY905" fmla="*/ 538553 h 1159457"/>
              <a:gd name="connsiteX906" fmla="*/ 6790960 w 12191999"/>
              <a:gd name="connsiteY906" fmla="*/ 555577 h 1159457"/>
              <a:gd name="connsiteX907" fmla="*/ 6793240 w 12191999"/>
              <a:gd name="connsiteY907" fmla="*/ 555577 h 1159457"/>
              <a:gd name="connsiteX908" fmla="*/ 6809200 w 12191999"/>
              <a:gd name="connsiteY908" fmla="*/ 555577 h 1159457"/>
              <a:gd name="connsiteX909" fmla="*/ 6809200 w 12191999"/>
              <a:gd name="connsiteY909" fmla="*/ 603136 h 1159457"/>
              <a:gd name="connsiteX910" fmla="*/ 6810213 w 12191999"/>
              <a:gd name="connsiteY910" fmla="*/ 603136 h 1159457"/>
              <a:gd name="connsiteX911" fmla="*/ 6817307 w 12191999"/>
              <a:gd name="connsiteY911" fmla="*/ 603136 h 1159457"/>
              <a:gd name="connsiteX912" fmla="*/ 6831494 w 12191999"/>
              <a:gd name="connsiteY912" fmla="*/ 607460 h 1159457"/>
              <a:gd name="connsiteX913" fmla="*/ 6831494 w 12191999"/>
              <a:gd name="connsiteY913" fmla="*/ 646372 h 1159457"/>
              <a:gd name="connsiteX914" fmla="*/ 6832507 w 12191999"/>
              <a:gd name="connsiteY914" fmla="*/ 646372 h 1159457"/>
              <a:gd name="connsiteX915" fmla="*/ 6839600 w 12191999"/>
              <a:gd name="connsiteY915" fmla="*/ 646372 h 1159457"/>
              <a:gd name="connsiteX916" fmla="*/ 6839600 w 12191999"/>
              <a:gd name="connsiteY916" fmla="*/ 647993 h 1159457"/>
              <a:gd name="connsiteX917" fmla="*/ 6839600 w 12191999"/>
              <a:gd name="connsiteY917" fmla="*/ 659342 h 1159457"/>
              <a:gd name="connsiteX918" fmla="*/ 6841627 w 12191999"/>
              <a:gd name="connsiteY918" fmla="*/ 659342 h 1159457"/>
              <a:gd name="connsiteX919" fmla="*/ 6855814 w 12191999"/>
              <a:gd name="connsiteY919" fmla="*/ 659342 h 1159457"/>
              <a:gd name="connsiteX920" fmla="*/ 6861894 w 12191999"/>
              <a:gd name="connsiteY920" fmla="*/ 665828 h 1159457"/>
              <a:gd name="connsiteX921" fmla="*/ 6861894 w 12191999"/>
              <a:gd name="connsiteY921" fmla="*/ 687446 h 1159457"/>
              <a:gd name="connsiteX922" fmla="*/ 6864174 w 12191999"/>
              <a:gd name="connsiteY922" fmla="*/ 687446 h 1159457"/>
              <a:gd name="connsiteX923" fmla="*/ 6880134 w 12191999"/>
              <a:gd name="connsiteY923" fmla="*/ 687446 h 1159457"/>
              <a:gd name="connsiteX924" fmla="*/ 6880134 w 12191999"/>
              <a:gd name="connsiteY924" fmla="*/ 688526 h 1159457"/>
              <a:gd name="connsiteX925" fmla="*/ 6880134 w 12191999"/>
              <a:gd name="connsiteY925" fmla="*/ 696093 h 1159457"/>
              <a:gd name="connsiteX926" fmla="*/ 6881401 w 12191999"/>
              <a:gd name="connsiteY926" fmla="*/ 696093 h 1159457"/>
              <a:gd name="connsiteX927" fmla="*/ 6890268 w 12191999"/>
              <a:gd name="connsiteY927" fmla="*/ 696093 h 1159457"/>
              <a:gd name="connsiteX928" fmla="*/ 6890268 w 12191999"/>
              <a:gd name="connsiteY928" fmla="*/ 698254 h 1159457"/>
              <a:gd name="connsiteX929" fmla="*/ 6890268 w 12191999"/>
              <a:gd name="connsiteY929" fmla="*/ 713387 h 1159457"/>
              <a:gd name="connsiteX930" fmla="*/ 6894321 w 12191999"/>
              <a:gd name="connsiteY930" fmla="*/ 711495 h 1159457"/>
              <a:gd name="connsiteX931" fmla="*/ 6894321 w 12191999"/>
              <a:gd name="connsiteY931" fmla="*/ 698254 h 1159457"/>
              <a:gd name="connsiteX932" fmla="*/ 6895334 w 12191999"/>
              <a:gd name="connsiteY932" fmla="*/ 698254 h 1159457"/>
              <a:gd name="connsiteX933" fmla="*/ 6902428 w 12191999"/>
              <a:gd name="connsiteY933" fmla="*/ 698254 h 1159457"/>
              <a:gd name="connsiteX934" fmla="*/ 6902428 w 12191999"/>
              <a:gd name="connsiteY934" fmla="*/ 699876 h 1159457"/>
              <a:gd name="connsiteX935" fmla="*/ 6902428 w 12191999"/>
              <a:gd name="connsiteY935" fmla="*/ 711225 h 1159457"/>
              <a:gd name="connsiteX936" fmla="*/ 6903188 w 12191999"/>
              <a:gd name="connsiteY936" fmla="*/ 711225 h 1159457"/>
              <a:gd name="connsiteX937" fmla="*/ 6908508 w 12191999"/>
              <a:gd name="connsiteY937" fmla="*/ 711225 h 1159457"/>
              <a:gd name="connsiteX938" fmla="*/ 6957148 w 12191999"/>
              <a:gd name="connsiteY938" fmla="*/ 706902 h 1159457"/>
              <a:gd name="connsiteX939" fmla="*/ 6957148 w 12191999"/>
              <a:gd name="connsiteY939" fmla="*/ 708253 h 1159457"/>
              <a:gd name="connsiteX940" fmla="*/ 6957148 w 12191999"/>
              <a:gd name="connsiteY940" fmla="*/ 717710 h 1159457"/>
              <a:gd name="connsiteX941" fmla="*/ 6957908 w 12191999"/>
              <a:gd name="connsiteY941" fmla="*/ 717710 h 1159457"/>
              <a:gd name="connsiteX942" fmla="*/ 6963229 w 12191999"/>
              <a:gd name="connsiteY942" fmla="*/ 717710 h 1159457"/>
              <a:gd name="connsiteX943" fmla="*/ 6963229 w 12191999"/>
              <a:gd name="connsiteY943" fmla="*/ 719872 h 1159457"/>
              <a:gd name="connsiteX944" fmla="*/ 6963229 w 12191999"/>
              <a:gd name="connsiteY944" fmla="*/ 735005 h 1159457"/>
              <a:gd name="connsiteX945" fmla="*/ 6965255 w 12191999"/>
              <a:gd name="connsiteY945" fmla="*/ 733654 h 1159457"/>
              <a:gd name="connsiteX946" fmla="*/ 6979442 w 12191999"/>
              <a:gd name="connsiteY946" fmla="*/ 724196 h 1159457"/>
              <a:gd name="connsiteX947" fmla="*/ 6985522 w 12191999"/>
              <a:gd name="connsiteY947" fmla="*/ 683122 h 1159457"/>
              <a:gd name="connsiteX948" fmla="*/ 6986282 w 12191999"/>
              <a:gd name="connsiteY948" fmla="*/ 682852 h 1159457"/>
              <a:gd name="connsiteX949" fmla="*/ 6991602 w 12191999"/>
              <a:gd name="connsiteY949" fmla="*/ 680960 h 1159457"/>
              <a:gd name="connsiteX950" fmla="*/ 6993629 w 12191999"/>
              <a:gd name="connsiteY950" fmla="*/ 611783 h 1159457"/>
              <a:gd name="connsiteX951" fmla="*/ 6995656 w 12191999"/>
              <a:gd name="connsiteY951" fmla="*/ 680960 h 1159457"/>
              <a:gd name="connsiteX952" fmla="*/ 6996416 w 12191999"/>
              <a:gd name="connsiteY952" fmla="*/ 681230 h 1159457"/>
              <a:gd name="connsiteX953" fmla="*/ 7001736 w 12191999"/>
              <a:gd name="connsiteY953" fmla="*/ 683122 h 1159457"/>
              <a:gd name="connsiteX954" fmla="*/ 7001736 w 12191999"/>
              <a:gd name="connsiteY954" fmla="*/ 596651 h 1159457"/>
              <a:gd name="connsiteX955" fmla="*/ 7005789 w 12191999"/>
              <a:gd name="connsiteY955" fmla="*/ 564224 h 1159457"/>
              <a:gd name="connsiteX956" fmla="*/ 7044296 w 12191999"/>
              <a:gd name="connsiteY956" fmla="*/ 564224 h 1159457"/>
              <a:gd name="connsiteX957" fmla="*/ 7044296 w 12191999"/>
              <a:gd name="connsiteY957" fmla="*/ 596651 h 1159457"/>
              <a:gd name="connsiteX958" fmla="*/ 7045056 w 12191999"/>
              <a:gd name="connsiteY958" fmla="*/ 596651 h 1159457"/>
              <a:gd name="connsiteX959" fmla="*/ 7050376 w 12191999"/>
              <a:gd name="connsiteY959" fmla="*/ 596651 h 1159457"/>
              <a:gd name="connsiteX960" fmla="*/ 7050376 w 12191999"/>
              <a:gd name="connsiteY960" fmla="*/ 514503 h 1159457"/>
              <a:gd name="connsiteX961" fmla="*/ 7052150 w 12191999"/>
              <a:gd name="connsiteY961" fmla="*/ 514503 h 1159457"/>
              <a:gd name="connsiteX962" fmla="*/ 7064563 w 12191999"/>
              <a:gd name="connsiteY962" fmla="*/ 514503 h 1159457"/>
              <a:gd name="connsiteX963" fmla="*/ 7064563 w 12191999"/>
              <a:gd name="connsiteY963" fmla="*/ 512612 h 1159457"/>
              <a:gd name="connsiteX964" fmla="*/ 7064563 w 12191999"/>
              <a:gd name="connsiteY964" fmla="*/ 499371 h 1159457"/>
              <a:gd name="connsiteX965" fmla="*/ 7086857 w 12191999"/>
              <a:gd name="connsiteY965" fmla="*/ 499371 h 1159457"/>
              <a:gd name="connsiteX966" fmla="*/ 7086857 w 12191999"/>
              <a:gd name="connsiteY966" fmla="*/ 498290 h 1159457"/>
              <a:gd name="connsiteX967" fmla="*/ 7086857 w 12191999"/>
              <a:gd name="connsiteY967" fmla="*/ 490724 h 1159457"/>
              <a:gd name="connsiteX968" fmla="*/ 7088630 w 12191999"/>
              <a:gd name="connsiteY968" fmla="*/ 490724 h 1159457"/>
              <a:gd name="connsiteX969" fmla="*/ 7101044 w 12191999"/>
              <a:gd name="connsiteY969" fmla="*/ 490724 h 1159457"/>
              <a:gd name="connsiteX970" fmla="*/ 7101044 w 12191999"/>
              <a:gd name="connsiteY970" fmla="*/ 491805 h 1159457"/>
              <a:gd name="connsiteX971" fmla="*/ 7101044 w 12191999"/>
              <a:gd name="connsiteY971" fmla="*/ 499371 h 1159457"/>
              <a:gd name="connsiteX972" fmla="*/ 7101804 w 12191999"/>
              <a:gd name="connsiteY972" fmla="*/ 499371 h 1159457"/>
              <a:gd name="connsiteX973" fmla="*/ 7107124 w 12191999"/>
              <a:gd name="connsiteY973" fmla="*/ 499371 h 1159457"/>
              <a:gd name="connsiteX974" fmla="*/ 7117257 w 12191999"/>
              <a:gd name="connsiteY974" fmla="*/ 495047 h 1159457"/>
              <a:gd name="connsiteX975" fmla="*/ 7121310 w 12191999"/>
              <a:gd name="connsiteY975" fmla="*/ 498290 h 1159457"/>
              <a:gd name="connsiteX976" fmla="*/ 7121310 w 12191999"/>
              <a:gd name="connsiteY976" fmla="*/ 490724 h 1159457"/>
              <a:gd name="connsiteX977" fmla="*/ 7123590 w 12191999"/>
              <a:gd name="connsiteY977" fmla="*/ 490724 h 1159457"/>
              <a:gd name="connsiteX978" fmla="*/ 7139551 w 12191999"/>
              <a:gd name="connsiteY978" fmla="*/ 490724 h 1159457"/>
              <a:gd name="connsiteX979" fmla="*/ 7139551 w 12191999"/>
              <a:gd name="connsiteY979" fmla="*/ 491805 h 1159457"/>
              <a:gd name="connsiteX980" fmla="*/ 7139551 w 12191999"/>
              <a:gd name="connsiteY980" fmla="*/ 499371 h 1159457"/>
              <a:gd name="connsiteX981" fmla="*/ 7169951 w 12191999"/>
              <a:gd name="connsiteY981" fmla="*/ 499371 h 1159457"/>
              <a:gd name="connsiteX982" fmla="*/ 7169951 w 12191999"/>
              <a:gd name="connsiteY982" fmla="*/ 500992 h 1159457"/>
              <a:gd name="connsiteX983" fmla="*/ 7169951 w 12191999"/>
              <a:gd name="connsiteY983" fmla="*/ 512342 h 1159457"/>
              <a:gd name="connsiteX984" fmla="*/ 7196298 w 12191999"/>
              <a:gd name="connsiteY984" fmla="*/ 512342 h 1159457"/>
              <a:gd name="connsiteX985" fmla="*/ 7196298 w 12191999"/>
              <a:gd name="connsiteY985" fmla="*/ 542606 h 1159457"/>
              <a:gd name="connsiteX986" fmla="*/ 7197058 w 12191999"/>
              <a:gd name="connsiteY986" fmla="*/ 542606 h 1159457"/>
              <a:gd name="connsiteX987" fmla="*/ 7202378 w 12191999"/>
              <a:gd name="connsiteY987" fmla="*/ 542606 h 1159457"/>
              <a:gd name="connsiteX988" fmla="*/ 7202378 w 12191999"/>
              <a:gd name="connsiteY988" fmla="*/ 543687 h 1159457"/>
              <a:gd name="connsiteX989" fmla="*/ 7202378 w 12191999"/>
              <a:gd name="connsiteY989" fmla="*/ 551254 h 1159457"/>
              <a:gd name="connsiteX990" fmla="*/ 7206432 w 12191999"/>
              <a:gd name="connsiteY990" fmla="*/ 581518 h 1159457"/>
              <a:gd name="connsiteX991" fmla="*/ 7207192 w 12191999"/>
              <a:gd name="connsiteY991" fmla="*/ 581518 h 1159457"/>
              <a:gd name="connsiteX992" fmla="*/ 7212512 w 12191999"/>
              <a:gd name="connsiteY992" fmla="*/ 581518 h 1159457"/>
              <a:gd name="connsiteX993" fmla="*/ 7212512 w 12191999"/>
              <a:gd name="connsiteY993" fmla="*/ 582329 h 1159457"/>
              <a:gd name="connsiteX994" fmla="*/ 7212512 w 12191999"/>
              <a:gd name="connsiteY994" fmla="*/ 588004 h 1159457"/>
              <a:gd name="connsiteX995" fmla="*/ 7213525 w 12191999"/>
              <a:gd name="connsiteY995" fmla="*/ 588004 h 1159457"/>
              <a:gd name="connsiteX996" fmla="*/ 7220618 w 12191999"/>
              <a:gd name="connsiteY996" fmla="*/ 588004 h 1159457"/>
              <a:gd name="connsiteX997" fmla="*/ 7220618 w 12191999"/>
              <a:gd name="connsiteY997" fmla="*/ 618269 h 1159457"/>
              <a:gd name="connsiteX998" fmla="*/ 7222645 w 12191999"/>
              <a:gd name="connsiteY998" fmla="*/ 618269 h 1159457"/>
              <a:gd name="connsiteX999" fmla="*/ 7236832 w 12191999"/>
              <a:gd name="connsiteY999" fmla="*/ 618269 h 1159457"/>
              <a:gd name="connsiteX1000" fmla="*/ 7236832 w 12191999"/>
              <a:gd name="connsiteY1000" fmla="*/ 642048 h 1159457"/>
              <a:gd name="connsiteX1001" fmla="*/ 7238859 w 12191999"/>
              <a:gd name="connsiteY1001" fmla="*/ 643669 h 1159457"/>
              <a:gd name="connsiteX1002" fmla="*/ 7238859 w 12191999"/>
              <a:gd name="connsiteY1002" fmla="*/ 655019 h 1159457"/>
              <a:gd name="connsiteX1003" fmla="*/ 7239619 w 12191999"/>
              <a:gd name="connsiteY1003" fmla="*/ 655019 h 1159457"/>
              <a:gd name="connsiteX1004" fmla="*/ 7244939 w 12191999"/>
              <a:gd name="connsiteY1004" fmla="*/ 655019 h 1159457"/>
              <a:gd name="connsiteX1005" fmla="*/ 7244939 w 12191999"/>
              <a:gd name="connsiteY1005" fmla="*/ 678798 h 1159457"/>
              <a:gd name="connsiteX1006" fmla="*/ 7246205 w 12191999"/>
              <a:gd name="connsiteY1006" fmla="*/ 678798 h 1159457"/>
              <a:gd name="connsiteX1007" fmla="*/ 7255072 w 12191999"/>
              <a:gd name="connsiteY1007" fmla="*/ 678798 h 1159457"/>
              <a:gd name="connsiteX1008" fmla="*/ 7257099 w 12191999"/>
              <a:gd name="connsiteY1008" fmla="*/ 682852 h 1159457"/>
              <a:gd name="connsiteX1009" fmla="*/ 7257099 w 12191999"/>
              <a:gd name="connsiteY1009" fmla="*/ 696093 h 1159457"/>
              <a:gd name="connsiteX1010" fmla="*/ 7258619 w 12191999"/>
              <a:gd name="connsiteY1010" fmla="*/ 694201 h 1159457"/>
              <a:gd name="connsiteX1011" fmla="*/ 7269259 w 12191999"/>
              <a:gd name="connsiteY1011" fmla="*/ 680960 h 1159457"/>
              <a:gd name="connsiteX1012" fmla="*/ 7297633 w 12191999"/>
              <a:gd name="connsiteY1012" fmla="*/ 680960 h 1159457"/>
              <a:gd name="connsiteX1013" fmla="*/ 7297633 w 12191999"/>
              <a:gd name="connsiteY1013" fmla="*/ 767431 h 1159457"/>
              <a:gd name="connsiteX1014" fmla="*/ 7298393 w 12191999"/>
              <a:gd name="connsiteY1014" fmla="*/ 767431 h 1159457"/>
              <a:gd name="connsiteX1015" fmla="*/ 7303713 w 12191999"/>
              <a:gd name="connsiteY1015" fmla="*/ 767431 h 1159457"/>
              <a:gd name="connsiteX1016" fmla="*/ 7304473 w 12191999"/>
              <a:gd name="connsiteY1016" fmla="*/ 766080 h 1159457"/>
              <a:gd name="connsiteX1017" fmla="*/ 7309793 w 12191999"/>
              <a:gd name="connsiteY1017" fmla="*/ 756622 h 1159457"/>
              <a:gd name="connsiteX1018" fmla="*/ 7309793 w 12191999"/>
              <a:gd name="connsiteY1018" fmla="*/ 758514 h 1159457"/>
              <a:gd name="connsiteX1019" fmla="*/ 7309793 w 12191999"/>
              <a:gd name="connsiteY1019" fmla="*/ 771755 h 1159457"/>
              <a:gd name="connsiteX1020" fmla="*/ 7313846 w 12191999"/>
              <a:gd name="connsiteY1020" fmla="*/ 726358 h 1159457"/>
              <a:gd name="connsiteX1021" fmla="*/ 7314606 w 12191999"/>
              <a:gd name="connsiteY1021" fmla="*/ 726358 h 1159457"/>
              <a:gd name="connsiteX1022" fmla="*/ 7319926 w 12191999"/>
              <a:gd name="connsiteY1022" fmla="*/ 726358 h 1159457"/>
              <a:gd name="connsiteX1023" fmla="*/ 7319926 w 12191999"/>
              <a:gd name="connsiteY1023" fmla="*/ 661504 h 1159457"/>
              <a:gd name="connsiteX1024" fmla="*/ 7320940 w 12191999"/>
              <a:gd name="connsiteY1024" fmla="*/ 661504 h 1159457"/>
              <a:gd name="connsiteX1025" fmla="*/ 7328033 w 12191999"/>
              <a:gd name="connsiteY1025" fmla="*/ 661504 h 1159457"/>
              <a:gd name="connsiteX1026" fmla="*/ 7340193 w 12191999"/>
              <a:gd name="connsiteY1026" fmla="*/ 618269 h 1159457"/>
              <a:gd name="connsiteX1027" fmla="*/ 7341460 w 12191999"/>
              <a:gd name="connsiteY1027" fmla="*/ 618269 h 1159457"/>
              <a:gd name="connsiteX1028" fmla="*/ 7350327 w 12191999"/>
              <a:gd name="connsiteY1028" fmla="*/ 618269 h 1159457"/>
              <a:gd name="connsiteX1029" fmla="*/ 7360460 w 12191999"/>
              <a:gd name="connsiteY1029" fmla="*/ 661504 h 1159457"/>
              <a:gd name="connsiteX1030" fmla="*/ 7361473 w 12191999"/>
              <a:gd name="connsiteY1030" fmla="*/ 661504 h 1159457"/>
              <a:gd name="connsiteX1031" fmla="*/ 7368567 w 12191999"/>
              <a:gd name="connsiteY1031" fmla="*/ 661504 h 1159457"/>
              <a:gd name="connsiteX1032" fmla="*/ 7368567 w 12191999"/>
              <a:gd name="connsiteY1032" fmla="*/ 700416 h 1159457"/>
              <a:gd name="connsiteX1033" fmla="*/ 7370340 w 12191999"/>
              <a:gd name="connsiteY1033" fmla="*/ 700416 h 1159457"/>
              <a:gd name="connsiteX1034" fmla="*/ 7382754 w 12191999"/>
              <a:gd name="connsiteY1034" fmla="*/ 700416 h 1159457"/>
              <a:gd name="connsiteX1035" fmla="*/ 7382754 w 12191999"/>
              <a:gd name="connsiteY1035" fmla="*/ 702578 h 1159457"/>
              <a:gd name="connsiteX1036" fmla="*/ 7382754 w 12191999"/>
              <a:gd name="connsiteY1036" fmla="*/ 717710 h 1159457"/>
              <a:gd name="connsiteX1037" fmla="*/ 7386807 w 12191999"/>
              <a:gd name="connsiteY1037" fmla="*/ 715549 h 1159457"/>
              <a:gd name="connsiteX1038" fmla="*/ 7386807 w 12191999"/>
              <a:gd name="connsiteY1038" fmla="*/ 700416 h 1159457"/>
              <a:gd name="connsiteX1039" fmla="*/ 7388327 w 12191999"/>
              <a:gd name="connsiteY1039" fmla="*/ 700416 h 1159457"/>
              <a:gd name="connsiteX1040" fmla="*/ 7398967 w 12191999"/>
              <a:gd name="connsiteY1040" fmla="*/ 700416 h 1159457"/>
              <a:gd name="connsiteX1041" fmla="*/ 7398967 w 12191999"/>
              <a:gd name="connsiteY1041" fmla="*/ 702037 h 1159457"/>
              <a:gd name="connsiteX1042" fmla="*/ 7398967 w 12191999"/>
              <a:gd name="connsiteY1042" fmla="*/ 713387 h 1159457"/>
              <a:gd name="connsiteX1043" fmla="*/ 7429368 w 12191999"/>
              <a:gd name="connsiteY1043" fmla="*/ 713387 h 1159457"/>
              <a:gd name="connsiteX1044" fmla="*/ 7429368 w 12191999"/>
              <a:gd name="connsiteY1044" fmla="*/ 676637 h 1159457"/>
              <a:gd name="connsiteX1045" fmla="*/ 7430634 w 12191999"/>
              <a:gd name="connsiteY1045" fmla="*/ 676637 h 1159457"/>
              <a:gd name="connsiteX1046" fmla="*/ 7439501 w 12191999"/>
              <a:gd name="connsiteY1046" fmla="*/ 676637 h 1159457"/>
              <a:gd name="connsiteX1047" fmla="*/ 7439501 w 12191999"/>
              <a:gd name="connsiteY1047" fmla="*/ 698254 h 1159457"/>
              <a:gd name="connsiteX1048" fmla="*/ 7441528 w 12191999"/>
              <a:gd name="connsiteY1048" fmla="*/ 665828 h 1159457"/>
              <a:gd name="connsiteX1049" fmla="*/ 7463821 w 12191999"/>
              <a:gd name="connsiteY1049" fmla="*/ 665828 h 1159457"/>
              <a:gd name="connsiteX1050" fmla="*/ 7463821 w 12191999"/>
              <a:gd name="connsiteY1050" fmla="*/ 664206 h 1159457"/>
              <a:gd name="connsiteX1051" fmla="*/ 7463821 w 12191999"/>
              <a:gd name="connsiteY1051" fmla="*/ 652857 h 1159457"/>
              <a:gd name="connsiteX1052" fmla="*/ 7464581 w 12191999"/>
              <a:gd name="connsiteY1052" fmla="*/ 652857 h 1159457"/>
              <a:gd name="connsiteX1053" fmla="*/ 7469901 w 12191999"/>
              <a:gd name="connsiteY1053" fmla="*/ 652857 h 1159457"/>
              <a:gd name="connsiteX1054" fmla="*/ 7469901 w 12191999"/>
              <a:gd name="connsiteY1054" fmla="*/ 650966 h 1159457"/>
              <a:gd name="connsiteX1055" fmla="*/ 7469901 w 12191999"/>
              <a:gd name="connsiteY1055" fmla="*/ 637725 h 1159457"/>
              <a:gd name="connsiteX1056" fmla="*/ 7473955 w 12191999"/>
              <a:gd name="connsiteY1056" fmla="*/ 644210 h 1159457"/>
              <a:gd name="connsiteX1057" fmla="*/ 7476235 w 12191999"/>
              <a:gd name="connsiteY1057" fmla="*/ 644210 h 1159457"/>
              <a:gd name="connsiteX1058" fmla="*/ 7492195 w 12191999"/>
              <a:gd name="connsiteY1058" fmla="*/ 644210 h 1159457"/>
              <a:gd name="connsiteX1059" fmla="*/ 7492195 w 12191999"/>
              <a:gd name="connsiteY1059" fmla="*/ 643399 h 1159457"/>
              <a:gd name="connsiteX1060" fmla="*/ 7492195 w 12191999"/>
              <a:gd name="connsiteY1060" fmla="*/ 637725 h 1159457"/>
              <a:gd name="connsiteX1061" fmla="*/ 7492955 w 12191999"/>
              <a:gd name="connsiteY1061" fmla="*/ 637725 h 1159457"/>
              <a:gd name="connsiteX1062" fmla="*/ 7498275 w 12191999"/>
              <a:gd name="connsiteY1062" fmla="*/ 637725 h 1159457"/>
              <a:gd name="connsiteX1063" fmla="*/ 7498275 w 12191999"/>
              <a:gd name="connsiteY1063" fmla="*/ 639076 h 1159457"/>
              <a:gd name="connsiteX1064" fmla="*/ 7498275 w 12191999"/>
              <a:gd name="connsiteY1064" fmla="*/ 648534 h 1159457"/>
              <a:gd name="connsiteX1065" fmla="*/ 7536782 w 12191999"/>
              <a:gd name="connsiteY1065" fmla="*/ 648534 h 1159457"/>
              <a:gd name="connsiteX1066" fmla="*/ 7536782 w 12191999"/>
              <a:gd name="connsiteY1066" fmla="*/ 786887 h 1159457"/>
              <a:gd name="connsiteX1067" fmla="*/ 7538302 w 12191999"/>
              <a:gd name="connsiteY1067" fmla="*/ 786887 h 1159457"/>
              <a:gd name="connsiteX1068" fmla="*/ 7548942 w 12191999"/>
              <a:gd name="connsiteY1068" fmla="*/ 786887 h 1159457"/>
              <a:gd name="connsiteX1069" fmla="*/ 7548942 w 12191999"/>
              <a:gd name="connsiteY1069" fmla="*/ 773917 h 1159457"/>
              <a:gd name="connsiteX1070" fmla="*/ 7552996 w 12191999"/>
              <a:gd name="connsiteY1070" fmla="*/ 773917 h 1159457"/>
              <a:gd name="connsiteX1071" fmla="*/ 7552996 w 12191999"/>
              <a:gd name="connsiteY1071" fmla="*/ 786887 h 1159457"/>
              <a:gd name="connsiteX1072" fmla="*/ 7583396 w 12191999"/>
              <a:gd name="connsiteY1072" fmla="*/ 786887 h 1159457"/>
              <a:gd name="connsiteX1073" fmla="*/ 7583396 w 12191999"/>
              <a:gd name="connsiteY1073" fmla="*/ 756622 h 1159457"/>
              <a:gd name="connsiteX1074" fmla="*/ 7595556 w 12191999"/>
              <a:gd name="connsiteY1074" fmla="*/ 756622 h 1159457"/>
              <a:gd name="connsiteX1075" fmla="*/ 7607716 w 12191999"/>
              <a:gd name="connsiteY1075" fmla="*/ 754461 h 1159457"/>
              <a:gd name="connsiteX1076" fmla="*/ 7611770 w 12191999"/>
              <a:gd name="connsiteY1076" fmla="*/ 756622 h 1159457"/>
              <a:gd name="connsiteX1077" fmla="*/ 7621903 w 12191999"/>
              <a:gd name="connsiteY1077" fmla="*/ 756622 h 1159457"/>
              <a:gd name="connsiteX1078" fmla="*/ 7621903 w 12191999"/>
              <a:gd name="connsiteY1078" fmla="*/ 786887 h 1159457"/>
              <a:gd name="connsiteX1079" fmla="*/ 7630010 w 12191999"/>
              <a:gd name="connsiteY1079" fmla="*/ 786887 h 1159457"/>
              <a:gd name="connsiteX1080" fmla="*/ 7630010 w 12191999"/>
              <a:gd name="connsiteY1080" fmla="*/ 804182 h 1159457"/>
              <a:gd name="connsiteX1081" fmla="*/ 7639346 w 12191999"/>
              <a:gd name="connsiteY1081" fmla="*/ 805087 h 1159457"/>
              <a:gd name="connsiteX1082" fmla="*/ 7652304 w 12191999"/>
              <a:gd name="connsiteY1082" fmla="*/ 805087 h 1159457"/>
              <a:gd name="connsiteX1083" fmla="*/ 7652304 w 12191999"/>
              <a:gd name="connsiteY1083" fmla="*/ 789049 h 1159457"/>
              <a:gd name="connsiteX1084" fmla="*/ 7720260 w 12191999"/>
              <a:gd name="connsiteY1084" fmla="*/ 789049 h 1159457"/>
              <a:gd name="connsiteX1085" fmla="*/ 7720260 w 12191999"/>
              <a:gd name="connsiteY1085" fmla="*/ 703796 h 1159457"/>
              <a:gd name="connsiteX1086" fmla="*/ 7792268 w 12191999"/>
              <a:gd name="connsiteY1086" fmla="*/ 703796 h 1159457"/>
              <a:gd name="connsiteX1087" fmla="*/ 7792268 w 12191999"/>
              <a:gd name="connsiteY1087" fmla="*/ 782564 h 1159457"/>
              <a:gd name="connsiteX1088" fmla="*/ 7794172 w 12191999"/>
              <a:gd name="connsiteY1088" fmla="*/ 782564 h 1159457"/>
              <a:gd name="connsiteX1089" fmla="*/ 7795414 w 12191999"/>
              <a:gd name="connsiteY1089" fmla="*/ 805087 h 1159457"/>
              <a:gd name="connsiteX1090" fmla="*/ 7805090 w 12191999"/>
              <a:gd name="connsiteY1090" fmla="*/ 805087 h 1159457"/>
              <a:gd name="connsiteX1091" fmla="*/ 7806332 w 12191999"/>
              <a:gd name="connsiteY1091" fmla="*/ 782564 h 1159457"/>
              <a:gd name="connsiteX1092" fmla="*/ 7812412 w 12191999"/>
              <a:gd name="connsiteY1092" fmla="*/ 782564 h 1159457"/>
              <a:gd name="connsiteX1093" fmla="*/ 7813654 w 12191999"/>
              <a:gd name="connsiteY1093" fmla="*/ 805087 h 1159457"/>
              <a:gd name="connsiteX1094" fmla="*/ 7864276 w 12191999"/>
              <a:gd name="connsiteY1094" fmla="*/ 805087 h 1159457"/>
              <a:gd name="connsiteX1095" fmla="*/ 7864276 w 12191999"/>
              <a:gd name="connsiteY1095" fmla="*/ 642059 h 1159457"/>
              <a:gd name="connsiteX1096" fmla="*/ 8061603 w 12191999"/>
              <a:gd name="connsiteY1096" fmla="*/ 642059 h 1159457"/>
              <a:gd name="connsiteX1097" fmla="*/ 8061603 w 12191999"/>
              <a:gd name="connsiteY1097" fmla="*/ 805087 h 1159457"/>
              <a:gd name="connsiteX1098" fmla="*/ 8080300 w 12191999"/>
              <a:gd name="connsiteY1098" fmla="*/ 805087 h 1159457"/>
              <a:gd name="connsiteX1099" fmla="*/ 8080300 w 12191999"/>
              <a:gd name="connsiteY1099" fmla="*/ 722394 h 1159457"/>
              <a:gd name="connsiteX1100" fmla="*/ 8175420 w 12191999"/>
              <a:gd name="connsiteY1100" fmla="*/ 722394 h 1159457"/>
              <a:gd name="connsiteX1101" fmla="*/ 8227884 w 12191999"/>
              <a:gd name="connsiteY1101" fmla="*/ 657181 h 1159457"/>
              <a:gd name="connsiteX1102" fmla="*/ 8292738 w 12191999"/>
              <a:gd name="connsiteY1102" fmla="*/ 657181 h 1159457"/>
              <a:gd name="connsiteX1103" fmla="*/ 8292738 w 12191999"/>
              <a:gd name="connsiteY1103" fmla="*/ 732843 h 1159457"/>
              <a:gd name="connsiteX1104" fmla="*/ 8300845 w 12191999"/>
              <a:gd name="connsiteY1104" fmla="*/ 732843 h 1159457"/>
              <a:gd name="connsiteX1105" fmla="*/ 8302872 w 12191999"/>
              <a:gd name="connsiteY1105" fmla="*/ 726358 h 1159457"/>
              <a:gd name="connsiteX1106" fmla="*/ 8308952 w 12191999"/>
              <a:gd name="connsiteY1106" fmla="*/ 726358 h 1159457"/>
              <a:gd name="connsiteX1107" fmla="*/ 8310979 w 12191999"/>
              <a:gd name="connsiteY1107" fmla="*/ 735005 h 1159457"/>
              <a:gd name="connsiteX1108" fmla="*/ 8323139 w 12191999"/>
              <a:gd name="connsiteY1108" fmla="*/ 735005 h 1159457"/>
              <a:gd name="connsiteX1109" fmla="*/ 8323139 w 12191999"/>
              <a:gd name="connsiteY1109" fmla="*/ 728519 h 1159457"/>
              <a:gd name="connsiteX1110" fmla="*/ 8345432 w 12191999"/>
              <a:gd name="connsiteY1110" fmla="*/ 728519 h 1159457"/>
              <a:gd name="connsiteX1111" fmla="*/ 8345432 w 12191999"/>
              <a:gd name="connsiteY1111" fmla="*/ 735005 h 1159457"/>
              <a:gd name="connsiteX1112" fmla="*/ 8365699 w 12191999"/>
              <a:gd name="connsiteY1112" fmla="*/ 735005 h 1159457"/>
              <a:gd name="connsiteX1113" fmla="*/ 8365699 w 12191999"/>
              <a:gd name="connsiteY1113" fmla="*/ 780402 h 1159457"/>
              <a:gd name="connsiteX1114" fmla="*/ 8379886 w 12191999"/>
              <a:gd name="connsiteY1114" fmla="*/ 780402 h 1159457"/>
              <a:gd name="connsiteX1115" fmla="*/ 8379886 w 12191999"/>
              <a:gd name="connsiteY1115" fmla="*/ 767431 h 1159457"/>
              <a:gd name="connsiteX1116" fmla="*/ 8396100 w 12191999"/>
              <a:gd name="connsiteY1116" fmla="*/ 767431 h 1159457"/>
              <a:gd name="connsiteX1117" fmla="*/ 8396100 w 12191999"/>
              <a:gd name="connsiteY1117" fmla="*/ 588004 h 1159457"/>
              <a:gd name="connsiteX1118" fmla="*/ 8402180 w 12191999"/>
              <a:gd name="connsiteY1118" fmla="*/ 581518 h 1159457"/>
              <a:gd name="connsiteX1119" fmla="*/ 8475141 w 12191999"/>
              <a:gd name="connsiteY1119" fmla="*/ 581518 h 1159457"/>
              <a:gd name="connsiteX1120" fmla="*/ 8475141 w 12191999"/>
              <a:gd name="connsiteY1120" fmla="*/ 590166 h 1159457"/>
              <a:gd name="connsiteX1121" fmla="*/ 8485274 w 12191999"/>
              <a:gd name="connsiteY1121" fmla="*/ 590166 h 1159457"/>
              <a:gd name="connsiteX1122" fmla="*/ 8485274 w 12191999"/>
              <a:gd name="connsiteY1122" fmla="*/ 704740 h 1159457"/>
              <a:gd name="connsiteX1123" fmla="*/ 8507568 w 12191999"/>
              <a:gd name="connsiteY1123" fmla="*/ 704740 h 1159457"/>
              <a:gd name="connsiteX1124" fmla="*/ 8507568 w 12191999"/>
              <a:gd name="connsiteY1124" fmla="*/ 637725 h 1159457"/>
              <a:gd name="connsiteX1125" fmla="*/ 8533915 w 12191999"/>
              <a:gd name="connsiteY1125" fmla="*/ 637725 h 1159457"/>
              <a:gd name="connsiteX1126" fmla="*/ 8537968 w 12191999"/>
              <a:gd name="connsiteY1126" fmla="*/ 633401 h 1159457"/>
              <a:gd name="connsiteX1127" fmla="*/ 8546075 w 12191999"/>
              <a:gd name="connsiteY1127" fmla="*/ 633401 h 1159457"/>
              <a:gd name="connsiteX1128" fmla="*/ 8550128 w 12191999"/>
              <a:gd name="connsiteY1128" fmla="*/ 637725 h 1159457"/>
              <a:gd name="connsiteX1129" fmla="*/ 8572422 w 12191999"/>
              <a:gd name="connsiteY1129" fmla="*/ 637725 h 1159457"/>
              <a:gd name="connsiteX1130" fmla="*/ 8572422 w 12191999"/>
              <a:gd name="connsiteY1130" fmla="*/ 520989 h 1159457"/>
              <a:gd name="connsiteX1131" fmla="*/ 8629169 w 12191999"/>
              <a:gd name="connsiteY1131" fmla="*/ 510180 h 1159457"/>
              <a:gd name="connsiteX1132" fmla="*/ 8629169 w 12191999"/>
              <a:gd name="connsiteY1132" fmla="*/ 511261 h 1159457"/>
              <a:gd name="connsiteX1133" fmla="*/ 8629169 w 12191999"/>
              <a:gd name="connsiteY1133" fmla="*/ 518827 h 1159457"/>
              <a:gd name="connsiteX1134" fmla="*/ 8655516 w 12191999"/>
              <a:gd name="connsiteY1134" fmla="*/ 518827 h 1159457"/>
              <a:gd name="connsiteX1135" fmla="*/ 8655516 w 12191999"/>
              <a:gd name="connsiteY1135" fmla="*/ 773917 h 1159457"/>
              <a:gd name="connsiteX1136" fmla="*/ 8677810 w 12191999"/>
              <a:gd name="connsiteY1136" fmla="*/ 773917 h 1159457"/>
              <a:gd name="connsiteX1137" fmla="*/ 8677810 w 12191999"/>
              <a:gd name="connsiteY1137" fmla="*/ 769593 h 1159457"/>
              <a:gd name="connsiteX1138" fmla="*/ 8689970 w 12191999"/>
              <a:gd name="connsiteY1138" fmla="*/ 769593 h 1159457"/>
              <a:gd name="connsiteX1139" fmla="*/ 8689970 w 12191999"/>
              <a:gd name="connsiteY1139" fmla="*/ 773917 h 1159457"/>
              <a:gd name="connsiteX1140" fmla="*/ 8714290 w 12191999"/>
              <a:gd name="connsiteY1140" fmla="*/ 773917 h 1159457"/>
              <a:gd name="connsiteX1141" fmla="*/ 8714290 w 12191999"/>
              <a:gd name="connsiteY1141" fmla="*/ 760946 h 1159457"/>
              <a:gd name="connsiteX1142" fmla="*/ 8742664 w 12191999"/>
              <a:gd name="connsiteY1142" fmla="*/ 760946 h 1159457"/>
              <a:gd name="connsiteX1143" fmla="*/ 8754824 w 12191999"/>
              <a:gd name="connsiteY1143" fmla="*/ 756622 h 1159457"/>
              <a:gd name="connsiteX1144" fmla="*/ 8775091 w 12191999"/>
              <a:gd name="connsiteY1144" fmla="*/ 760946 h 1159457"/>
              <a:gd name="connsiteX1145" fmla="*/ 8775091 w 12191999"/>
              <a:gd name="connsiteY1145" fmla="*/ 743652 h 1159457"/>
              <a:gd name="connsiteX1146" fmla="*/ 8783198 w 12191999"/>
              <a:gd name="connsiteY1146" fmla="*/ 743652 h 1159457"/>
              <a:gd name="connsiteX1147" fmla="*/ 8783198 w 12191999"/>
              <a:gd name="connsiteY1147" fmla="*/ 730681 h 1159457"/>
              <a:gd name="connsiteX1148" fmla="*/ 8839945 w 12191999"/>
              <a:gd name="connsiteY1148" fmla="*/ 730681 h 1159457"/>
              <a:gd name="connsiteX1149" fmla="*/ 8839945 w 12191999"/>
              <a:gd name="connsiteY1149" fmla="*/ 700416 h 1159457"/>
              <a:gd name="connsiteX1150" fmla="*/ 8858185 w 12191999"/>
              <a:gd name="connsiteY1150" fmla="*/ 700416 h 1159457"/>
              <a:gd name="connsiteX1151" fmla="*/ 8858185 w 12191999"/>
              <a:gd name="connsiteY1151" fmla="*/ 693931 h 1159457"/>
              <a:gd name="connsiteX1152" fmla="*/ 8870345 w 12191999"/>
              <a:gd name="connsiteY1152" fmla="*/ 693931 h 1159457"/>
              <a:gd name="connsiteX1153" fmla="*/ 8870345 w 12191999"/>
              <a:gd name="connsiteY1153" fmla="*/ 700416 h 1159457"/>
              <a:gd name="connsiteX1154" fmla="*/ 8886559 w 12191999"/>
              <a:gd name="connsiteY1154" fmla="*/ 700416 h 1159457"/>
              <a:gd name="connsiteX1155" fmla="*/ 8886559 w 12191999"/>
              <a:gd name="connsiteY1155" fmla="*/ 750137 h 1159457"/>
              <a:gd name="connsiteX1156" fmla="*/ 8918986 w 12191999"/>
              <a:gd name="connsiteY1156" fmla="*/ 750137 h 1159457"/>
              <a:gd name="connsiteX1157" fmla="*/ 8918986 w 12191999"/>
              <a:gd name="connsiteY1157" fmla="*/ 724196 h 1159457"/>
              <a:gd name="connsiteX1158" fmla="*/ 8957493 w 12191999"/>
              <a:gd name="connsiteY1158" fmla="*/ 724196 h 1159457"/>
              <a:gd name="connsiteX1159" fmla="*/ 8957493 w 12191999"/>
              <a:gd name="connsiteY1159" fmla="*/ 693931 h 1159457"/>
              <a:gd name="connsiteX1160" fmla="*/ 9006134 w 12191999"/>
              <a:gd name="connsiteY1160" fmla="*/ 693931 h 1159457"/>
              <a:gd name="connsiteX1161" fmla="*/ 9006294 w 12191999"/>
              <a:gd name="connsiteY1161" fmla="*/ 724196 h 1159457"/>
              <a:gd name="connsiteX1162" fmla="*/ 9016478 w 12191999"/>
              <a:gd name="connsiteY1162" fmla="*/ 724196 h 1159457"/>
              <a:gd name="connsiteX1163" fmla="*/ 9016985 w 12191999"/>
              <a:gd name="connsiteY1163" fmla="*/ 723115 h 1159457"/>
              <a:gd name="connsiteX1164" fmla="*/ 9020531 w 12191999"/>
              <a:gd name="connsiteY1164" fmla="*/ 715549 h 1159457"/>
              <a:gd name="connsiteX1165" fmla="*/ 9022305 w 12191999"/>
              <a:gd name="connsiteY1165" fmla="*/ 715819 h 1159457"/>
              <a:gd name="connsiteX1166" fmla="*/ 9034718 w 12191999"/>
              <a:gd name="connsiteY1166" fmla="*/ 717710 h 1159457"/>
              <a:gd name="connsiteX1167" fmla="*/ 9035225 w 12191999"/>
              <a:gd name="connsiteY1167" fmla="*/ 719062 h 1159457"/>
              <a:gd name="connsiteX1168" fmla="*/ 9038771 w 12191999"/>
              <a:gd name="connsiteY1168" fmla="*/ 728519 h 1159457"/>
              <a:gd name="connsiteX1169" fmla="*/ 9065118 w 12191999"/>
              <a:gd name="connsiteY1169" fmla="*/ 730681 h 1159457"/>
              <a:gd name="connsiteX1170" fmla="*/ 9065118 w 12191999"/>
              <a:gd name="connsiteY1170" fmla="*/ 607460 h 1159457"/>
              <a:gd name="connsiteX1171" fmla="*/ 9067145 w 12191999"/>
              <a:gd name="connsiteY1171" fmla="*/ 607460 h 1159457"/>
              <a:gd name="connsiteX1172" fmla="*/ 9081332 w 12191999"/>
              <a:gd name="connsiteY1172" fmla="*/ 607460 h 1159457"/>
              <a:gd name="connsiteX1173" fmla="*/ 9081332 w 12191999"/>
              <a:gd name="connsiteY1173" fmla="*/ 471268 h 1159457"/>
              <a:gd name="connsiteX1174" fmla="*/ 9083105 w 12191999"/>
              <a:gd name="connsiteY1174" fmla="*/ 471268 h 1159457"/>
              <a:gd name="connsiteX1175" fmla="*/ 9095519 w 12191999"/>
              <a:gd name="connsiteY1175" fmla="*/ 471268 h 1159457"/>
              <a:gd name="connsiteX1176" fmla="*/ 9095519 w 12191999"/>
              <a:gd name="connsiteY1176" fmla="*/ 356694 h 1159457"/>
              <a:gd name="connsiteX1177" fmla="*/ 9099572 w 12191999"/>
              <a:gd name="connsiteY1177" fmla="*/ 328590 h 1159457"/>
              <a:gd name="connsiteX1178" fmla="*/ 9101599 w 12191999"/>
              <a:gd name="connsiteY1178" fmla="*/ 328590 h 1159457"/>
              <a:gd name="connsiteX1179" fmla="*/ 9115786 w 12191999"/>
              <a:gd name="connsiteY1179" fmla="*/ 328590 h 1159457"/>
              <a:gd name="connsiteX1180" fmla="*/ 9152266 w 12191999"/>
              <a:gd name="connsiteY1180" fmla="*/ 246443 h 1159457"/>
              <a:gd name="connsiteX1181" fmla="*/ 9156320 w 12191999"/>
              <a:gd name="connsiteY1181" fmla="*/ 0 h 1159457"/>
              <a:gd name="connsiteX1182" fmla="*/ 9158346 w 12191999"/>
              <a:gd name="connsiteY1182" fmla="*/ 246443 h 1159457"/>
              <a:gd name="connsiteX1183" fmla="*/ 9196853 w 12191999"/>
              <a:gd name="connsiteY1183" fmla="*/ 326429 h 1159457"/>
              <a:gd name="connsiteX1184" fmla="*/ 9198880 w 12191999"/>
              <a:gd name="connsiteY1184" fmla="*/ 326429 h 1159457"/>
              <a:gd name="connsiteX1185" fmla="*/ 9213067 w 12191999"/>
              <a:gd name="connsiteY1185" fmla="*/ 326429 h 1159457"/>
              <a:gd name="connsiteX1186" fmla="*/ 9213067 w 12191999"/>
              <a:gd name="connsiteY1186" fmla="*/ 350208 h 1159457"/>
              <a:gd name="connsiteX1187" fmla="*/ 9213574 w 12191999"/>
              <a:gd name="connsiteY1187" fmla="*/ 351019 h 1159457"/>
              <a:gd name="connsiteX1188" fmla="*/ 9217120 w 12191999"/>
              <a:gd name="connsiteY1188" fmla="*/ 356694 h 1159457"/>
              <a:gd name="connsiteX1189" fmla="*/ 9217120 w 12191999"/>
              <a:gd name="connsiteY1189" fmla="*/ 471268 h 1159457"/>
              <a:gd name="connsiteX1190" fmla="*/ 9219400 w 12191999"/>
              <a:gd name="connsiteY1190" fmla="*/ 471268 h 1159457"/>
              <a:gd name="connsiteX1191" fmla="*/ 9235361 w 12191999"/>
              <a:gd name="connsiteY1191" fmla="*/ 471268 h 1159457"/>
              <a:gd name="connsiteX1192" fmla="*/ 9235361 w 12191999"/>
              <a:gd name="connsiteY1192" fmla="*/ 611783 h 1159457"/>
              <a:gd name="connsiteX1193" fmla="*/ 9236881 w 12191999"/>
              <a:gd name="connsiteY1193" fmla="*/ 611513 h 1159457"/>
              <a:gd name="connsiteX1194" fmla="*/ 9247521 w 12191999"/>
              <a:gd name="connsiteY1194" fmla="*/ 609622 h 1159457"/>
              <a:gd name="connsiteX1195" fmla="*/ 9245494 w 12191999"/>
              <a:gd name="connsiteY1195" fmla="*/ 698254 h 1159457"/>
              <a:gd name="connsiteX1196" fmla="*/ 9247014 w 12191999"/>
              <a:gd name="connsiteY1196" fmla="*/ 698525 h 1159457"/>
              <a:gd name="connsiteX1197" fmla="*/ 9257654 w 12191999"/>
              <a:gd name="connsiteY1197" fmla="*/ 700416 h 1159457"/>
              <a:gd name="connsiteX1198" fmla="*/ 9257907 w 12191999"/>
              <a:gd name="connsiteY1198" fmla="*/ 701227 h 1159457"/>
              <a:gd name="connsiteX1199" fmla="*/ 9259681 w 12191999"/>
              <a:gd name="connsiteY1199" fmla="*/ 706902 h 1159457"/>
              <a:gd name="connsiteX1200" fmla="*/ 9260441 w 12191999"/>
              <a:gd name="connsiteY1200" fmla="*/ 704470 h 1159457"/>
              <a:gd name="connsiteX1201" fmla="*/ 9265761 w 12191999"/>
              <a:gd name="connsiteY1201" fmla="*/ 687446 h 1159457"/>
              <a:gd name="connsiteX1202" fmla="*/ 9267534 w 12191999"/>
              <a:gd name="connsiteY1202" fmla="*/ 687446 h 1159457"/>
              <a:gd name="connsiteX1203" fmla="*/ 9279948 w 12191999"/>
              <a:gd name="connsiteY1203" fmla="*/ 687446 h 1159457"/>
              <a:gd name="connsiteX1204" fmla="*/ 9279948 w 12191999"/>
              <a:gd name="connsiteY1204" fmla="*/ 719872 h 1159457"/>
              <a:gd name="connsiteX1205" fmla="*/ 9280961 w 12191999"/>
              <a:gd name="connsiteY1205" fmla="*/ 720413 h 1159457"/>
              <a:gd name="connsiteX1206" fmla="*/ 9288055 w 12191999"/>
              <a:gd name="connsiteY1206" fmla="*/ 724196 h 1159457"/>
              <a:gd name="connsiteX1207" fmla="*/ 9288055 w 12191999"/>
              <a:gd name="connsiteY1207" fmla="*/ 725547 h 1159457"/>
              <a:gd name="connsiteX1208" fmla="*/ 9288055 w 12191999"/>
              <a:gd name="connsiteY1208" fmla="*/ 735005 h 1159457"/>
              <a:gd name="connsiteX1209" fmla="*/ 9332642 w 12191999"/>
              <a:gd name="connsiteY1209" fmla="*/ 735005 h 1159457"/>
              <a:gd name="connsiteX1210" fmla="*/ 9332642 w 12191999"/>
              <a:gd name="connsiteY1210" fmla="*/ 736086 h 1159457"/>
              <a:gd name="connsiteX1211" fmla="*/ 9332642 w 12191999"/>
              <a:gd name="connsiteY1211" fmla="*/ 743652 h 1159457"/>
              <a:gd name="connsiteX1212" fmla="*/ 9334668 w 12191999"/>
              <a:gd name="connsiteY1212" fmla="*/ 743652 h 1159457"/>
              <a:gd name="connsiteX1213" fmla="*/ 9348855 w 12191999"/>
              <a:gd name="connsiteY1213" fmla="*/ 743652 h 1159457"/>
              <a:gd name="connsiteX1214" fmla="*/ 9348855 w 12191999"/>
              <a:gd name="connsiteY1214" fmla="*/ 713387 h 1159457"/>
              <a:gd name="connsiteX1215" fmla="*/ 9393442 w 12191999"/>
              <a:gd name="connsiteY1215" fmla="*/ 713387 h 1159457"/>
              <a:gd name="connsiteX1216" fmla="*/ 9393442 w 12191999"/>
              <a:gd name="connsiteY1216" fmla="*/ 712036 h 1159457"/>
              <a:gd name="connsiteX1217" fmla="*/ 9393442 w 12191999"/>
              <a:gd name="connsiteY1217" fmla="*/ 702578 h 1159457"/>
              <a:gd name="connsiteX1218" fmla="*/ 9394456 w 12191999"/>
              <a:gd name="connsiteY1218" fmla="*/ 702578 h 1159457"/>
              <a:gd name="connsiteX1219" fmla="*/ 9401549 w 12191999"/>
              <a:gd name="connsiteY1219" fmla="*/ 702578 h 1159457"/>
              <a:gd name="connsiteX1220" fmla="*/ 9401549 w 12191999"/>
              <a:gd name="connsiteY1220" fmla="*/ 700687 h 1159457"/>
              <a:gd name="connsiteX1221" fmla="*/ 9401549 w 12191999"/>
              <a:gd name="connsiteY1221" fmla="*/ 687446 h 1159457"/>
              <a:gd name="connsiteX1222" fmla="*/ 9402309 w 12191999"/>
              <a:gd name="connsiteY1222" fmla="*/ 687446 h 1159457"/>
              <a:gd name="connsiteX1223" fmla="*/ 9407629 w 12191999"/>
              <a:gd name="connsiteY1223" fmla="*/ 687446 h 1159457"/>
              <a:gd name="connsiteX1224" fmla="*/ 9407629 w 12191999"/>
              <a:gd name="connsiteY1224" fmla="*/ 686365 h 1159457"/>
              <a:gd name="connsiteX1225" fmla="*/ 9407629 w 12191999"/>
              <a:gd name="connsiteY1225" fmla="*/ 678798 h 1159457"/>
              <a:gd name="connsiteX1226" fmla="*/ 9409656 w 12191999"/>
              <a:gd name="connsiteY1226" fmla="*/ 678798 h 1159457"/>
              <a:gd name="connsiteX1227" fmla="*/ 9423843 w 12191999"/>
              <a:gd name="connsiteY1227" fmla="*/ 678798 h 1159457"/>
              <a:gd name="connsiteX1228" fmla="*/ 9423843 w 12191999"/>
              <a:gd name="connsiteY1228" fmla="*/ 679879 h 1159457"/>
              <a:gd name="connsiteX1229" fmla="*/ 9423843 w 12191999"/>
              <a:gd name="connsiteY1229" fmla="*/ 687446 h 1159457"/>
              <a:gd name="connsiteX1230" fmla="*/ 9446136 w 12191999"/>
              <a:gd name="connsiteY1230" fmla="*/ 687446 h 1159457"/>
              <a:gd name="connsiteX1231" fmla="*/ 9446136 w 12191999"/>
              <a:gd name="connsiteY1231" fmla="*/ 685554 h 1159457"/>
              <a:gd name="connsiteX1232" fmla="*/ 9446136 w 12191999"/>
              <a:gd name="connsiteY1232" fmla="*/ 672313 h 1159457"/>
              <a:gd name="connsiteX1233" fmla="*/ 9447910 w 12191999"/>
              <a:gd name="connsiteY1233" fmla="*/ 672313 h 1159457"/>
              <a:gd name="connsiteX1234" fmla="*/ 9460323 w 12191999"/>
              <a:gd name="connsiteY1234" fmla="*/ 672313 h 1159457"/>
              <a:gd name="connsiteX1235" fmla="*/ 9460323 w 12191999"/>
              <a:gd name="connsiteY1235" fmla="*/ 696093 h 1159457"/>
              <a:gd name="connsiteX1236" fmla="*/ 9461337 w 12191999"/>
              <a:gd name="connsiteY1236" fmla="*/ 696093 h 1159457"/>
              <a:gd name="connsiteX1237" fmla="*/ 9468430 w 12191999"/>
              <a:gd name="connsiteY1237" fmla="*/ 696093 h 1159457"/>
              <a:gd name="connsiteX1238" fmla="*/ 9468430 w 12191999"/>
              <a:gd name="connsiteY1238" fmla="*/ 695012 h 1159457"/>
              <a:gd name="connsiteX1239" fmla="*/ 9468430 w 12191999"/>
              <a:gd name="connsiteY1239" fmla="*/ 687446 h 1159457"/>
              <a:gd name="connsiteX1240" fmla="*/ 9470203 w 12191999"/>
              <a:gd name="connsiteY1240" fmla="*/ 687446 h 1159457"/>
              <a:gd name="connsiteX1241" fmla="*/ 9482617 w 12191999"/>
              <a:gd name="connsiteY1241" fmla="*/ 687446 h 1159457"/>
              <a:gd name="connsiteX1242" fmla="*/ 9482617 w 12191999"/>
              <a:gd name="connsiteY1242" fmla="*/ 713387 h 1159457"/>
              <a:gd name="connsiteX1243" fmla="*/ 9484644 w 12191999"/>
              <a:gd name="connsiteY1243" fmla="*/ 713387 h 1159457"/>
              <a:gd name="connsiteX1244" fmla="*/ 9498830 w 12191999"/>
              <a:gd name="connsiteY1244" fmla="*/ 713387 h 1159457"/>
              <a:gd name="connsiteX1245" fmla="*/ 9498830 w 12191999"/>
              <a:gd name="connsiteY1245" fmla="*/ 715008 h 1159457"/>
              <a:gd name="connsiteX1246" fmla="*/ 9498830 w 12191999"/>
              <a:gd name="connsiteY1246" fmla="*/ 726358 h 1159457"/>
              <a:gd name="connsiteX1247" fmla="*/ 9499590 w 12191999"/>
              <a:gd name="connsiteY1247" fmla="*/ 726358 h 1159457"/>
              <a:gd name="connsiteX1248" fmla="*/ 9504911 w 12191999"/>
              <a:gd name="connsiteY1248" fmla="*/ 726358 h 1159457"/>
              <a:gd name="connsiteX1249" fmla="*/ 9504911 w 12191999"/>
              <a:gd name="connsiteY1249" fmla="*/ 725547 h 1159457"/>
              <a:gd name="connsiteX1250" fmla="*/ 9504911 w 12191999"/>
              <a:gd name="connsiteY1250" fmla="*/ 719872 h 1159457"/>
              <a:gd name="connsiteX1251" fmla="*/ 9535311 w 12191999"/>
              <a:gd name="connsiteY1251" fmla="*/ 719872 h 1159457"/>
              <a:gd name="connsiteX1252" fmla="*/ 9535311 w 12191999"/>
              <a:gd name="connsiteY1252" fmla="*/ 743652 h 1159457"/>
              <a:gd name="connsiteX1253" fmla="*/ 9536324 w 12191999"/>
              <a:gd name="connsiteY1253" fmla="*/ 743652 h 1159457"/>
              <a:gd name="connsiteX1254" fmla="*/ 9543418 w 12191999"/>
              <a:gd name="connsiteY1254" fmla="*/ 743652 h 1159457"/>
              <a:gd name="connsiteX1255" fmla="*/ 9543418 w 12191999"/>
              <a:gd name="connsiteY1255" fmla="*/ 744733 h 1159457"/>
              <a:gd name="connsiteX1256" fmla="*/ 9543418 w 12191999"/>
              <a:gd name="connsiteY1256" fmla="*/ 752299 h 1159457"/>
              <a:gd name="connsiteX1257" fmla="*/ 9544178 w 12191999"/>
              <a:gd name="connsiteY1257" fmla="*/ 752299 h 1159457"/>
              <a:gd name="connsiteX1258" fmla="*/ 9549498 w 12191999"/>
              <a:gd name="connsiteY1258" fmla="*/ 752299 h 1159457"/>
              <a:gd name="connsiteX1259" fmla="*/ 9549498 w 12191999"/>
              <a:gd name="connsiteY1259" fmla="*/ 750137 h 1159457"/>
              <a:gd name="connsiteX1260" fmla="*/ 9549498 w 12191999"/>
              <a:gd name="connsiteY1260" fmla="*/ 735005 h 1159457"/>
              <a:gd name="connsiteX1261" fmla="*/ 9550511 w 12191999"/>
              <a:gd name="connsiteY1261" fmla="*/ 735005 h 1159457"/>
              <a:gd name="connsiteX1262" fmla="*/ 9557605 w 12191999"/>
              <a:gd name="connsiteY1262" fmla="*/ 735005 h 1159457"/>
              <a:gd name="connsiteX1263" fmla="*/ 9557605 w 12191999"/>
              <a:gd name="connsiteY1263" fmla="*/ 736086 h 1159457"/>
              <a:gd name="connsiteX1264" fmla="*/ 9557605 w 12191999"/>
              <a:gd name="connsiteY1264" fmla="*/ 743652 h 1159457"/>
              <a:gd name="connsiteX1265" fmla="*/ 9562925 w 12191999"/>
              <a:gd name="connsiteY1265" fmla="*/ 741659 h 1159457"/>
              <a:gd name="connsiteX1266" fmla="*/ 9563685 w 12191999"/>
              <a:gd name="connsiteY1266" fmla="*/ 740679 h 1159457"/>
              <a:gd name="connsiteX1267" fmla="*/ 9563685 w 12191999"/>
              <a:gd name="connsiteY1267" fmla="*/ 735005 h 1159457"/>
              <a:gd name="connsiteX1268" fmla="*/ 9602192 w 12191999"/>
              <a:gd name="connsiteY1268" fmla="*/ 735005 h 1159457"/>
              <a:gd name="connsiteX1269" fmla="*/ 9602192 w 12191999"/>
              <a:gd name="connsiteY1269" fmla="*/ 758784 h 1159457"/>
              <a:gd name="connsiteX1270" fmla="*/ 9604218 w 12191999"/>
              <a:gd name="connsiteY1270" fmla="*/ 758784 h 1159457"/>
              <a:gd name="connsiteX1271" fmla="*/ 9618405 w 12191999"/>
              <a:gd name="connsiteY1271" fmla="*/ 758784 h 1159457"/>
              <a:gd name="connsiteX1272" fmla="*/ 9618405 w 12191999"/>
              <a:gd name="connsiteY1272" fmla="*/ 759865 h 1159457"/>
              <a:gd name="connsiteX1273" fmla="*/ 9618405 w 12191999"/>
              <a:gd name="connsiteY1273" fmla="*/ 767431 h 1159457"/>
              <a:gd name="connsiteX1274" fmla="*/ 9620179 w 12191999"/>
              <a:gd name="connsiteY1274" fmla="*/ 767431 h 1159457"/>
              <a:gd name="connsiteX1275" fmla="*/ 9632592 w 12191999"/>
              <a:gd name="connsiteY1275" fmla="*/ 767431 h 1159457"/>
              <a:gd name="connsiteX1276" fmla="*/ 9632592 w 12191999"/>
              <a:gd name="connsiteY1276" fmla="*/ 743652 h 1159457"/>
              <a:gd name="connsiteX1277" fmla="*/ 9633605 w 12191999"/>
              <a:gd name="connsiteY1277" fmla="*/ 743652 h 1159457"/>
              <a:gd name="connsiteX1278" fmla="*/ 9640699 w 12191999"/>
              <a:gd name="connsiteY1278" fmla="*/ 743652 h 1159457"/>
              <a:gd name="connsiteX1279" fmla="*/ 9640699 w 12191999"/>
              <a:gd name="connsiteY1279" fmla="*/ 711225 h 1159457"/>
              <a:gd name="connsiteX1280" fmla="*/ 9641712 w 12191999"/>
              <a:gd name="connsiteY1280" fmla="*/ 711225 h 1159457"/>
              <a:gd name="connsiteX1281" fmla="*/ 9648806 w 12191999"/>
              <a:gd name="connsiteY1281" fmla="*/ 711225 h 1159457"/>
              <a:gd name="connsiteX1282" fmla="*/ 9648806 w 12191999"/>
              <a:gd name="connsiteY1282" fmla="*/ 709334 h 1159457"/>
              <a:gd name="connsiteX1283" fmla="*/ 9648806 w 12191999"/>
              <a:gd name="connsiteY1283" fmla="*/ 696093 h 1159457"/>
              <a:gd name="connsiteX1284" fmla="*/ 9647539 w 12191999"/>
              <a:gd name="connsiteY1284" fmla="*/ 694471 h 1159457"/>
              <a:gd name="connsiteX1285" fmla="*/ 9652859 w 12191999"/>
              <a:gd name="connsiteY1285" fmla="*/ 683122 h 1159457"/>
              <a:gd name="connsiteX1286" fmla="*/ 9660966 w 12191999"/>
              <a:gd name="connsiteY1286" fmla="*/ 711225 h 1159457"/>
              <a:gd name="connsiteX1287" fmla="*/ 9661726 w 12191999"/>
              <a:gd name="connsiteY1287" fmla="*/ 711225 h 1159457"/>
              <a:gd name="connsiteX1288" fmla="*/ 9667046 w 12191999"/>
              <a:gd name="connsiteY1288" fmla="*/ 711225 h 1159457"/>
              <a:gd name="connsiteX1289" fmla="*/ 9667046 w 12191999"/>
              <a:gd name="connsiteY1289" fmla="*/ 605298 h 1159457"/>
              <a:gd name="connsiteX1290" fmla="*/ 9668566 w 12191999"/>
              <a:gd name="connsiteY1290" fmla="*/ 605298 h 1159457"/>
              <a:gd name="connsiteX1291" fmla="*/ 9679206 w 12191999"/>
              <a:gd name="connsiteY1291" fmla="*/ 605298 h 1159457"/>
              <a:gd name="connsiteX1292" fmla="*/ 9679206 w 12191999"/>
              <a:gd name="connsiteY1292" fmla="*/ 557739 h 1159457"/>
              <a:gd name="connsiteX1293" fmla="*/ 9705553 w 12191999"/>
              <a:gd name="connsiteY1293" fmla="*/ 557739 h 1159457"/>
              <a:gd name="connsiteX1294" fmla="*/ 9705553 w 12191999"/>
              <a:gd name="connsiteY1294" fmla="*/ 536121 h 1159457"/>
              <a:gd name="connsiteX1295" fmla="*/ 9740007 w 12191999"/>
              <a:gd name="connsiteY1295" fmla="*/ 536121 h 1159457"/>
              <a:gd name="connsiteX1296" fmla="*/ 9740007 w 12191999"/>
              <a:gd name="connsiteY1296" fmla="*/ 538553 h 1159457"/>
              <a:gd name="connsiteX1297" fmla="*/ 9740007 w 12191999"/>
              <a:gd name="connsiteY1297" fmla="*/ 555577 h 1159457"/>
              <a:gd name="connsiteX1298" fmla="*/ 9742287 w 12191999"/>
              <a:gd name="connsiteY1298" fmla="*/ 555577 h 1159457"/>
              <a:gd name="connsiteX1299" fmla="*/ 9758247 w 12191999"/>
              <a:gd name="connsiteY1299" fmla="*/ 555577 h 1159457"/>
              <a:gd name="connsiteX1300" fmla="*/ 9758247 w 12191999"/>
              <a:gd name="connsiteY1300" fmla="*/ 603136 h 1159457"/>
              <a:gd name="connsiteX1301" fmla="*/ 9759260 w 12191999"/>
              <a:gd name="connsiteY1301" fmla="*/ 603136 h 1159457"/>
              <a:gd name="connsiteX1302" fmla="*/ 9766354 w 12191999"/>
              <a:gd name="connsiteY1302" fmla="*/ 603136 h 1159457"/>
              <a:gd name="connsiteX1303" fmla="*/ 9780541 w 12191999"/>
              <a:gd name="connsiteY1303" fmla="*/ 607460 h 1159457"/>
              <a:gd name="connsiteX1304" fmla="*/ 9780541 w 12191999"/>
              <a:gd name="connsiteY1304" fmla="*/ 646372 h 1159457"/>
              <a:gd name="connsiteX1305" fmla="*/ 9781554 w 12191999"/>
              <a:gd name="connsiteY1305" fmla="*/ 646372 h 1159457"/>
              <a:gd name="connsiteX1306" fmla="*/ 9788647 w 12191999"/>
              <a:gd name="connsiteY1306" fmla="*/ 646372 h 1159457"/>
              <a:gd name="connsiteX1307" fmla="*/ 9788647 w 12191999"/>
              <a:gd name="connsiteY1307" fmla="*/ 647993 h 1159457"/>
              <a:gd name="connsiteX1308" fmla="*/ 9788647 w 12191999"/>
              <a:gd name="connsiteY1308" fmla="*/ 659342 h 1159457"/>
              <a:gd name="connsiteX1309" fmla="*/ 9790674 w 12191999"/>
              <a:gd name="connsiteY1309" fmla="*/ 659342 h 1159457"/>
              <a:gd name="connsiteX1310" fmla="*/ 9804861 w 12191999"/>
              <a:gd name="connsiteY1310" fmla="*/ 659342 h 1159457"/>
              <a:gd name="connsiteX1311" fmla="*/ 9810941 w 12191999"/>
              <a:gd name="connsiteY1311" fmla="*/ 665828 h 1159457"/>
              <a:gd name="connsiteX1312" fmla="*/ 9810941 w 12191999"/>
              <a:gd name="connsiteY1312" fmla="*/ 687446 h 1159457"/>
              <a:gd name="connsiteX1313" fmla="*/ 9813221 w 12191999"/>
              <a:gd name="connsiteY1313" fmla="*/ 687446 h 1159457"/>
              <a:gd name="connsiteX1314" fmla="*/ 9829181 w 12191999"/>
              <a:gd name="connsiteY1314" fmla="*/ 687446 h 1159457"/>
              <a:gd name="connsiteX1315" fmla="*/ 9829181 w 12191999"/>
              <a:gd name="connsiteY1315" fmla="*/ 688526 h 1159457"/>
              <a:gd name="connsiteX1316" fmla="*/ 9829181 w 12191999"/>
              <a:gd name="connsiteY1316" fmla="*/ 696093 h 1159457"/>
              <a:gd name="connsiteX1317" fmla="*/ 9830448 w 12191999"/>
              <a:gd name="connsiteY1317" fmla="*/ 696093 h 1159457"/>
              <a:gd name="connsiteX1318" fmla="*/ 9839315 w 12191999"/>
              <a:gd name="connsiteY1318" fmla="*/ 696093 h 1159457"/>
              <a:gd name="connsiteX1319" fmla="*/ 9839315 w 12191999"/>
              <a:gd name="connsiteY1319" fmla="*/ 698254 h 1159457"/>
              <a:gd name="connsiteX1320" fmla="*/ 9839315 w 12191999"/>
              <a:gd name="connsiteY1320" fmla="*/ 713387 h 1159457"/>
              <a:gd name="connsiteX1321" fmla="*/ 9843368 w 12191999"/>
              <a:gd name="connsiteY1321" fmla="*/ 711495 h 1159457"/>
              <a:gd name="connsiteX1322" fmla="*/ 9843368 w 12191999"/>
              <a:gd name="connsiteY1322" fmla="*/ 698254 h 1159457"/>
              <a:gd name="connsiteX1323" fmla="*/ 9844381 w 12191999"/>
              <a:gd name="connsiteY1323" fmla="*/ 698254 h 1159457"/>
              <a:gd name="connsiteX1324" fmla="*/ 9851475 w 12191999"/>
              <a:gd name="connsiteY1324" fmla="*/ 698254 h 1159457"/>
              <a:gd name="connsiteX1325" fmla="*/ 9851475 w 12191999"/>
              <a:gd name="connsiteY1325" fmla="*/ 699876 h 1159457"/>
              <a:gd name="connsiteX1326" fmla="*/ 9851475 w 12191999"/>
              <a:gd name="connsiteY1326" fmla="*/ 711225 h 1159457"/>
              <a:gd name="connsiteX1327" fmla="*/ 9852235 w 12191999"/>
              <a:gd name="connsiteY1327" fmla="*/ 711225 h 1159457"/>
              <a:gd name="connsiteX1328" fmla="*/ 9857555 w 12191999"/>
              <a:gd name="connsiteY1328" fmla="*/ 711225 h 1159457"/>
              <a:gd name="connsiteX1329" fmla="*/ 9906195 w 12191999"/>
              <a:gd name="connsiteY1329" fmla="*/ 706902 h 1159457"/>
              <a:gd name="connsiteX1330" fmla="*/ 9906195 w 12191999"/>
              <a:gd name="connsiteY1330" fmla="*/ 708253 h 1159457"/>
              <a:gd name="connsiteX1331" fmla="*/ 9906195 w 12191999"/>
              <a:gd name="connsiteY1331" fmla="*/ 717710 h 1159457"/>
              <a:gd name="connsiteX1332" fmla="*/ 9906955 w 12191999"/>
              <a:gd name="connsiteY1332" fmla="*/ 717710 h 1159457"/>
              <a:gd name="connsiteX1333" fmla="*/ 9912276 w 12191999"/>
              <a:gd name="connsiteY1333" fmla="*/ 717710 h 1159457"/>
              <a:gd name="connsiteX1334" fmla="*/ 9912276 w 12191999"/>
              <a:gd name="connsiteY1334" fmla="*/ 719872 h 1159457"/>
              <a:gd name="connsiteX1335" fmla="*/ 9912276 w 12191999"/>
              <a:gd name="connsiteY1335" fmla="*/ 735005 h 1159457"/>
              <a:gd name="connsiteX1336" fmla="*/ 9914302 w 12191999"/>
              <a:gd name="connsiteY1336" fmla="*/ 733654 h 1159457"/>
              <a:gd name="connsiteX1337" fmla="*/ 9928489 w 12191999"/>
              <a:gd name="connsiteY1337" fmla="*/ 724196 h 1159457"/>
              <a:gd name="connsiteX1338" fmla="*/ 9934569 w 12191999"/>
              <a:gd name="connsiteY1338" fmla="*/ 683122 h 1159457"/>
              <a:gd name="connsiteX1339" fmla="*/ 9935329 w 12191999"/>
              <a:gd name="connsiteY1339" fmla="*/ 682852 h 1159457"/>
              <a:gd name="connsiteX1340" fmla="*/ 9940649 w 12191999"/>
              <a:gd name="connsiteY1340" fmla="*/ 680960 h 1159457"/>
              <a:gd name="connsiteX1341" fmla="*/ 9942676 w 12191999"/>
              <a:gd name="connsiteY1341" fmla="*/ 611783 h 1159457"/>
              <a:gd name="connsiteX1342" fmla="*/ 9944703 w 12191999"/>
              <a:gd name="connsiteY1342" fmla="*/ 680960 h 1159457"/>
              <a:gd name="connsiteX1343" fmla="*/ 9945463 w 12191999"/>
              <a:gd name="connsiteY1343" fmla="*/ 681230 h 1159457"/>
              <a:gd name="connsiteX1344" fmla="*/ 9950783 w 12191999"/>
              <a:gd name="connsiteY1344" fmla="*/ 683122 h 1159457"/>
              <a:gd name="connsiteX1345" fmla="*/ 9950783 w 12191999"/>
              <a:gd name="connsiteY1345" fmla="*/ 596651 h 1159457"/>
              <a:gd name="connsiteX1346" fmla="*/ 9954836 w 12191999"/>
              <a:gd name="connsiteY1346" fmla="*/ 564224 h 1159457"/>
              <a:gd name="connsiteX1347" fmla="*/ 9993343 w 12191999"/>
              <a:gd name="connsiteY1347" fmla="*/ 564224 h 1159457"/>
              <a:gd name="connsiteX1348" fmla="*/ 9993343 w 12191999"/>
              <a:gd name="connsiteY1348" fmla="*/ 596651 h 1159457"/>
              <a:gd name="connsiteX1349" fmla="*/ 9994103 w 12191999"/>
              <a:gd name="connsiteY1349" fmla="*/ 596651 h 1159457"/>
              <a:gd name="connsiteX1350" fmla="*/ 9999423 w 12191999"/>
              <a:gd name="connsiteY1350" fmla="*/ 596651 h 1159457"/>
              <a:gd name="connsiteX1351" fmla="*/ 9999423 w 12191999"/>
              <a:gd name="connsiteY1351" fmla="*/ 514503 h 1159457"/>
              <a:gd name="connsiteX1352" fmla="*/ 10001197 w 12191999"/>
              <a:gd name="connsiteY1352" fmla="*/ 514503 h 1159457"/>
              <a:gd name="connsiteX1353" fmla="*/ 10013610 w 12191999"/>
              <a:gd name="connsiteY1353" fmla="*/ 514503 h 1159457"/>
              <a:gd name="connsiteX1354" fmla="*/ 10013610 w 12191999"/>
              <a:gd name="connsiteY1354" fmla="*/ 512612 h 1159457"/>
              <a:gd name="connsiteX1355" fmla="*/ 10013610 w 12191999"/>
              <a:gd name="connsiteY1355" fmla="*/ 499371 h 1159457"/>
              <a:gd name="connsiteX1356" fmla="*/ 10035904 w 12191999"/>
              <a:gd name="connsiteY1356" fmla="*/ 499371 h 1159457"/>
              <a:gd name="connsiteX1357" fmla="*/ 10035904 w 12191999"/>
              <a:gd name="connsiteY1357" fmla="*/ 498290 h 1159457"/>
              <a:gd name="connsiteX1358" fmla="*/ 10035904 w 12191999"/>
              <a:gd name="connsiteY1358" fmla="*/ 490724 h 1159457"/>
              <a:gd name="connsiteX1359" fmla="*/ 10037677 w 12191999"/>
              <a:gd name="connsiteY1359" fmla="*/ 490724 h 1159457"/>
              <a:gd name="connsiteX1360" fmla="*/ 10050091 w 12191999"/>
              <a:gd name="connsiteY1360" fmla="*/ 490724 h 1159457"/>
              <a:gd name="connsiteX1361" fmla="*/ 10050091 w 12191999"/>
              <a:gd name="connsiteY1361" fmla="*/ 491805 h 1159457"/>
              <a:gd name="connsiteX1362" fmla="*/ 10050091 w 12191999"/>
              <a:gd name="connsiteY1362" fmla="*/ 499371 h 1159457"/>
              <a:gd name="connsiteX1363" fmla="*/ 10050851 w 12191999"/>
              <a:gd name="connsiteY1363" fmla="*/ 499371 h 1159457"/>
              <a:gd name="connsiteX1364" fmla="*/ 10056171 w 12191999"/>
              <a:gd name="connsiteY1364" fmla="*/ 499371 h 1159457"/>
              <a:gd name="connsiteX1365" fmla="*/ 10066304 w 12191999"/>
              <a:gd name="connsiteY1365" fmla="*/ 495047 h 1159457"/>
              <a:gd name="connsiteX1366" fmla="*/ 10070357 w 12191999"/>
              <a:gd name="connsiteY1366" fmla="*/ 498290 h 1159457"/>
              <a:gd name="connsiteX1367" fmla="*/ 10070357 w 12191999"/>
              <a:gd name="connsiteY1367" fmla="*/ 490724 h 1159457"/>
              <a:gd name="connsiteX1368" fmla="*/ 10072637 w 12191999"/>
              <a:gd name="connsiteY1368" fmla="*/ 490724 h 1159457"/>
              <a:gd name="connsiteX1369" fmla="*/ 10088598 w 12191999"/>
              <a:gd name="connsiteY1369" fmla="*/ 490724 h 1159457"/>
              <a:gd name="connsiteX1370" fmla="*/ 10088598 w 12191999"/>
              <a:gd name="connsiteY1370" fmla="*/ 491805 h 1159457"/>
              <a:gd name="connsiteX1371" fmla="*/ 10088598 w 12191999"/>
              <a:gd name="connsiteY1371" fmla="*/ 499371 h 1159457"/>
              <a:gd name="connsiteX1372" fmla="*/ 10118998 w 12191999"/>
              <a:gd name="connsiteY1372" fmla="*/ 499371 h 1159457"/>
              <a:gd name="connsiteX1373" fmla="*/ 10118998 w 12191999"/>
              <a:gd name="connsiteY1373" fmla="*/ 500992 h 1159457"/>
              <a:gd name="connsiteX1374" fmla="*/ 10118998 w 12191999"/>
              <a:gd name="connsiteY1374" fmla="*/ 512342 h 1159457"/>
              <a:gd name="connsiteX1375" fmla="*/ 10145345 w 12191999"/>
              <a:gd name="connsiteY1375" fmla="*/ 512342 h 1159457"/>
              <a:gd name="connsiteX1376" fmla="*/ 10145345 w 12191999"/>
              <a:gd name="connsiteY1376" fmla="*/ 542606 h 1159457"/>
              <a:gd name="connsiteX1377" fmla="*/ 10146105 w 12191999"/>
              <a:gd name="connsiteY1377" fmla="*/ 542606 h 1159457"/>
              <a:gd name="connsiteX1378" fmla="*/ 10151425 w 12191999"/>
              <a:gd name="connsiteY1378" fmla="*/ 542606 h 1159457"/>
              <a:gd name="connsiteX1379" fmla="*/ 10151425 w 12191999"/>
              <a:gd name="connsiteY1379" fmla="*/ 543687 h 1159457"/>
              <a:gd name="connsiteX1380" fmla="*/ 10151425 w 12191999"/>
              <a:gd name="connsiteY1380" fmla="*/ 551254 h 1159457"/>
              <a:gd name="connsiteX1381" fmla="*/ 10155479 w 12191999"/>
              <a:gd name="connsiteY1381" fmla="*/ 581518 h 1159457"/>
              <a:gd name="connsiteX1382" fmla="*/ 10156239 w 12191999"/>
              <a:gd name="connsiteY1382" fmla="*/ 581518 h 1159457"/>
              <a:gd name="connsiteX1383" fmla="*/ 10161559 w 12191999"/>
              <a:gd name="connsiteY1383" fmla="*/ 581518 h 1159457"/>
              <a:gd name="connsiteX1384" fmla="*/ 10161559 w 12191999"/>
              <a:gd name="connsiteY1384" fmla="*/ 582329 h 1159457"/>
              <a:gd name="connsiteX1385" fmla="*/ 10161559 w 12191999"/>
              <a:gd name="connsiteY1385" fmla="*/ 588004 h 1159457"/>
              <a:gd name="connsiteX1386" fmla="*/ 10162572 w 12191999"/>
              <a:gd name="connsiteY1386" fmla="*/ 588004 h 1159457"/>
              <a:gd name="connsiteX1387" fmla="*/ 10169665 w 12191999"/>
              <a:gd name="connsiteY1387" fmla="*/ 588004 h 1159457"/>
              <a:gd name="connsiteX1388" fmla="*/ 10169665 w 12191999"/>
              <a:gd name="connsiteY1388" fmla="*/ 618269 h 1159457"/>
              <a:gd name="connsiteX1389" fmla="*/ 10171692 w 12191999"/>
              <a:gd name="connsiteY1389" fmla="*/ 618269 h 1159457"/>
              <a:gd name="connsiteX1390" fmla="*/ 10185879 w 12191999"/>
              <a:gd name="connsiteY1390" fmla="*/ 618269 h 1159457"/>
              <a:gd name="connsiteX1391" fmla="*/ 10185879 w 12191999"/>
              <a:gd name="connsiteY1391" fmla="*/ 642048 h 1159457"/>
              <a:gd name="connsiteX1392" fmla="*/ 10187906 w 12191999"/>
              <a:gd name="connsiteY1392" fmla="*/ 643669 h 1159457"/>
              <a:gd name="connsiteX1393" fmla="*/ 10187906 w 12191999"/>
              <a:gd name="connsiteY1393" fmla="*/ 655019 h 1159457"/>
              <a:gd name="connsiteX1394" fmla="*/ 10188666 w 12191999"/>
              <a:gd name="connsiteY1394" fmla="*/ 655019 h 1159457"/>
              <a:gd name="connsiteX1395" fmla="*/ 10193986 w 12191999"/>
              <a:gd name="connsiteY1395" fmla="*/ 655019 h 1159457"/>
              <a:gd name="connsiteX1396" fmla="*/ 10193986 w 12191999"/>
              <a:gd name="connsiteY1396" fmla="*/ 678798 h 1159457"/>
              <a:gd name="connsiteX1397" fmla="*/ 10195252 w 12191999"/>
              <a:gd name="connsiteY1397" fmla="*/ 678798 h 1159457"/>
              <a:gd name="connsiteX1398" fmla="*/ 10204119 w 12191999"/>
              <a:gd name="connsiteY1398" fmla="*/ 678798 h 1159457"/>
              <a:gd name="connsiteX1399" fmla="*/ 10206146 w 12191999"/>
              <a:gd name="connsiteY1399" fmla="*/ 682852 h 1159457"/>
              <a:gd name="connsiteX1400" fmla="*/ 10206146 w 12191999"/>
              <a:gd name="connsiteY1400" fmla="*/ 696093 h 1159457"/>
              <a:gd name="connsiteX1401" fmla="*/ 10207666 w 12191999"/>
              <a:gd name="connsiteY1401" fmla="*/ 694201 h 1159457"/>
              <a:gd name="connsiteX1402" fmla="*/ 10218306 w 12191999"/>
              <a:gd name="connsiteY1402" fmla="*/ 680960 h 1159457"/>
              <a:gd name="connsiteX1403" fmla="*/ 10246680 w 12191999"/>
              <a:gd name="connsiteY1403" fmla="*/ 680960 h 1159457"/>
              <a:gd name="connsiteX1404" fmla="*/ 10246680 w 12191999"/>
              <a:gd name="connsiteY1404" fmla="*/ 767431 h 1159457"/>
              <a:gd name="connsiteX1405" fmla="*/ 10247440 w 12191999"/>
              <a:gd name="connsiteY1405" fmla="*/ 767431 h 1159457"/>
              <a:gd name="connsiteX1406" fmla="*/ 10252760 w 12191999"/>
              <a:gd name="connsiteY1406" fmla="*/ 767431 h 1159457"/>
              <a:gd name="connsiteX1407" fmla="*/ 10253520 w 12191999"/>
              <a:gd name="connsiteY1407" fmla="*/ 766080 h 1159457"/>
              <a:gd name="connsiteX1408" fmla="*/ 10258840 w 12191999"/>
              <a:gd name="connsiteY1408" fmla="*/ 756622 h 1159457"/>
              <a:gd name="connsiteX1409" fmla="*/ 10258840 w 12191999"/>
              <a:gd name="connsiteY1409" fmla="*/ 758514 h 1159457"/>
              <a:gd name="connsiteX1410" fmla="*/ 10258840 w 12191999"/>
              <a:gd name="connsiteY1410" fmla="*/ 771755 h 1159457"/>
              <a:gd name="connsiteX1411" fmla="*/ 10262893 w 12191999"/>
              <a:gd name="connsiteY1411" fmla="*/ 726358 h 1159457"/>
              <a:gd name="connsiteX1412" fmla="*/ 10263653 w 12191999"/>
              <a:gd name="connsiteY1412" fmla="*/ 726358 h 1159457"/>
              <a:gd name="connsiteX1413" fmla="*/ 10268973 w 12191999"/>
              <a:gd name="connsiteY1413" fmla="*/ 726358 h 1159457"/>
              <a:gd name="connsiteX1414" fmla="*/ 10268973 w 12191999"/>
              <a:gd name="connsiteY1414" fmla="*/ 661504 h 1159457"/>
              <a:gd name="connsiteX1415" fmla="*/ 10269987 w 12191999"/>
              <a:gd name="connsiteY1415" fmla="*/ 661504 h 1159457"/>
              <a:gd name="connsiteX1416" fmla="*/ 10277080 w 12191999"/>
              <a:gd name="connsiteY1416" fmla="*/ 661504 h 1159457"/>
              <a:gd name="connsiteX1417" fmla="*/ 10289240 w 12191999"/>
              <a:gd name="connsiteY1417" fmla="*/ 618269 h 1159457"/>
              <a:gd name="connsiteX1418" fmla="*/ 10290507 w 12191999"/>
              <a:gd name="connsiteY1418" fmla="*/ 618269 h 1159457"/>
              <a:gd name="connsiteX1419" fmla="*/ 10299374 w 12191999"/>
              <a:gd name="connsiteY1419" fmla="*/ 618269 h 1159457"/>
              <a:gd name="connsiteX1420" fmla="*/ 10309507 w 12191999"/>
              <a:gd name="connsiteY1420" fmla="*/ 661504 h 1159457"/>
              <a:gd name="connsiteX1421" fmla="*/ 10310520 w 12191999"/>
              <a:gd name="connsiteY1421" fmla="*/ 661504 h 1159457"/>
              <a:gd name="connsiteX1422" fmla="*/ 10317614 w 12191999"/>
              <a:gd name="connsiteY1422" fmla="*/ 661504 h 1159457"/>
              <a:gd name="connsiteX1423" fmla="*/ 10317614 w 12191999"/>
              <a:gd name="connsiteY1423" fmla="*/ 700416 h 1159457"/>
              <a:gd name="connsiteX1424" fmla="*/ 10319387 w 12191999"/>
              <a:gd name="connsiteY1424" fmla="*/ 700416 h 1159457"/>
              <a:gd name="connsiteX1425" fmla="*/ 10331801 w 12191999"/>
              <a:gd name="connsiteY1425" fmla="*/ 700416 h 1159457"/>
              <a:gd name="connsiteX1426" fmla="*/ 10331801 w 12191999"/>
              <a:gd name="connsiteY1426" fmla="*/ 702578 h 1159457"/>
              <a:gd name="connsiteX1427" fmla="*/ 10331801 w 12191999"/>
              <a:gd name="connsiteY1427" fmla="*/ 717710 h 1159457"/>
              <a:gd name="connsiteX1428" fmla="*/ 10335854 w 12191999"/>
              <a:gd name="connsiteY1428" fmla="*/ 715549 h 1159457"/>
              <a:gd name="connsiteX1429" fmla="*/ 10335854 w 12191999"/>
              <a:gd name="connsiteY1429" fmla="*/ 700416 h 1159457"/>
              <a:gd name="connsiteX1430" fmla="*/ 10337374 w 12191999"/>
              <a:gd name="connsiteY1430" fmla="*/ 700416 h 1159457"/>
              <a:gd name="connsiteX1431" fmla="*/ 10348014 w 12191999"/>
              <a:gd name="connsiteY1431" fmla="*/ 700416 h 1159457"/>
              <a:gd name="connsiteX1432" fmla="*/ 10348014 w 12191999"/>
              <a:gd name="connsiteY1432" fmla="*/ 702037 h 1159457"/>
              <a:gd name="connsiteX1433" fmla="*/ 10348014 w 12191999"/>
              <a:gd name="connsiteY1433" fmla="*/ 713387 h 1159457"/>
              <a:gd name="connsiteX1434" fmla="*/ 10378415 w 12191999"/>
              <a:gd name="connsiteY1434" fmla="*/ 713387 h 1159457"/>
              <a:gd name="connsiteX1435" fmla="*/ 10378415 w 12191999"/>
              <a:gd name="connsiteY1435" fmla="*/ 676637 h 1159457"/>
              <a:gd name="connsiteX1436" fmla="*/ 10379681 w 12191999"/>
              <a:gd name="connsiteY1436" fmla="*/ 676637 h 1159457"/>
              <a:gd name="connsiteX1437" fmla="*/ 10388548 w 12191999"/>
              <a:gd name="connsiteY1437" fmla="*/ 676637 h 1159457"/>
              <a:gd name="connsiteX1438" fmla="*/ 10388548 w 12191999"/>
              <a:gd name="connsiteY1438" fmla="*/ 698254 h 1159457"/>
              <a:gd name="connsiteX1439" fmla="*/ 10390575 w 12191999"/>
              <a:gd name="connsiteY1439" fmla="*/ 665828 h 1159457"/>
              <a:gd name="connsiteX1440" fmla="*/ 10412868 w 12191999"/>
              <a:gd name="connsiteY1440" fmla="*/ 665828 h 1159457"/>
              <a:gd name="connsiteX1441" fmla="*/ 10412868 w 12191999"/>
              <a:gd name="connsiteY1441" fmla="*/ 664206 h 1159457"/>
              <a:gd name="connsiteX1442" fmla="*/ 10412868 w 12191999"/>
              <a:gd name="connsiteY1442" fmla="*/ 652857 h 1159457"/>
              <a:gd name="connsiteX1443" fmla="*/ 10413628 w 12191999"/>
              <a:gd name="connsiteY1443" fmla="*/ 652857 h 1159457"/>
              <a:gd name="connsiteX1444" fmla="*/ 10418948 w 12191999"/>
              <a:gd name="connsiteY1444" fmla="*/ 652857 h 1159457"/>
              <a:gd name="connsiteX1445" fmla="*/ 10418948 w 12191999"/>
              <a:gd name="connsiteY1445" fmla="*/ 650966 h 1159457"/>
              <a:gd name="connsiteX1446" fmla="*/ 10418948 w 12191999"/>
              <a:gd name="connsiteY1446" fmla="*/ 637725 h 1159457"/>
              <a:gd name="connsiteX1447" fmla="*/ 10423002 w 12191999"/>
              <a:gd name="connsiteY1447" fmla="*/ 644210 h 1159457"/>
              <a:gd name="connsiteX1448" fmla="*/ 10425282 w 12191999"/>
              <a:gd name="connsiteY1448" fmla="*/ 644210 h 1159457"/>
              <a:gd name="connsiteX1449" fmla="*/ 10441242 w 12191999"/>
              <a:gd name="connsiteY1449" fmla="*/ 644210 h 1159457"/>
              <a:gd name="connsiteX1450" fmla="*/ 10441242 w 12191999"/>
              <a:gd name="connsiteY1450" fmla="*/ 643399 h 1159457"/>
              <a:gd name="connsiteX1451" fmla="*/ 10441242 w 12191999"/>
              <a:gd name="connsiteY1451" fmla="*/ 637725 h 1159457"/>
              <a:gd name="connsiteX1452" fmla="*/ 10442002 w 12191999"/>
              <a:gd name="connsiteY1452" fmla="*/ 637725 h 1159457"/>
              <a:gd name="connsiteX1453" fmla="*/ 10447322 w 12191999"/>
              <a:gd name="connsiteY1453" fmla="*/ 637725 h 1159457"/>
              <a:gd name="connsiteX1454" fmla="*/ 10447322 w 12191999"/>
              <a:gd name="connsiteY1454" fmla="*/ 639076 h 1159457"/>
              <a:gd name="connsiteX1455" fmla="*/ 10447322 w 12191999"/>
              <a:gd name="connsiteY1455" fmla="*/ 648534 h 1159457"/>
              <a:gd name="connsiteX1456" fmla="*/ 10485829 w 12191999"/>
              <a:gd name="connsiteY1456" fmla="*/ 648534 h 1159457"/>
              <a:gd name="connsiteX1457" fmla="*/ 10485829 w 12191999"/>
              <a:gd name="connsiteY1457" fmla="*/ 786887 h 1159457"/>
              <a:gd name="connsiteX1458" fmla="*/ 10487349 w 12191999"/>
              <a:gd name="connsiteY1458" fmla="*/ 786887 h 1159457"/>
              <a:gd name="connsiteX1459" fmla="*/ 10497989 w 12191999"/>
              <a:gd name="connsiteY1459" fmla="*/ 786887 h 1159457"/>
              <a:gd name="connsiteX1460" fmla="*/ 10497989 w 12191999"/>
              <a:gd name="connsiteY1460" fmla="*/ 773917 h 1159457"/>
              <a:gd name="connsiteX1461" fmla="*/ 10502043 w 12191999"/>
              <a:gd name="connsiteY1461" fmla="*/ 773917 h 1159457"/>
              <a:gd name="connsiteX1462" fmla="*/ 10502043 w 12191999"/>
              <a:gd name="connsiteY1462" fmla="*/ 786887 h 1159457"/>
              <a:gd name="connsiteX1463" fmla="*/ 10532443 w 12191999"/>
              <a:gd name="connsiteY1463" fmla="*/ 786887 h 1159457"/>
              <a:gd name="connsiteX1464" fmla="*/ 10532443 w 12191999"/>
              <a:gd name="connsiteY1464" fmla="*/ 756622 h 1159457"/>
              <a:gd name="connsiteX1465" fmla="*/ 10544603 w 12191999"/>
              <a:gd name="connsiteY1465" fmla="*/ 756622 h 1159457"/>
              <a:gd name="connsiteX1466" fmla="*/ 10556763 w 12191999"/>
              <a:gd name="connsiteY1466" fmla="*/ 754461 h 1159457"/>
              <a:gd name="connsiteX1467" fmla="*/ 10560817 w 12191999"/>
              <a:gd name="connsiteY1467" fmla="*/ 756622 h 1159457"/>
              <a:gd name="connsiteX1468" fmla="*/ 10570950 w 12191999"/>
              <a:gd name="connsiteY1468" fmla="*/ 756622 h 1159457"/>
              <a:gd name="connsiteX1469" fmla="*/ 10570950 w 12191999"/>
              <a:gd name="connsiteY1469" fmla="*/ 786887 h 1159457"/>
              <a:gd name="connsiteX1470" fmla="*/ 10579057 w 12191999"/>
              <a:gd name="connsiteY1470" fmla="*/ 786887 h 1159457"/>
              <a:gd name="connsiteX1471" fmla="*/ 10579057 w 12191999"/>
              <a:gd name="connsiteY1471" fmla="*/ 804182 h 1159457"/>
              <a:gd name="connsiteX1472" fmla="*/ 10588393 w 12191999"/>
              <a:gd name="connsiteY1472" fmla="*/ 805087 h 1159457"/>
              <a:gd name="connsiteX1473" fmla="*/ 10601351 w 12191999"/>
              <a:gd name="connsiteY1473" fmla="*/ 805087 h 1159457"/>
              <a:gd name="connsiteX1474" fmla="*/ 10601351 w 12191999"/>
              <a:gd name="connsiteY1474" fmla="*/ 789049 h 1159457"/>
              <a:gd name="connsiteX1475" fmla="*/ 10669307 w 12191999"/>
              <a:gd name="connsiteY1475" fmla="*/ 789049 h 1159457"/>
              <a:gd name="connsiteX1476" fmla="*/ 10669307 w 12191999"/>
              <a:gd name="connsiteY1476" fmla="*/ 703796 h 1159457"/>
              <a:gd name="connsiteX1477" fmla="*/ 10741315 w 12191999"/>
              <a:gd name="connsiteY1477" fmla="*/ 703796 h 1159457"/>
              <a:gd name="connsiteX1478" fmla="*/ 10741315 w 12191999"/>
              <a:gd name="connsiteY1478" fmla="*/ 782564 h 1159457"/>
              <a:gd name="connsiteX1479" fmla="*/ 10743219 w 12191999"/>
              <a:gd name="connsiteY1479" fmla="*/ 782564 h 1159457"/>
              <a:gd name="connsiteX1480" fmla="*/ 10744461 w 12191999"/>
              <a:gd name="connsiteY1480" fmla="*/ 805087 h 1159457"/>
              <a:gd name="connsiteX1481" fmla="*/ 10754137 w 12191999"/>
              <a:gd name="connsiteY1481" fmla="*/ 805087 h 1159457"/>
              <a:gd name="connsiteX1482" fmla="*/ 10755379 w 12191999"/>
              <a:gd name="connsiteY1482" fmla="*/ 782564 h 1159457"/>
              <a:gd name="connsiteX1483" fmla="*/ 10761459 w 12191999"/>
              <a:gd name="connsiteY1483" fmla="*/ 782564 h 1159457"/>
              <a:gd name="connsiteX1484" fmla="*/ 10762701 w 12191999"/>
              <a:gd name="connsiteY1484" fmla="*/ 805087 h 1159457"/>
              <a:gd name="connsiteX1485" fmla="*/ 10813323 w 12191999"/>
              <a:gd name="connsiteY1485" fmla="*/ 805087 h 1159457"/>
              <a:gd name="connsiteX1486" fmla="*/ 10813323 w 12191999"/>
              <a:gd name="connsiteY1486" fmla="*/ 642059 h 1159457"/>
              <a:gd name="connsiteX1487" fmla="*/ 11010650 w 12191999"/>
              <a:gd name="connsiteY1487" fmla="*/ 642059 h 1159457"/>
              <a:gd name="connsiteX1488" fmla="*/ 11010650 w 12191999"/>
              <a:gd name="connsiteY1488" fmla="*/ 805087 h 1159457"/>
              <a:gd name="connsiteX1489" fmla="*/ 11029347 w 12191999"/>
              <a:gd name="connsiteY1489" fmla="*/ 805087 h 1159457"/>
              <a:gd name="connsiteX1490" fmla="*/ 11029347 w 12191999"/>
              <a:gd name="connsiteY1490" fmla="*/ 722394 h 1159457"/>
              <a:gd name="connsiteX1491" fmla="*/ 11124467 w 12191999"/>
              <a:gd name="connsiteY1491" fmla="*/ 722394 h 1159457"/>
              <a:gd name="connsiteX1492" fmla="*/ 11136397 w 12191999"/>
              <a:gd name="connsiteY1492" fmla="*/ 404253 h 1159457"/>
              <a:gd name="connsiteX1493" fmla="*/ 11124237 w 12191999"/>
              <a:gd name="connsiteY1493" fmla="*/ 382635 h 1159457"/>
              <a:gd name="connsiteX1494" fmla="*/ 11118157 w 12191999"/>
              <a:gd name="connsiteY1494" fmla="*/ 378311 h 1159457"/>
              <a:gd name="connsiteX1495" fmla="*/ 11126264 w 12191999"/>
              <a:gd name="connsiteY1495" fmla="*/ 354532 h 1159457"/>
              <a:gd name="connsiteX1496" fmla="*/ 11126264 w 12191999"/>
              <a:gd name="connsiteY1496" fmla="*/ 337238 h 1159457"/>
              <a:gd name="connsiteX1497" fmla="*/ 11140451 w 12191999"/>
              <a:gd name="connsiteY1497" fmla="*/ 337238 h 1159457"/>
              <a:gd name="connsiteX1498" fmla="*/ 11140451 w 12191999"/>
              <a:gd name="connsiteY1498" fmla="*/ 315620 h 1159457"/>
              <a:gd name="connsiteX1499" fmla="*/ 11142477 w 12191999"/>
              <a:gd name="connsiteY1499" fmla="*/ 311296 h 1159457"/>
              <a:gd name="connsiteX1500" fmla="*/ 11142477 w 12191999"/>
              <a:gd name="connsiteY1500" fmla="*/ 233472 h 1159457"/>
              <a:gd name="connsiteX1501" fmla="*/ 11140451 w 12191999"/>
              <a:gd name="connsiteY1501" fmla="*/ 226987 h 1159457"/>
              <a:gd name="connsiteX1502" fmla="*/ 11146531 w 12191999"/>
              <a:gd name="connsiteY1502" fmla="*/ 220501 h 1159457"/>
              <a:gd name="connsiteX1503" fmla="*/ 11146531 w 12191999"/>
              <a:gd name="connsiteY1503" fmla="*/ 162133 h 1159457"/>
              <a:gd name="connsiteX1504" fmla="*/ 11148557 w 12191999"/>
              <a:gd name="connsiteY1504" fmla="*/ 157810 h 1159457"/>
              <a:gd name="connsiteX1505" fmla="*/ 11148557 w 12191999"/>
              <a:gd name="connsiteY1505" fmla="*/ 101604 h 1159457"/>
              <a:gd name="connsiteX1506" fmla="*/ 11150584 w 12191999"/>
              <a:gd name="connsiteY1506" fmla="*/ 82148 h 1159457"/>
              <a:gd name="connsiteX1507" fmla="*/ 11154638 w 12191999"/>
              <a:gd name="connsiteY1507" fmla="*/ 99442 h 1159457"/>
              <a:gd name="connsiteX1508" fmla="*/ 11156664 w 12191999"/>
              <a:gd name="connsiteY1508" fmla="*/ 157810 h 1159457"/>
              <a:gd name="connsiteX1509" fmla="*/ 11158691 w 12191999"/>
              <a:gd name="connsiteY1509" fmla="*/ 220501 h 1159457"/>
              <a:gd name="connsiteX1510" fmla="*/ 11164771 w 12191999"/>
              <a:gd name="connsiteY1510" fmla="*/ 226987 h 1159457"/>
              <a:gd name="connsiteX1511" fmla="*/ 11162744 w 12191999"/>
              <a:gd name="connsiteY1511" fmla="*/ 233472 h 1159457"/>
              <a:gd name="connsiteX1512" fmla="*/ 11162744 w 12191999"/>
              <a:gd name="connsiteY1512" fmla="*/ 311296 h 1159457"/>
              <a:gd name="connsiteX1513" fmla="*/ 11164771 w 12191999"/>
              <a:gd name="connsiteY1513" fmla="*/ 315620 h 1159457"/>
              <a:gd name="connsiteX1514" fmla="*/ 11164771 w 12191999"/>
              <a:gd name="connsiteY1514" fmla="*/ 337238 h 1159457"/>
              <a:gd name="connsiteX1515" fmla="*/ 11178958 w 12191999"/>
              <a:gd name="connsiteY1515" fmla="*/ 337238 h 1159457"/>
              <a:gd name="connsiteX1516" fmla="*/ 11178958 w 12191999"/>
              <a:gd name="connsiteY1516" fmla="*/ 354532 h 1159457"/>
              <a:gd name="connsiteX1517" fmla="*/ 11187065 w 12191999"/>
              <a:gd name="connsiteY1517" fmla="*/ 378311 h 1159457"/>
              <a:gd name="connsiteX1518" fmla="*/ 11180985 w 12191999"/>
              <a:gd name="connsiteY1518" fmla="*/ 382635 h 1159457"/>
              <a:gd name="connsiteX1519" fmla="*/ 11168824 w 12191999"/>
              <a:gd name="connsiteY1519" fmla="*/ 404253 h 1159457"/>
              <a:gd name="connsiteX1520" fmla="*/ 11176931 w 12191999"/>
              <a:gd name="connsiteY1520" fmla="*/ 657181 h 1159457"/>
              <a:gd name="connsiteX1521" fmla="*/ 11241785 w 12191999"/>
              <a:gd name="connsiteY1521" fmla="*/ 657181 h 1159457"/>
              <a:gd name="connsiteX1522" fmla="*/ 11241785 w 12191999"/>
              <a:gd name="connsiteY1522" fmla="*/ 732843 h 1159457"/>
              <a:gd name="connsiteX1523" fmla="*/ 11249892 w 12191999"/>
              <a:gd name="connsiteY1523" fmla="*/ 732843 h 1159457"/>
              <a:gd name="connsiteX1524" fmla="*/ 11251919 w 12191999"/>
              <a:gd name="connsiteY1524" fmla="*/ 726358 h 1159457"/>
              <a:gd name="connsiteX1525" fmla="*/ 11257999 w 12191999"/>
              <a:gd name="connsiteY1525" fmla="*/ 726358 h 1159457"/>
              <a:gd name="connsiteX1526" fmla="*/ 11260026 w 12191999"/>
              <a:gd name="connsiteY1526" fmla="*/ 735005 h 1159457"/>
              <a:gd name="connsiteX1527" fmla="*/ 11272186 w 12191999"/>
              <a:gd name="connsiteY1527" fmla="*/ 735005 h 1159457"/>
              <a:gd name="connsiteX1528" fmla="*/ 11272186 w 12191999"/>
              <a:gd name="connsiteY1528" fmla="*/ 728519 h 1159457"/>
              <a:gd name="connsiteX1529" fmla="*/ 11294479 w 12191999"/>
              <a:gd name="connsiteY1529" fmla="*/ 728519 h 1159457"/>
              <a:gd name="connsiteX1530" fmla="*/ 11294479 w 12191999"/>
              <a:gd name="connsiteY1530" fmla="*/ 735005 h 1159457"/>
              <a:gd name="connsiteX1531" fmla="*/ 11314746 w 12191999"/>
              <a:gd name="connsiteY1531" fmla="*/ 735005 h 1159457"/>
              <a:gd name="connsiteX1532" fmla="*/ 11314746 w 12191999"/>
              <a:gd name="connsiteY1532" fmla="*/ 780402 h 1159457"/>
              <a:gd name="connsiteX1533" fmla="*/ 11328933 w 12191999"/>
              <a:gd name="connsiteY1533" fmla="*/ 780402 h 1159457"/>
              <a:gd name="connsiteX1534" fmla="*/ 11328933 w 12191999"/>
              <a:gd name="connsiteY1534" fmla="*/ 767431 h 1159457"/>
              <a:gd name="connsiteX1535" fmla="*/ 11345147 w 12191999"/>
              <a:gd name="connsiteY1535" fmla="*/ 767431 h 1159457"/>
              <a:gd name="connsiteX1536" fmla="*/ 11345147 w 12191999"/>
              <a:gd name="connsiteY1536" fmla="*/ 588004 h 1159457"/>
              <a:gd name="connsiteX1537" fmla="*/ 11351227 w 12191999"/>
              <a:gd name="connsiteY1537" fmla="*/ 581518 h 1159457"/>
              <a:gd name="connsiteX1538" fmla="*/ 11424188 w 12191999"/>
              <a:gd name="connsiteY1538" fmla="*/ 581518 h 1159457"/>
              <a:gd name="connsiteX1539" fmla="*/ 11424188 w 12191999"/>
              <a:gd name="connsiteY1539" fmla="*/ 590166 h 1159457"/>
              <a:gd name="connsiteX1540" fmla="*/ 11434321 w 12191999"/>
              <a:gd name="connsiteY1540" fmla="*/ 590166 h 1159457"/>
              <a:gd name="connsiteX1541" fmla="*/ 11434321 w 12191999"/>
              <a:gd name="connsiteY1541" fmla="*/ 704740 h 1159457"/>
              <a:gd name="connsiteX1542" fmla="*/ 11456615 w 12191999"/>
              <a:gd name="connsiteY1542" fmla="*/ 704740 h 1159457"/>
              <a:gd name="connsiteX1543" fmla="*/ 11456615 w 12191999"/>
              <a:gd name="connsiteY1543" fmla="*/ 637725 h 1159457"/>
              <a:gd name="connsiteX1544" fmla="*/ 11482962 w 12191999"/>
              <a:gd name="connsiteY1544" fmla="*/ 637725 h 1159457"/>
              <a:gd name="connsiteX1545" fmla="*/ 11487015 w 12191999"/>
              <a:gd name="connsiteY1545" fmla="*/ 633401 h 1159457"/>
              <a:gd name="connsiteX1546" fmla="*/ 11495122 w 12191999"/>
              <a:gd name="connsiteY1546" fmla="*/ 633401 h 1159457"/>
              <a:gd name="connsiteX1547" fmla="*/ 11499175 w 12191999"/>
              <a:gd name="connsiteY1547" fmla="*/ 637725 h 1159457"/>
              <a:gd name="connsiteX1548" fmla="*/ 11521469 w 12191999"/>
              <a:gd name="connsiteY1548" fmla="*/ 637725 h 1159457"/>
              <a:gd name="connsiteX1549" fmla="*/ 11521469 w 12191999"/>
              <a:gd name="connsiteY1549" fmla="*/ 520989 h 1159457"/>
              <a:gd name="connsiteX1550" fmla="*/ 11578216 w 12191999"/>
              <a:gd name="connsiteY1550" fmla="*/ 510180 h 1159457"/>
              <a:gd name="connsiteX1551" fmla="*/ 11578216 w 12191999"/>
              <a:gd name="connsiteY1551" fmla="*/ 511261 h 1159457"/>
              <a:gd name="connsiteX1552" fmla="*/ 11578216 w 12191999"/>
              <a:gd name="connsiteY1552" fmla="*/ 518827 h 1159457"/>
              <a:gd name="connsiteX1553" fmla="*/ 11604563 w 12191999"/>
              <a:gd name="connsiteY1553" fmla="*/ 518827 h 1159457"/>
              <a:gd name="connsiteX1554" fmla="*/ 11604563 w 12191999"/>
              <a:gd name="connsiteY1554" fmla="*/ 773917 h 1159457"/>
              <a:gd name="connsiteX1555" fmla="*/ 11626857 w 12191999"/>
              <a:gd name="connsiteY1555" fmla="*/ 773917 h 1159457"/>
              <a:gd name="connsiteX1556" fmla="*/ 11626857 w 12191999"/>
              <a:gd name="connsiteY1556" fmla="*/ 769593 h 1159457"/>
              <a:gd name="connsiteX1557" fmla="*/ 11639017 w 12191999"/>
              <a:gd name="connsiteY1557" fmla="*/ 769593 h 1159457"/>
              <a:gd name="connsiteX1558" fmla="*/ 11639017 w 12191999"/>
              <a:gd name="connsiteY1558" fmla="*/ 773917 h 1159457"/>
              <a:gd name="connsiteX1559" fmla="*/ 11663337 w 12191999"/>
              <a:gd name="connsiteY1559" fmla="*/ 773917 h 1159457"/>
              <a:gd name="connsiteX1560" fmla="*/ 11663337 w 12191999"/>
              <a:gd name="connsiteY1560" fmla="*/ 760946 h 1159457"/>
              <a:gd name="connsiteX1561" fmla="*/ 11691711 w 12191999"/>
              <a:gd name="connsiteY1561" fmla="*/ 760946 h 1159457"/>
              <a:gd name="connsiteX1562" fmla="*/ 11703871 w 12191999"/>
              <a:gd name="connsiteY1562" fmla="*/ 756622 h 1159457"/>
              <a:gd name="connsiteX1563" fmla="*/ 11724138 w 12191999"/>
              <a:gd name="connsiteY1563" fmla="*/ 760946 h 1159457"/>
              <a:gd name="connsiteX1564" fmla="*/ 11724138 w 12191999"/>
              <a:gd name="connsiteY1564" fmla="*/ 743652 h 1159457"/>
              <a:gd name="connsiteX1565" fmla="*/ 11732245 w 12191999"/>
              <a:gd name="connsiteY1565" fmla="*/ 743652 h 1159457"/>
              <a:gd name="connsiteX1566" fmla="*/ 11732245 w 12191999"/>
              <a:gd name="connsiteY1566" fmla="*/ 730681 h 1159457"/>
              <a:gd name="connsiteX1567" fmla="*/ 11788992 w 12191999"/>
              <a:gd name="connsiteY1567" fmla="*/ 730681 h 1159457"/>
              <a:gd name="connsiteX1568" fmla="*/ 11788992 w 12191999"/>
              <a:gd name="connsiteY1568" fmla="*/ 700416 h 1159457"/>
              <a:gd name="connsiteX1569" fmla="*/ 11807232 w 12191999"/>
              <a:gd name="connsiteY1569" fmla="*/ 700416 h 1159457"/>
              <a:gd name="connsiteX1570" fmla="*/ 11807232 w 12191999"/>
              <a:gd name="connsiteY1570" fmla="*/ 693931 h 1159457"/>
              <a:gd name="connsiteX1571" fmla="*/ 11819392 w 12191999"/>
              <a:gd name="connsiteY1571" fmla="*/ 693931 h 1159457"/>
              <a:gd name="connsiteX1572" fmla="*/ 11819392 w 12191999"/>
              <a:gd name="connsiteY1572" fmla="*/ 700416 h 1159457"/>
              <a:gd name="connsiteX1573" fmla="*/ 11835606 w 12191999"/>
              <a:gd name="connsiteY1573" fmla="*/ 700416 h 1159457"/>
              <a:gd name="connsiteX1574" fmla="*/ 11835606 w 12191999"/>
              <a:gd name="connsiteY1574" fmla="*/ 750137 h 1159457"/>
              <a:gd name="connsiteX1575" fmla="*/ 11868033 w 12191999"/>
              <a:gd name="connsiteY1575" fmla="*/ 750137 h 1159457"/>
              <a:gd name="connsiteX1576" fmla="*/ 11868033 w 12191999"/>
              <a:gd name="connsiteY1576" fmla="*/ 724196 h 1159457"/>
              <a:gd name="connsiteX1577" fmla="*/ 11906540 w 12191999"/>
              <a:gd name="connsiteY1577" fmla="*/ 724196 h 1159457"/>
              <a:gd name="connsiteX1578" fmla="*/ 11906540 w 12191999"/>
              <a:gd name="connsiteY1578" fmla="*/ 693931 h 1159457"/>
              <a:gd name="connsiteX1579" fmla="*/ 11955181 w 12191999"/>
              <a:gd name="connsiteY1579" fmla="*/ 693931 h 1159457"/>
              <a:gd name="connsiteX1580" fmla="*/ 11955181 w 12191999"/>
              <a:gd name="connsiteY1580" fmla="*/ 805087 h 1159457"/>
              <a:gd name="connsiteX1581" fmla="*/ 11955181 w 12191999"/>
              <a:gd name="connsiteY1581" fmla="*/ 818866 h 1159457"/>
              <a:gd name="connsiteX1582" fmla="*/ 11964324 w 12191999"/>
              <a:gd name="connsiteY1582" fmla="*/ 818866 h 1159457"/>
              <a:gd name="connsiteX1583" fmla="*/ 11964324 w 12191999"/>
              <a:gd name="connsiteY1583" fmla="*/ 762555 h 1159457"/>
              <a:gd name="connsiteX1584" fmla="*/ 11967661 w 12191999"/>
              <a:gd name="connsiteY1584" fmla="*/ 756622 h 1159457"/>
              <a:gd name="connsiteX1585" fmla="*/ 11967661 w 12191999"/>
              <a:gd name="connsiteY1585" fmla="*/ 758514 h 1159457"/>
              <a:gd name="connsiteX1586" fmla="*/ 11967661 w 12191999"/>
              <a:gd name="connsiteY1586" fmla="*/ 771755 h 1159457"/>
              <a:gd name="connsiteX1587" fmla="*/ 11971714 w 12191999"/>
              <a:gd name="connsiteY1587" fmla="*/ 726358 h 1159457"/>
              <a:gd name="connsiteX1588" fmla="*/ 11972474 w 12191999"/>
              <a:gd name="connsiteY1588" fmla="*/ 726358 h 1159457"/>
              <a:gd name="connsiteX1589" fmla="*/ 11977794 w 12191999"/>
              <a:gd name="connsiteY1589" fmla="*/ 726358 h 1159457"/>
              <a:gd name="connsiteX1590" fmla="*/ 11977794 w 12191999"/>
              <a:gd name="connsiteY1590" fmla="*/ 661504 h 1159457"/>
              <a:gd name="connsiteX1591" fmla="*/ 11978808 w 12191999"/>
              <a:gd name="connsiteY1591" fmla="*/ 661504 h 1159457"/>
              <a:gd name="connsiteX1592" fmla="*/ 11985901 w 12191999"/>
              <a:gd name="connsiteY1592" fmla="*/ 661504 h 1159457"/>
              <a:gd name="connsiteX1593" fmla="*/ 11998061 w 12191999"/>
              <a:gd name="connsiteY1593" fmla="*/ 618269 h 1159457"/>
              <a:gd name="connsiteX1594" fmla="*/ 11999328 w 12191999"/>
              <a:gd name="connsiteY1594" fmla="*/ 618269 h 1159457"/>
              <a:gd name="connsiteX1595" fmla="*/ 12008195 w 12191999"/>
              <a:gd name="connsiteY1595" fmla="*/ 618269 h 1159457"/>
              <a:gd name="connsiteX1596" fmla="*/ 12018328 w 12191999"/>
              <a:gd name="connsiteY1596" fmla="*/ 661504 h 1159457"/>
              <a:gd name="connsiteX1597" fmla="*/ 12019341 w 12191999"/>
              <a:gd name="connsiteY1597" fmla="*/ 661504 h 1159457"/>
              <a:gd name="connsiteX1598" fmla="*/ 12026435 w 12191999"/>
              <a:gd name="connsiteY1598" fmla="*/ 661504 h 1159457"/>
              <a:gd name="connsiteX1599" fmla="*/ 12026435 w 12191999"/>
              <a:gd name="connsiteY1599" fmla="*/ 700416 h 1159457"/>
              <a:gd name="connsiteX1600" fmla="*/ 12028208 w 12191999"/>
              <a:gd name="connsiteY1600" fmla="*/ 700416 h 1159457"/>
              <a:gd name="connsiteX1601" fmla="*/ 12040622 w 12191999"/>
              <a:gd name="connsiteY1601" fmla="*/ 700416 h 1159457"/>
              <a:gd name="connsiteX1602" fmla="*/ 12040622 w 12191999"/>
              <a:gd name="connsiteY1602" fmla="*/ 702578 h 1159457"/>
              <a:gd name="connsiteX1603" fmla="*/ 12040622 w 12191999"/>
              <a:gd name="connsiteY1603" fmla="*/ 717710 h 1159457"/>
              <a:gd name="connsiteX1604" fmla="*/ 12044675 w 12191999"/>
              <a:gd name="connsiteY1604" fmla="*/ 715549 h 1159457"/>
              <a:gd name="connsiteX1605" fmla="*/ 12044675 w 12191999"/>
              <a:gd name="connsiteY1605" fmla="*/ 700416 h 1159457"/>
              <a:gd name="connsiteX1606" fmla="*/ 12046195 w 12191999"/>
              <a:gd name="connsiteY1606" fmla="*/ 700416 h 1159457"/>
              <a:gd name="connsiteX1607" fmla="*/ 12056835 w 12191999"/>
              <a:gd name="connsiteY1607" fmla="*/ 700416 h 1159457"/>
              <a:gd name="connsiteX1608" fmla="*/ 12056835 w 12191999"/>
              <a:gd name="connsiteY1608" fmla="*/ 702037 h 1159457"/>
              <a:gd name="connsiteX1609" fmla="*/ 12056835 w 12191999"/>
              <a:gd name="connsiteY1609" fmla="*/ 713387 h 1159457"/>
              <a:gd name="connsiteX1610" fmla="*/ 12087236 w 12191999"/>
              <a:gd name="connsiteY1610" fmla="*/ 713387 h 1159457"/>
              <a:gd name="connsiteX1611" fmla="*/ 12087236 w 12191999"/>
              <a:gd name="connsiteY1611" fmla="*/ 676637 h 1159457"/>
              <a:gd name="connsiteX1612" fmla="*/ 12088502 w 12191999"/>
              <a:gd name="connsiteY1612" fmla="*/ 676637 h 1159457"/>
              <a:gd name="connsiteX1613" fmla="*/ 12097369 w 12191999"/>
              <a:gd name="connsiteY1613" fmla="*/ 676637 h 1159457"/>
              <a:gd name="connsiteX1614" fmla="*/ 12097369 w 12191999"/>
              <a:gd name="connsiteY1614" fmla="*/ 698254 h 1159457"/>
              <a:gd name="connsiteX1615" fmla="*/ 12099396 w 12191999"/>
              <a:gd name="connsiteY1615" fmla="*/ 665828 h 1159457"/>
              <a:gd name="connsiteX1616" fmla="*/ 12121689 w 12191999"/>
              <a:gd name="connsiteY1616" fmla="*/ 665828 h 1159457"/>
              <a:gd name="connsiteX1617" fmla="*/ 12121689 w 12191999"/>
              <a:gd name="connsiteY1617" fmla="*/ 664206 h 1159457"/>
              <a:gd name="connsiteX1618" fmla="*/ 12121689 w 12191999"/>
              <a:gd name="connsiteY1618" fmla="*/ 652857 h 1159457"/>
              <a:gd name="connsiteX1619" fmla="*/ 12122449 w 12191999"/>
              <a:gd name="connsiteY1619" fmla="*/ 652857 h 1159457"/>
              <a:gd name="connsiteX1620" fmla="*/ 12127769 w 12191999"/>
              <a:gd name="connsiteY1620" fmla="*/ 652857 h 1159457"/>
              <a:gd name="connsiteX1621" fmla="*/ 12127769 w 12191999"/>
              <a:gd name="connsiteY1621" fmla="*/ 650966 h 1159457"/>
              <a:gd name="connsiteX1622" fmla="*/ 12127769 w 12191999"/>
              <a:gd name="connsiteY1622" fmla="*/ 637725 h 1159457"/>
              <a:gd name="connsiteX1623" fmla="*/ 12131823 w 12191999"/>
              <a:gd name="connsiteY1623" fmla="*/ 644210 h 1159457"/>
              <a:gd name="connsiteX1624" fmla="*/ 12134103 w 12191999"/>
              <a:gd name="connsiteY1624" fmla="*/ 644210 h 1159457"/>
              <a:gd name="connsiteX1625" fmla="*/ 12150063 w 12191999"/>
              <a:gd name="connsiteY1625" fmla="*/ 644210 h 1159457"/>
              <a:gd name="connsiteX1626" fmla="*/ 12150063 w 12191999"/>
              <a:gd name="connsiteY1626" fmla="*/ 643399 h 1159457"/>
              <a:gd name="connsiteX1627" fmla="*/ 12150063 w 12191999"/>
              <a:gd name="connsiteY1627" fmla="*/ 637725 h 1159457"/>
              <a:gd name="connsiteX1628" fmla="*/ 12150823 w 12191999"/>
              <a:gd name="connsiteY1628" fmla="*/ 637725 h 1159457"/>
              <a:gd name="connsiteX1629" fmla="*/ 12156143 w 12191999"/>
              <a:gd name="connsiteY1629" fmla="*/ 637725 h 1159457"/>
              <a:gd name="connsiteX1630" fmla="*/ 12156143 w 12191999"/>
              <a:gd name="connsiteY1630" fmla="*/ 639076 h 1159457"/>
              <a:gd name="connsiteX1631" fmla="*/ 12156143 w 12191999"/>
              <a:gd name="connsiteY1631" fmla="*/ 648534 h 1159457"/>
              <a:gd name="connsiteX1632" fmla="*/ 12191999 w 12191999"/>
              <a:gd name="connsiteY1632" fmla="*/ 648534 h 1159457"/>
              <a:gd name="connsiteX1633" fmla="*/ 12191999 w 12191999"/>
              <a:gd name="connsiteY1633" fmla="*/ 1159457 h 1159457"/>
              <a:gd name="connsiteX1634" fmla="*/ 2054 w 12191999"/>
              <a:gd name="connsiteY1634" fmla="*/ 1158314 h 1159457"/>
              <a:gd name="connsiteX1635" fmla="*/ 0 w 12191999"/>
              <a:gd name="connsiteY1635" fmla="*/ 724196 h 1159457"/>
              <a:gd name="connsiteX1636" fmla="*/ 20267 w 12191999"/>
              <a:gd name="connsiteY1636" fmla="*/ 724196 h 1159457"/>
              <a:gd name="connsiteX1637" fmla="*/ 20774 w 12191999"/>
              <a:gd name="connsiteY1637" fmla="*/ 723115 h 1159457"/>
              <a:gd name="connsiteX1638" fmla="*/ 24320 w 12191999"/>
              <a:gd name="connsiteY1638" fmla="*/ 715549 h 1159457"/>
              <a:gd name="connsiteX1639" fmla="*/ 26095 w 12191999"/>
              <a:gd name="connsiteY1639" fmla="*/ 715819 h 1159457"/>
              <a:gd name="connsiteX1640" fmla="*/ 38507 w 12191999"/>
              <a:gd name="connsiteY1640" fmla="*/ 717710 h 1159457"/>
              <a:gd name="connsiteX1641" fmla="*/ 39014 w 12191999"/>
              <a:gd name="connsiteY1641" fmla="*/ 719062 h 1159457"/>
              <a:gd name="connsiteX1642" fmla="*/ 42560 w 12191999"/>
              <a:gd name="connsiteY1642" fmla="*/ 728519 h 1159457"/>
              <a:gd name="connsiteX1643" fmla="*/ 68907 w 12191999"/>
              <a:gd name="connsiteY1643" fmla="*/ 730681 h 1159457"/>
              <a:gd name="connsiteX1644" fmla="*/ 68907 w 12191999"/>
              <a:gd name="connsiteY1644" fmla="*/ 607460 h 1159457"/>
              <a:gd name="connsiteX1645" fmla="*/ 70934 w 12191999"/>
              <a:gd name="connsiteY1645" fmla="*/ 607460 h 1159457"/>
              <a:gd name="connsiteX1646" fmla="*/ 85121 w 12191999"/>
              <a:gd name="connsiteY1646" fmla="*/ 607460 h 1159457"/>
              <a:gd name="connsiteX1647" fmla="*/ 85121 w 12191999"/>
              <a:gd name="connsiteY1647" fmla="*/ 471268 h 1159457"/>
              <a:gd name="connsiteX1648" fmla="*/ 86894 w 12191999"/>
              <a:gd name="connsiteY1648" fmla="*/ 471268 h 1159457"/>
              <a:gd name="connsiteX1649" fmla="*/ 99308 w 12191999"/>
              <a:gd name="connsiteY1649" fmla="*/ 471268 h 1159457"/>
              <a:gd name="connsiteX1650" fmla="*/ 99308 w 12191999"/>
              <a:gd name="connsiteY1650" fmla="*/ 356694 h 1159457"/>
              <a:gd name="connsiteX1651" fmla="*/ 103361 w 12191999"/>
              <a:gd name="connsiteY1651" fmla="*/ 328590 h 1159457"/>
              <a:gd name="connsiteX1652" fmla="*/ 105388 w 12191999"/>
              <a:gd name="connsiteY1652" fmla="*/ 328590 h 1159457"/>
              <a:gd name="connsiteX1653" fmla="*/ 119575 w 12191999"/>
              <a:gd name="connsiteY1653" fmla="*/ 328590 h 1159457"/>
              <a:gd name="connsiteX1654" fmla="*/ 156055 w 12191999"/>
              <a:gd name="connsiteY1654" fmla="*/ 246443 h 1159457"/>
              <a:gd name="connsiteX1655" fmla="*/ 160109 w 12191999"/>
              <a:gd name="connsiteY1655" fmla="*/ 0 h 1159457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2054 w 12191999"/>
              <a:gd name="connsiteY1634" fmla="*/ 1158314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  <a:gd name="connsiteX0" fmla="*/ 160109 w 12191999"/>
              <a:gd name="connsiteY0" fmla="*/ 0 h 1490383"/>
              <a:gd name="connsiteX1" fmla="*/ 162135 w 12191999"/>
              <a:gd name="connsiteY1" fmla="*/ 246443 h 1490383"/>
              <a:gd name="connsiteX2" fmla="*/ 200643 w 12191999"/>
              <a:gd name="connsiteY2" fmla="*/ 326429 h 1490383"/>
              <a:gd name="connsiteX3" fmla="*/ 202669 w 12191999"/>
              <a:gd name="connsiteY3" fmla="*/ 326429 h 1490383"/>
              <a:gd name="connsiteX4" fmla="*/ 216856 w 12191999"/>
              <a:gd name="connsiteY4" fmla="*/ 326429 h 1490383"/>
              <a:gd name="connsiteX5" fmla="*/ 216856 w 12191999"/>
              <a:gd name="connsiteY5" fmla="*/ 350208 h 1490383"/>
              <a:gd name="connsiteX6" fmla="*/ 217363 w 12191999"/>
              <a:gd name="connsiteY6" fmla="*/ 351019 h 1490383"/>
              <a:gd name="connsiteX7" fmla="*/ 220909 w 12191999"/>
              <a:gd name="connsiteY7" fmla="*/ 356694 h 1490383"/>
              <a:gd name="connsiteX8" fmla="*/ 220909 w 12191999"/>
              <a:gd name="connsiteY8" fmla="*/ 471268 h 1490383"/>
              <a:gd name="connsiteX9" fmla="*/ 223189 w 12191999"/>
              <a:gd name="connsiteY9" fmla="*/ 471268 h 1490383"/>
              <a:gd name="connsiteX10" fmla="*/ 239151 w 12191999"/>
              <a:gd name="connsiteY10" fmla="*/ 471268 h 1490383"/>
              <a:gd name="connsiteX11" fmla="*/ 239151 w 12191999"/>
              <a:gd name="connsiteY11" fmla="*/ 611783 h 1490383"/>
              <a:gd name="connsiteX12" fmla="*/ 240670 w 12191999"/>
              <a:gd name="connsiteY12" fmla="*/ 611513 h 1490383"/>
              <a:gd name="connsiteX13" fmla="*/ 251310 w 12191999"/>
              <a:gd name="connsiteY13" fmla="*/ 609622 h 1490383"/>
              <a:gd name="connsiteX14" fmla="*/ 249283 w 12191999"/>
              <a:gd name="connsiteY14" fmla="*/ 698254 h 1490383"/>
              <a:gd name="connsiteX15" fmla="*/ 250804 w 12191999"/>
              <a:gd name="connsiteY15" fmla="*/ 698525 h 1490383"/>
              <a:gd name="connsiteX16" fmla="*/ 261444 w 12191999"/>
              <a:gd name="connsiteY16" fmla="*/ 700416 h 1490383"/>
              <a:gd name="connsiteX17" fmla="*/ 261696 w 12191999"/>
              <a:gd name="connsiteY17" fmla="*/ 701227 h 1490383"/>
              <a:gd name="connsiteX18" fmla="*/ 263470 w 12191999"/>
              <a:gd name="connsiteY18" fmla="*/ 706902 h 1490383"/>
              <a:gd name="connsiteX19" fmla="*/ 264230 w 12191999"/>
              <a:gd name="connsiteY19" fmla="*/ 704470 h 1490383"/>
              <a:gd name="connsiteX20" fmla="*/ 269550 w 12191999"/>
              <a:gd name="connsiteY20" fmla="*/ 687446 h 1490383"/>
              <a:gd name="connsiteX21" fmla="*/ 271323 w 12191999"/>
              <a:gd name="connsiteY21" fmla="*/ 687446 h 1490383"/>
              <a:gd name="connsiteX22" fmla="*/ 283737 w 12191999"/>
              <a:gd name="connsiteY22" fmla="*/ 687446 h 1490383"/>
              <a:gd name="connsiteX23" fmla="*/ 283737 w 12191999"/>
              <a:gd name="connsiteY23" fmla="*/ 719872 h 1490383"/>
              <a:gd name="connsiteX24" fmla="*/ 284750 w 12191999"/>
              <a:gd name="connsiteY24" fmla="*/ 720413 h 1490383"/>
              <a:gd name="connsiteX25" fmla="*/ 291844 w 12191999"/>
              <a:gd name="connsiteY25" fmla="*/ 724196 h 1490383"/>
              <a:gd name="connsiteX26" fmla="*/ 291844 w 12191999"/>
              <a:gd name="connsiteY26" fmla="*/ 725547 h 1490383"/>
              <a:gd name="connsiteX27" fmla="*/ 291844 w 12191999"/>
              <a:gd name="connsiteY27" fmla="*/ 735005 h 1490383"/>
              <a:gd name="connsiteX28" fmla="*/ 336431 w 12191999"/>
              <a:gd name="connsiteY28" fmla="*/ 735005 h 1490383"/>
              <a:gd name="connsiteX29" fmla="*/ 336431 w 12191999"/>
              <a:gd name="connsiteY29" fmla="*/ 736086 h 1490383"/>
              <a:gd name="connsiteX30" fmla="*/ 336431 w 12191999"/>
              <a:gd name="connsiteY30" fmla="*/ 743652 h 1490383"/>
              <a:gd name="connsiteX31" fmla="*/ 338457 w 12191999"/>
              <a:gd name="connsiteY31" fmla="*/ 743652 h 1490383"/>
              <a:gd name="connsiteX32" fmla="*/ 352644 w 12191999"/>
              <a:gd name="connsiteY32" fmla="*/ 743652 h 1490383"/>
              <a:gd name="connsiteX33" fmla="*/ 352644 w 12191999"/>
              <a:gd name="connsiteY33" fmla="*/ 713387 h 1490383"/>
              <a:gd name="connsiteX34" fmla="*/ 397231 w 12191999"/>
              <a:gd name="connsiteY34" fmla="*/ 713387 h 1490383"/>
              <a:gd name="connsiteX35" fmla="*/ 397231 w 12191999"/>
              <a:gd name="connsiteY35" fmla="*/ 712036 h 1490383"/>
              <a:gd name="connsiteX36" fmla="*/ 397231 w 12191999"/>
              <a:gd name="connsiteY36" fmla="*/ 702578 h 1490383"/>
              <a:gd name="connsiteX37" fmla="*/ 398245 w 12191999"/>
              <a:gd name="connsiteY37" fmla="*/ 702578 h 1490383"/>
              <a:gd name="connsiteX38" fmla="*/ 405338 w 12191999"/>
              <a:gd name="connsiteY38" fmla="*/ 702578 h 1490383"/>
              <a:gd name="connsiteX39" fmla="*/ 405338 w 12191999"/>
              <a:gd name="connsiteY39" fmla="*/ 700687 h 1490383"/>
              <a:gd name="connsiteX40" fmla="*/ 405338 w 12191999"/>
              <a:gd name="connsiteY40" fmla="*/ 687446 h 1490383"/>
              <a:gd name="connsiteX41" fmla="*/ 406099 w 12191999"/>
              <a:gd name="connsiteY41" fmla="*/ 687446 h 1490383"/>
              <a:gd name="connsiteX42" fmla="*/ 411418 w 12191999"/>
              <a:gd name="connsiteY42" fmla="*/ 687446 h 1490383"/>
              <a:gd name="connsiteX43" fmla="*/ 411418 w 12191999"/>
              <a:gd name="connsiteY43" fmla="*/ 686365 h 1490383"/>
              <a:gd name="connsiteX44" fmla="*/ 411418 w 12191999"/>
              <a:gd name="connsiteY44" fmla="*/ 678798 h 1490383"/>
              <a:gd name="connsiteX45" fmla="*/ 413445 w 12191999"/>
              <a:gd name="connsiteY45" fmla="*/ 678798 h 1490383"/>
              <a:gd name="connsiteX46" fmla="*/ 427632 w 12191999"/>
              <a:gd name="connsiteY46" fmla="*/ 678798 h 1490383"/>
              <a:gd name="connsiteX47" fmla="*/ 427632 w 12191999"/>
              <a:gd name="connsiteY47" fmla="*/ 679879 h 1490383"/>
              <a:gd name="connsiteX48" fmla="*/ 427632 w 12191999"/>
              <a:gd name="connsiteY48" fmla="*/ 687446 h 1490383"/>
              <a:gd name="connsiteX49" fmla="*/ 449925 w 12191999"/>
              <a:gd name="connsiteY49" fmla="*/ 687446 h 1490383"/>
              <a:gd name="connsiteX50" fmla="*/ 449925 w 12191999"/>
              <a:gd name="connsiteY50" fmla="*/ 685554 h 1490383"/>
              <a:gd name="connsiteX51" fmla="*/ 449925 w 12191999"/>
              <a:gd name="connsiteY51" fmla="*/ 672313 h 1490383"/>
              <a:gd name="connsiteX52" fmla="*/ 451700 w 12191999"/>
              <a:gd name="connsiteY52" fmla="*/ 672313 h 1490383"/>
              <a:gd name="connsiteX53" fmla="*/ 464112 w 12191999"/>
              <a:gd name="connsiteY53" fmla="*/ 672313 h 1490383"/>
              <a:gd name="connsiteX54" fmla="*/ 464112 w 12191999"/>
              <a:gd name="connsiteY54" fmla="*/ 696093 h 1490383"/>
              <a:gd name="connsiteX55" fmla="*/ 465126 w 12191999"/>
              <a:gd name="connsiteY55" fmla="*/ 696093 h 1490383"/>
              <a:gd name="connsiteX56" fmla="*/ 472219 w 12191999"/>
              <a:gd name="connsiteY56" fmla="*/ 696093 h 1490383"/>
              <a:gd name="connsiteX57" fmla="*/ 472219 w 12191999"/>
              <a:gd name="connsiteY57" fmla="*/ 695012 h 1490383"/>
              <a:gd name="connsiteX58" fmla="*/ 472219 w 12191999"/>
              <a:gd name="connsiteY58" fmla="*/ 687446 h 1490383"/>
              <a:gd name="connsiteX59" fmla="*/ 473992 w 12191999"/>
              <a:gd name="connsiteY59" fmla="*/ 687446 h 1490383"/>
              <a:gd name="connsiteX60" fmla="*/ 486407 w 12191999"/>
              <a:gd name="connsiteY60" fmla="*/ 687446 h 1490383"/>
              <a:gd name="connsiteX61" fmla="*/ 486407 w 12191999"/>
              <a:gd name="connsiteY61" fmla="*/ 713387 h 1490383"/>
              <a:gd name="connsiteX62" fmla="*/ 488433 w 12191999"/>
              <a:gd name="connsiteY62" fmla="*/ 713387 h 1490383"/>
              <a:gd name="connsiteX63" fmla="*/ 502619 w 12191999"/>
              <a:gd name="connsiteY63" fmla="*/ 713387 h 1490383"/>
              <a:gd name="connsiteX64" fmla="*/ 502619 w 12191999"/>
              <a:gd name="connsiteY64" fmla="*/ 715008 h 1490383"/>
              <a:gd name="connsiteX65" fmla="*/ 502619 w 12191999"/>
              <a:gd name="connsiteY65" fmla="*/ 726358 h 1490383"/>
              <a:gd name="connsiteX66" fmla="*/ 503379 w 12191999"/>
              <a:gd name="connsiteY66" fmla="*/ 726358 h 1490383"/>
              <a:gd name="connsiteX67" fmla="*/ 508700 w 12191999"/>
              <a:gd name="connsiteY67" fmla="*/ 726358 h 1490383"/>
              <a:gd name="connsiteX68" fmla="*/ 508700 w 12191999"/>
              <a:gd name="connsiteY68" fmla="*/ 725547 h 1490383"/>
              <a:gd name="connsiteX69" fmla="*/ 508700 w 12191999"/>
              <a:gd name="connsiteY69" fmla="*/ 719872 h 1490383"/>
              <a:gd name="connsiteX70" fmla="*/ 539100 w 12191999"/>
              <a:gd name="connsiteY70" fmla="*/ 719872 h 1490383"/>
              <a:gd name="connsiteX71" fmla="*/ 539100 w 12191999"/>
              <a:gd name="connsiteY71" fmla="*/ 743652 h 1490383"/>
              <a:gd name="connsiteX72" fmla="*/ 540113 w 12191999"/>
              <a:gd name="connsiteY72" fmla="*/ 743652 h 1490383"/>
              <a:gd name="connsiteX73" fmla="*/ 547207 w 12191999"/>
              <a:gd name="connsiteY73" fmla="*/ 743652 h 1490383"/>
              <a:gd name="connsiteX74" fmla="*/ 547207 w 12191999"/>
              <a:gd name="connsiteY74" fmla="*/ 744733 h 1490383"/>
              <a:gd name="connsiteX75" fmla="*/ 547207 w 12191999"/>
              <a:gd name="connsiteY75" fmla="*/ 752299 h 1490383"/>
              <a:gd name="connsiteX76" fmla="*/ 547967 w 12191999"/>
              <a:gd name="connsiteY76" fmla="*/ 752299 h 1490383"/>
              <a:gd name="connsiteX77" fmla="*/ 553287 w 12191999"/>
              <a:gd name="connsiteY77" fmla="*/ 752299 h 1490383"/>
              <a:gd name="connsiteX78" fmla="*/ 553287 w 12191999"/>
              <a:gd name="connsiteY78" fmla="*/ 750137 h 1490383"/>
              <a:gd name="connsiteX79" fmla="*/ 553287 w 12191999"/>
              <a:gd name="connsiteY79" fmla="*/ 735005 h 1490383"/>
              <a:gd name="connsiteX80" fmla="*/ 554300 w 12191999"/>
              <a:gd name="connsiteY80" fmla="*/ 735005 h 1490383"/>
              <a:gd name="connsiteX81" fmla="*/ 561394 w 12191999"/>
              <a:gd name="connsiteY81" fmla="*/ 735005 h 1490383"/>
              <a:gd name="connsiteX82" fmla="*/ 561394 w 12191999"/>
              <a:gd name="connsiteY82" fmla="*/ 736086 h 1490383"/>
              <a:gd name="connsiteX83" fmla="*/ 561394 w 12191999"/>
              <a:gd name="connsiteY83" fmla="*/ 743652 h 1490383"/>
              <a:gd name="connsiteX84" fmla="*/ 566714 w 12191999"/>
              <a:gd name="connsiteY84" fmla="*/ 741659 h 1490383"/>
              <a:gd name="connsiteX85" fmla="*/ 567474 w 12191999"/>
              <a:gd name="connsiteY85" fmla="*/ 740679 h 1490383"/>
              <a:gd name="connsiteX86" fmla="*/ 567474 w 12191999"/>
              <a:gd name="connsiteY86" fmla="*/ 735005 h 1490383"/>
              <a:gd name="connsiteX87" fmla="*/ 605982 w 12191999"/>
              <a:gd name="connsiteY87" fmla="*/ 735005 h 1490383"/>
              <a:gd name="connsiteX88" fmla="*/ 605982 w 12191999"/>
              <a:gd name="connsiteY88" fmla="*/ 758784 h 1490383"/>
              <a:gd name="connsiteX89" fmla="*/ 608008 w 12191999"/>
              <a:gd name="connsiteY89" fmla="*/ 758784 h 1490383"/>
              <a:gd name="connsiteX90" fmla="*/ 622194 w 12191999"/>
              <a:gd name="connsiteY90" fmla="*/ 758784 h 1490383"/>
              <a:gd name="connsiteX91" fmla="*/ 622194 w 12191999"/>
              <a:gd name="connsiteY91" fmla="*/ 759865 h 1490383"/>
              <a:gd name="connsiteX92" fmla="*/ 622194 w 12191999"/>
              <a:gd name="connsiteY92" fmla="*/ 767431 h 1490383"/>
              <a:gd name="connsiteX93" fmla="*/ 623968 w 12191999"/>
              <a:gd name="connsiteY93" fmla="*/ 767431 h 1490383"/>
              <a:gd name="connsiteX94" fmla="*/ 636381 w 12191999"/>
              <a:gd name="connsiteY94" fmla="*/ 767431 h 1490383"/>
              <a:gd name="connsiteX95" fmla="*/ 636381 w 12191999"/>
              <a:gd name="connsiteY95" fmla="*/ 743652 h 1490383"/>
              <a:gd name="connsiteX96" fmla="*/ 637394 w 12191999"/>
              <a:gd name="connsiteY96" fmla="*/ 743652 h 1490383"/>
              <a:gd name="connsiteX97" fmla="*/ 644488 w 12191999"/>
              <a:gd name="connsiteY97" fmla="*/ 743652 h 1490383"/>
              <a:gd name="connsiteX98" fmla="*/ 644488 w 12191999"/>
              <a:gd name="connsiteY98" fmla="*/ 711225 h 1490383"/>
              <a:gd name="connsiteX99" fmla="*/ 645501 w 12191999"/>
              <a:gd name="connsiteY99" fmla="*/ 711225 h 1490383"/>
              <a:gd name="connsiteX100" fmla="*/ 652595 w 12191999"/>
              <a:gd name="connsiteY100" fmla="*/ 711225 h 1490383"/>
              <a:gd name="connsiteX101" fmla="*/ 652595 w 12191999"/>
              <a:gd name="connsiteY101" fmla="*/ 709334 h 1490383"/>
              <a:gd name="connsiteX102" fmla="*/ 652595 w 12191999"/>
              <a:gd name="connsiteY102" fmla="*/ 696093 h 1490383"/>
              <a:gd name="connsiteX103" fmla="*/ 651328 w 12191999"/>
              <a:gd name="connsiteY103" fmla="*/ 694471 h 1490383"/>
              <a:gd name="connsiteX104" fmla="*/ 656648 w 12191999"/>
              <a:gd name="connsiteY104" fmla="*/ 683122 h 1490383"/>
              <a:gd name="connsiteX105" fmla="*/ 664755 w 12191999"/>
              <a:gd name="connsiteY105" fmla="*/ 711225 h 1490383"/>
              <a:gd name="connsiteX106" fmla="*/ 665515 w 12191999"/>
              <a:gd name="connsiteY106" fmla="*/ 711225 h 1490383"/>
              <a:gd name="connsiteX107" fmla="*/ 670835 w 12191999"/>
              <a:gd name="connsiteY107" fmla="*/ 711225 h 1490383"/>
              <a:gd name="connsiteX108" fmla="*/ 670835 w 12191999"/>
              <a:gd name="connsiteY108" fmla="*/ 605298 h 1490383"/>
              <a:gd name="connsiteX109" fmla="*/ 672356 w 12191999"/>
              <a:gd name="connsiteY109" fmla="*/ 605298 h 1490383"/>
              <a:gd name="connsiteX110" fmla="*/ 682996 w 12191999"/>
              <a:gd name="connsiteY110" fmla="*/ 605298 h 1490383"/>
              <a:gd name="connsiteX111" fmla="*/ 682996 w 12191999"/>
              <a:gd name="connsiteY111" fmla="*/ 557739 h 1490383"/>
              <a:gd name="connsiteX112" fmla="*/ 709342 w 12191999"/>
              <a:gd name="connsiteY112" fmla="*/ 557739 h 1490383"/>
              <a:gd name="connsiteX113" fmla="*/ 709342 w 12191999"/>
              <a:gd name="connsiteY113" fmla="*/ 536121 h 1490383"/>
              <a:gd name="connsiteX114" fmla="*/ 743796 w 12191999"/>
              <a:gd name="connsiteY114" fmla="*/ 536121 h 1490383"/>
              <a:gd name="connsiteX115" fmla="*/ 743796 w 12191999"/>
              <a:gd name="connsiteY115" fmla="*/ 538553 h 1490383"/>
              <a:gd name="connsiteX116" fmla="*/ 743796 w 12191999"/>
              <a:gd name="connsiteY116" fmla="*/ 555577 h 1490383"/>
              <a:gd name="connsiteX117" fmla="*/ 746077 w 12191999"/>
              <a:gd name="connsiteY117" fmla="*/ 555577 h 1490383"/>
              <a:gd name="connsiteX118" fmla="*/ 762036 w 12191999"/>
              <a:gd name="connsiteY118" fmla="*/ 555577 h 1490383"/>
              <a:gd name="connsiteX119" fmla="*/ 762036 w 12191999"/>
              <a:gd name="connsiteY119" fmla="*/ 603136 h 1490383"/>
              <a:gd name="connsiteX120" fmla="*/ 763049 w 12191999"/>
              <a:gd name="connsiteY120" fmla="*/ 603136 h 1490383"/>
              <a:gd name="connsiteX121" fmla="*/ 770144 w 12191999"/>
              <a:gd name="connsiteY121" fmla="*/ 603136 h 1490383"/>
              <a:gd name="connsiteX122" fmla="*/ 784330 w 12191999"/>
              <a:gd name="connsiteY122" fmla="*/ 607460 h 1490383"/>
              <a:gd name="connsiteX123" fmla="*/ 784330 w 12191999"/>
              <a:gd name="connsiteY123" fmla="*/ 646372 h 1490383"/>
              <a:gd name="connsiteX124" fmla="*/ 785344 w 12191999"/>
              <a:gd name="connsiteY124" fmla="*/ 646372 h 1490383"/>
              <a:gd name="connsiteX125" fmla="*/ 792436 w 12191999"/>
              <a:gd name="connsiteY125" fmla="*/ 646372 h 1490383"/>
              <a:gd name="connsiteX126" fmla="*/ 792436 w 12191999"/>
              <a:gd name="connsiteY126" fmla="*/ 647993 h 1490383"/>
              <a:gd name="connsiteX127" fmla="*/ 792436 w 12191999"/>
              <a:gd name="connsiteY127" fmla="*/ 659342 h 1490383"/>
              <a:gd name="connsiteX128" fmla="*/ 794463 w 12191999"/>
              <a:gd name="connsiteY128" fmla="*/ 659342 h 1490383"/>
              <a:gd name="connsiteX129" fmla="*/ 808650 w 12191999"/>
              <a:gd name="connsiteY129" fmla="*/ 659342 h 1490383"/>
              <a:gd name="connsiteX130" fmla="*/ 814730 w 12191999"/>
              <a:gd name="connsiteY130" fmla="*/ 665828 h 1490383"/>
              <a:gd name="connsiteX131" fmla="*/ 814730 w 12191999"/>
              <a:gd name="connsiteY131" fmla="*/ 687446 h 1490383"/>
              <a:gd name="connsiteX132" fmla="*/ 817010 w 12191999"/>
              <a:gd name="connsiteY132" fmla="*/ 687446 h 1490383"/>
              <a:gd name="connsiteX133" fmla="*/ 832971 w 12191999"/>
              <a:gd name="connsiteY133" fmla="*/ 687446 h 1490383"/>
              <a:gd name="connsiteX134" fmla="*/ 832971 w 12191999"/>
              <a:gd name="connsiteY134" fmla="*/ 688526 h 1490383"/>
              <a:gd name="connsiteX135" fmla="*/ 832971 w 12191999"/>
              <a:gd name="connsiteY135" fmla="*/ 696093 h 1490383"/>
              <a:gd name="connsiteX136" fmla="*/ 834238 w 12191999"/>
              <a:gd name="connsiteY136" fmla="*/ 696093 h 1490383"/>
              <a:gd name="connsiteX137" fmla="*/ 843105 w 12191999"/>
              <a:gd name="connsiteY137" fmla="*/ 696093 h 1490383"/>
              <a:gd name="connsiteX138" fmla="*/ 843105 w 12191999"/>
              <a:gd name="connsiteY138" fmla="*/ 698254 h 1490383"/>
              <a:gd name="connsiteX139" fmla="*/ 843105 w 12191999"/>
              <a:gd name="connsiteY139" fmla="*/ 713387 h 1490383"/>
              <a:gd name="connsiteX140" fmla="*/ 847158 w 12191999"/>
              <a:gd name="connsiteY140" fmla="*/ 711495 h 1490383"/>
              <a:gd name="connsiteX141" fmla="*/ 847158 w 12191999"/>
              <a:gd name="connsiteY141" fmla="*/ 698254 h 1490383"/>
              <a:gd name="connsiteX142" fmla="*/ 848170 w 12191999"/>
              <a:gd name="connsiteY142" fmla="*/ 698254 h 1490383"/>
              <a:gd name="connsiteX143" fmla="*/ 855264 w 12191999"/>
              <a:gd name="connsiteY143" fmla="*/ 698254 h 1490383"/>
              <a:gd name="connsiteX144" fmla="*/ 855264 w 12191999"/>
              <a:gd name="connsiteY144" fmla="*/ 699876 h 1490383"/>
              <a:gd name="connsiteX145" fmla="*/ 855264 w 12191999"/>
              <a:gd name="connsiteY145" fmla="*/ 711225 h 1490383"/>
              <a:gd name="connsiteX146" fmla="*/ 856025 w 12191999"/>
              <a:gd name="connsiteY146" fmla="*/ 711225 h 1490383"/>
              <a:gd name="connsiteX147" fmla="*/ 861344 w 12191999"/>
              <a:gd name="connsiteY147" fmla="*/ 711225 h 1490383"/>
              <a:gd name="connsiteX148" fmla="*/ 909984 w 12191999"/>
              <a:gd name="connsiteY148" fmla="*/ 706902 h 1490383"/>
              <a:gd name="connsiteX149" fmla="*/ 909984 w 12191999"/>
              <a:gd name="connsiteY149" fmla="*/ 708253 h 1490383"/>
              <a:gd name="connsiteX150" fmla="*/ 909984 w 12191999"/>
              <a:gd name="connsiteY150" fmla="*/ 717710 h 1490383"/>
              <a:gd name="connsiteX151" fmla="*/ 910744 w 12191999"/>
              <a:gd name="connsiteY151" fmla="*/ 717710 h 1490383"/>
              <a:gd name="connsiteX152" fmla="*/ 916065 w 12191999"/>
              <a:gd name="connsiteY152" fmla="*/ 717710 h 1490383"/>
              <a:gd name="connsiteX153" fmla="*/ 916065 w 12191999"/>
              <a:gd name="connsiteY153" fmla="*/ 719872 h 1490383"/>
              <a:gd name="connsiteX154" fmla="*/ 916065 w 12191999"/>
              <a:gd name="connsiteY154" fmla="*/ 735005 h 1490383"/>
              <a:gd name="connsiteX155" fmla="*/ 918091 w 12191999"/>
              <a:gd name="connsiteY155" fmla="*/ 733654 h 1490383"/>
              <a:gd name="connsiteX156" fmla="*/ 932278 w 12191999"/>
              <a:gd name="connsiteY156" fmla="*/ 724196 h 1490383"/>
              <a:gd name="connsiteX157" fmla="*/ 938359 w 12191999"/>
              <a:gd name="connsiteY157" fmla="*/ 683122 h 1490383"/>
              <a:gd name="connsiteX158" fmla="*/ 939118 w 12191999"/>
              <a:gd name="connsiteY158" fmla="*/ 682852 h 1490383"/>
              <a:gd name="connsiteX159" fmla="*/ 944438 w 12191999"/>
              <a:gd name="connsiteY159" fmla="*/ 680960 h 1490383"/>
              <a:gd name="connsiteX160" fmla="*/ 946466 w 12191999"/>
              <a:gd name="connsiteY160" fmla="*/ 611783 h 1490383"/>
              <a:gd name="connsiteX161" fmla="*/ 948492 w 12191999"/>
              <a:gd name="connsiteY161" fmla="*/ 680960 h 1490383"/>
              <a:gd name="connsiteX162" fmla="*/ 949252 w 12191999"/>
              <a:gd name="connsiteY162" fmla="*/ 681230 h 1490383"/>
              <a:gd name="connsiteX163" fmla="*/ 954572 w 12191999"/>
              <a:gd name="connsiteY163" fmla="*/ 683122 h 1490383"/>
              <a:gd name="connsiteX164" fmla="*/ 954572 w 12191999"/>
              <a:gd name="connsiteY164" fmla="*/ 596651 h 1490383"/>
              <a:gd name="connsiteX165" fmla="*/ 958625 w 12191999"/>
              <a:gd name="connsiteY165" fmla="*/ 564224 h 1490383"/>
              <a:gd name="connsiteX166" fmla="*/ 997133 w 12191999"/>
              <a:gd name="connsiteY166" fmla="*/ 564224 h 1490383"/>
              <a:gd name="connsiteX167" fmla="*/ 997133 w 12191999"/>
              <a:gd name="connsiteY167" fmla="*/ 596651 h 1490383"/>
              <a:gd name="connsiteX168" fmla="*/ 997893 w 12191999"/>
              <a:gd name="connsiteY168" fmla="*/ 596651 h 1490383"/>
              <a:gd name="connsiteX169" fmla="*/ 1003212 w 12191999"/>
              <a:gd name="connsiteY169" fmla="*/ 596651 h 1490383"/>
              <a:gd name="connsiteX170" fmla="*/ 1003212 w 12191999"/>
              <a:gd name="connsiteY170" fmla="*/ 514503 h 1490383"/>
              <a:gd name="connsiteX171" fmla="*/ 1004987 w 12191999"/>
              <a:gd name="connsiteY171" fmla="*/ 514503 h 1490383"/>
              <a:gd name="connsiteX172" fmla="*/ 1017399 w 12191999"/>
              <a:gd name="connsiteY172" fmla="*/ 514503 h 1490383"/>
              <a:gd name="connsiteX173" fmla="*/ 1017399 w 12191999"/>
              <a:gd name="connsiteY173" fmla="*/ 512612 h 1490383"/>
              <a:gd name="connsiteX174" fmla="*/ 1017399 w 12191999"/>
              <a:gd name="connsiteY174" fmla="*/ 499371 h 1490383"/>
              <a:gd name="connsiteX175" fmla="*/ 1039693 w 12191999"/>
              <a:gd name="connsiteY175" fmla="*/ 499371 h 1490383"/>
              <a:gd name="connsiteX176" fmla="*/ 1039693 w 12191999"/>
              <a:gd name="connsiteY176" fmla="*/ 498290 h 1490383"/>
              <a:gd name="connsiteX177" fmla="*/ 1039693 w 12191999"/>
              <a:gd name="connsiteY177" fmla="*/ 490724 h 1490383"/>
              <a:gd name="connsiteX178" fmla="*/ 1041467 w 12191999"/>
              <a:gd name="connsiteY178" fmla="*/ 490724 h 1490383"/>
              <a:gd name="connsiteX179" fmla="*/ 1053881 w 12191999"/>
              <a:gd name="connsiteY179" fmla="*/ 490724 h 1490383"/>
              <a:gd name="connsiteX180" fmla="*/ 1053881 w 12191999"/>
              <a:gd name="connsiteY180" fmla="*/ 491805 h 1490383"/>
              <a:gd name="connsiteX181" fmla="*/ 1053881 w 12191999"/>
              <a:gd name="connsiteY181" fmla="*/ 499371 h 1490383"/>
              <a:gd name="connsiteX182" fmla="*/ 1054641 w 12191999"/>
              <a:gd name="connsiteY182" fmla="*/ 499371 h 1490383"/>
              <a:gd name="connsiteX183" fmla="*/ 1059960 w 12191999"/>
              <a:gd name="connsiteY183" fmla="*/ 499371 h 1490383"/>
              <a:gd name="connsiteX184" fmla="*/ 1070093 w 12191999"/>
              <a:gd name="connsiteY184" fmla="*/ 495047 h 1490383"/>
              <a:gd name="connsiteX185" fmla="*/ 1074146 w 12191999"/>
              <a:gd name="connsiteY185" fmla="*/ 498290 h 1490383"/>
              <a:gd name="connsiteX186" fmla="*/ 1074146 w 12191999"/>
              <a:gd name="connsiteY186" fmla="*/ 490724 h 1490383"/>
              <a:gd name="connsiteX187" fmla="*/ 1076426 w 12191999"/>
              <a:gd name="connsiteY187" fmla="*/ 490724 h 1490383"/>
              <a:gd name="connsiteX188" fmla="*/ 1092387 w 12191999"/>
              <a:gd name="connsiteY188" fmla="*/ 490724 h 1490383"/>
              <a:gd name="connsiteX189" fmla="*/ 1092387 w 12191999"/>
              <a:gd name="connsiteY189" fmla="*/ 491805 h 1490383"/>
              <a:gd name="connsiteX190" fmla="*/ 1092387 w 12191999"/>
              <a:gd name="connsiteY190" fmla="*/ 499371 h 1490383"/>
              <a:gd name="connsiteX191" fmla="*/ 1122788 w 12191999"/>
              <a:gd name="connsiteY191" fmla="*/ 499371 h 1490383"/>
              <a:gd name="connsiteX192" fmla="*/ 1122788 w 12191999"/>
              <a:gd name="connsiteY192" fmla="*/ 500992 h 1490383"/>
              <a:gd name="connsiteX193" fmla="*/ 1122788 w 12191999"/>
              <a:gd name="connsiteY193" fmla="*/ 512342 h 1490383"/>
              <a:gd name="connsiteX194" fmla="*/ 1149135 w 12191999"/>
              <a:gd name="connsiteY194" fmla="*/ 512342 h 1490383"/>
              <a:gd name="connsiteX195" fmla="*/ 1149135 w 12191999"/>
              <a:gd name="connsiteY195" fmla="*/ 542606 h 1490383"/>
              <a:gd name="connsiteX196" fmla="*/ 1149895 w 12191999"/>
              <a:gd name="connsiteY196" fmla="*/ 542606 h 1490383"/>
              <a:gd name="connsiteX197" fmla="*/ 1155214 w 12191999"/>
              <a:gd name="connsiteY197" fmla="*/ 542606 h 1490383"/>
              <a:gd name="connsiteX198" fmla="*/ 1155214 w 12191999"/>
              <a:gd name="connsiteY198" fmla="*/ 543687 h 1490383"/>
              <a:gd name="connsiteX199" fmla="*/ 1155214 w 12191999"/>
              <a:gd name="connsiteY199" fmla="*/ 551254 h 1490383"/>
              <a:gd name="connsiteX200" fmla="*/ 1159269 w 12191999"/>
              <a:gd name="connsiteY200" fmla="*/ 581518 h 1490383"/>
              <a:gd name="connsiteX201" fmla="*/ 1160029 w 12191999"/>
              <a:gd name="connsiteY201" fmla="*/ 581518 h 1490383"/>
              <a:gd name="connsiteX202" fmla="*/ 1165349 w 12191999"/>
              <a:gd name="connsiteY202" fmla="*/ 581518 h 1490383"/>
              <a:gd name="connsiteX203" fmla="*/ 1165349 w 12191999"/>
              <a:gd name="connsiteY203" fmla="*/ 582329 h 1490383"/>
              <a:gd name="connsiteX204" fmla="*/ 1165349 w 12191999"/>
              <a:gd name="connsiteY204" fmla="*/ 588004 h 1490383"/>
              <a:gd name="connsiteX205" fmla="*/ 1166362 w 12191999"/>
              <a:gd name="connsiteY205" fmla="*/ 588004 h 1490383"/>
              <a:gd name="connsiteX206" fmla="*/ 1173454 w 12191999"/>
              <a:gd name="connsiteY206" fmla="*/ 588004 h 1490383"/>
              <a:gd name="connsiteX207" fmla="*/ 1173454 w 12191999"/>
              <a:gd name="connsiteY207" fmla="*/ 618269 h 1490383"/>
              <a:gd name="connsiteX208" fmla="*/ 1175481 w 12191999"/>
              <a:gd name="connsiteY208" fmla="*/ 618269 h 1490383"/>
              <a:gd name="connsiteX209" fmla="*/ 1189668 w 12191999"/>
              <a:gd name="connsiteY209" fmla="*/ 618269 h 1490383"/>
              <a:gd name="connsiteX210" fmla="*/ 1189668 w 12191999"/>
              <a:gd name="connsiteY210" fmla="*/ 642048 h 1490383"/>
              <a:gd name="connsiteX211" fmla="*/ 1191695 w 12191999"/>
              <a:gd name="connsiteY211" fmla="*/ 643669 h 1490383"/>
              <a:gd name="connsiteX212" fmla="*/ 1191695 w 12191999"/>
              <a:gd name="connsiteY212" fmla="*/ 655019 h 1490383"/>
              <a:gd name="connsiteX213" fmla="*/ 1192455 w 12191999"/>
              <a:gd name="connsiteY213" fmla="*/ 655019 h 1490383"/>
              <a:gd name="connsiteX214" fmla="*/ 1197775 w 12191999"/>
              <a:gd name="connsiteY214" fmla="*/ 655019 h 1490383"/>
              <a:gd name="connsiteX215" fmla="*/ 1197775 w 12191999"/>
              <a:gd name="connsiteY215" fmla="*/ 678798 h 1490383"/>
              <a:gd name="connsiteX216" fmla="*/ 1199042 w 12191999"/>
              <a:gd name="connsiteY216" fmla="*/ 678798 h 1490383"/>
              <a:gd name="connsiteX217" fmla="*/ 1207908 w 12191999"/>
              <a:gd name="connsiteY217" fmla="*/ 678798 h 1490383"/>
              <a:gd name="connsiteX218" fmla="*/ 1209936 w 12191999"/>
              <a:gd name="connsiteY218" fmla="*/ 682852 h 1490383"/>
              <a:gd name="connsiteX219" fmla="*/ 1209936 w 12191999"/>
              <a:gd name="connsiteY219" fmla="*/ 696093 h 1490383"/>
              <a:gd name="connsiteX220" fmla="*/ 1211455 w 12191999"/>
              <a:gd name="connsiteY220" fmla="*/ 694201 h 1490383"/>
              <a:gd name="connsiteX221" fmla="*/ 1222096 w 12191999"/>
              <a:gd name="connsiteY221" fmla="*/ 680960 h 1490383"/>
              <a:gd name="connsiteX222" fmla="*/ 1250470 w 12191999"/>
              <a:gd name="connsiteY222" fmla="*/ 680960 h 1490383"/>
              <a:gd name="connsiteX223" fmla="*/ 1250470 w 12191999"/>
              <a:gd name="connsiteY223" fmla="*/ 767431 h 1490383"/>
              <a:gd name="connsiteX224" fmla="*/ 1251230 w 12191999"/>
              <a:gd name="connsiteY224" fmla="*/ 767431 h 1490383"/>
              <a:gd name="connsiteX225" fmla="*/ 1256550 w 12191999"/>
              <a:gd name="connsiteY225" fmla="*/ 767431 h 1490383"/>
              <a:gd name="connsiteX226" fmla="*/ 1257309 w 12191999"/>
              <a:gd name="connsiteY226" fmla="*/ 766080 h 1490383"/>
              <a:gd name="connsiteX227" fmla="*/ 1262629 w 12191999"/>
              <a:gd name="connsiteY227" fmla="*/ 756622 h 1490383"/>
              <a:gd name="connsiteX228" fmla="*/ 1262629 w 12191999"/>
              <a:gd name="connsiteY228" fmla="*/ 758514 h 1490383"/>
              <a:gd name="connsiteX229" fmla="*/ 1262629 w 12191999"/>
              <a:gd name="connsiteY229" fmla="*/ 771755 h 1490383"/>
              <a:gd name="connsiteX230" fmla="*/ 1266682 w 12191999"/>
              <a:gd name="connsiteY230" fmla="*/ 726358 h 1490383"/>
              <a:gd name="connsiteX231" fmla="*/ 1267443 w 12191999"/>
              <a:gd name="connsiteY231" fmla="*/ 726358 h 1490383"/>
              <a:gd name="connsiteX232" fmla="*/ 1272763 w 12191999"/>
              <a:gd name="connsiteY232" fmla="*/ 726358 h 1490383"/>
              <a:gd name="connsiteX233" fmla="*/ 1272763 w 12191999"/>
              <a:gd name="connsiteY233" fmla="*/ 661504 h 1490383"/>
              <a:gd name="connsiteX234" fmla="*/ 1273776 w 12191999"/>
              <a:gd name="connsiteY234" fmla="*/ 661504 h 1490383"/>
              <a:gd name="connsiteX235" fmla="*/ 1280869 w 12191999"/>
              <a:gd name="connsiteY235" fmla="*/ 661504 h 1490383"/>
              <a:gd name="connsiteX236" fmla="*/ 1293029 w 12191999"/>
              <a:gd name="connsiteY236" fmla="*/ 618269 h 1490383"/>
              <a:gd name="connsiteX237" fmla="*/ 1294296 w 12191999"/>
              <a:gd name="connsiteY237" fmla="*/ 618269 h 1490383"/>
              <a:gd name="connsiteX238" fmla="*/ 1303163 w 12191999"/>
              <a:gd name="connsiteY238" fmla="*/ 618269 h 1490383"/>
              <a:gd name="connsiteX239" fmla="*/ 1313297 w 12191999"/>
              <a:gd name="connsiteY239" fmla="*/ 661504 h 1490383"/>
              <a:gd name="connsiteX240" fmla="*/ 1314309 w 12191999"/>
              <a:gd name="connsiteY240" fmla="*/ 661504 h 1490383"/>
              <a:gd name="connsiteX241" fmla="*/ 1321404 w 12191999"/>
              <a:gd name="connsiteY241" fmla="*/ 661504 h 1490383"/>
              <a:gd name="connsiteX242" fmla="*/ 1321404 w 12191999"/>
              <a:gd name="connsiteY242" fmla="*/ 700416 h 1490383"/>
              <a:gd name="connsiteX243" fmla="*/ 1323176 w 12191999"/>
              <a:gd name="connsiteY243" fmla="*/ 700416 h 1490383"/>
              <a:gd name="connsiteX244" fmla="*/ 1335590 w 12191999"/>
              <a:gd name="connsiteY244" fmla="*/ 700416 h 1490383"/>
              <a:gd name="connsiteX245" fmla="*/ 1335590 w 12191999"/>
              <a:gd name="connsiteY245" fmla="*/ 702578 h 1490383"/>
              <a:gd name="connsiteX246" fmla="*/ 1335590 w 12191999"/>
              <a:gd name="connsiteY246" fmla="*/ 717710 h 1490383"/>
              <a:gd name="connsiteX247" fmla="*/ 1339643 w 12191999"/>
              <a:gd name="connsiteY247" fmla="*/ 715549 h 1490383"/>
              <a:gd name="connsiteX248" fmla="*/ 1339643 w 12191999"/>
              <a:gd name="connsiteY248" fmla="*/ 700416 h 1490383"/>
              <a:gd name="connsiteX249" fmla="*/ 1341164 w 12191999"/>
              <a:gd name="connsiteY249" fmla="*/ 700416 h 1490383"/>
              <a:gd name="connsiteX250" fmla="*/ 1351803 w 12191999"/>
              <a:gd name="connsiteY250" fmla="*/ 700416 h 1490383"/>
              <a:gd name="connsiteX251" fmla="*/ 1351803 w 12191999"/>
              <a:gd name="connsiteY251" fmla="*/ 702037 h 1490383"/>
              <a:gd name="connsiteX252" fmla="*/ 1351803 w 12191999"/>
              <a:gd name="connsiteY252" fmla="*/ 713387 h 1490383"/>
              <a:gd name="connsiteX253" fmla="*/ 1382204 w 12191999"/>
              <a:gd name="connsiteY253" fmla="*/ 713387 h 1490383"/>
              <a:gd name="connsiteX254" fmla="*/ 1382204 w 12191999"/>
              <a:gd name="connsiteY254" fmla="*/ 676637 h 1490383"/>
              <a:gd name="connsiteX255" fmla="*/ 1383471 w 12191999"/>
              <a:gd name="connsiteY255" fmla="*/ 676637 h 1490383"/>
              <a:gd name="connsiteX256" fmla="*/ 1392338 w 12191999"/>
              <a:gd name="connsiteY256" fmla="*/ 676637 h 1490383"/>
              <a:gd name="connsiteX257" fmla="*/ 1392338 w 12191999"/>
              <a:gd name="connsiteY257" fmla="*/ 698254 h 1490383"/>
              <a:gd name="connsiteX258" fmla="*/ 1394364 w 12191999"/>
              <a:gd name="connsiteY258" fmla="*/ 665828 h 1490383"/>
              <a:gd name="connsiteX259" fmla="*/ 1416657 w 12191999"/>
              <a:gd name="connsiteY259" fmla="*/ 665828 h 1490383"/>
              <a:gd name="connsiteX260" fmla="*/ 1416657 w 12191999"/>
              <a:gd name="connsiteY260" fmla="*/ 664206 h 1490383"/>
              <a:gd name="connsiteX261" fmla="*/ 1416657 w 12191999"/>
              <a:gd name="connsiteY261" fmla="*/ 652857 h 1490383"/>
              <a:gd name="connsiteX262" fmla="*/ 1417418 w 12191999"/>
              <a:gd name="connsiteY262" fmla="*/ 652857 h 1490383"/>
              <a:gd name="connsiteX263" fmla="*/ 1422738 w 12191999"/>
              <a:gd name="connsiteY263" fmla="*/ 652857 h 1490383"/>
              <a:gd name="connsiteX264" fmla="*/ 1422738 w 12191999"/>
              <a:gd name="connsiteY264" fmla="*/ 650966 h 1490383"/>
              <a:gd name="connsiteX265" fmla="*/ 1422738 w 12191999"/>
              <a:gd name="connsiteY265" fmla="*/ 637725 h 1490383"/>
              <a:gd name="connsiteX266" fmla="*/ 1426791 w 12191999"/>
              <a:gd name="connsiteY266" fmla="*/ 644210 h 1490383"/>
              <a:gd name="connsiteX267" fmla="*/ 1429071 w 12191999"/>
              <a:gd name="connsiteY267" fmla="*/ 644210 h 1490383"/>
              <a:gd name="connsiteX268" fmla="*/ 1445032 w 12191999"/>
              <a:gd name="connsiteY268" fmla="*/ 644210 h 1490383"/>
              <a:gd name="connsiteX269" fmla="*/ 1445032 w 12191999"/>
              <a:gd name="connsiteY269" fmla="*/ 643399 h 1490383"/>
              <a:gd name="connsiteX270" fmla="*/ 1445032 w 12191999"/>
              <a:gd name="connsiteY270" fmla="*/ 637725 h 1490383"/>
              <a:gd name="connsiteX271" fmla="*/ 1445792 w 12191999"/>
              <a:gd name="connsiteY271" fmla="*/ 637725 h 1490383"/>
              <a:gd name="connsiteX272" fmla="*/ 1451112 w 12191999"/>
              <a:gd name="connsiteY272" fmla="*/ 637725 h 1490383"/>
              <a:gd name="connsiteX273" fmla="*/ 1451112 w 12191999"/>
              <a:gd name="connsiteY273" fmla="*/ 639076 h 1490383"/>
              <a:gd name="connsiteX274" fmla="*/ 1451112 w 12191999"/>
              <a:gd name="connsiteY274" fmla="*/ 648534 h 1490383"/>
              <a:gd name="connsiteX275" fmla="*/ 1489618 w 12191999"/>
              <a:gd name="connsiteY275" fmla="*/ 648534 h 1490383"/>
              <a:gd name="connsiteX276" fmla="*/ 1489618 w 12191999"/>
              <a:gd name="connsiteY276" fmla="*/ 786887 h 1490383"/>
              <a:gd name="connsiteX277" fmla="*/ 1491139 w 12191999"/>
              <a:gd name="connsiteY277" fmla="*/ 786887 h 1490383"/>
              <a:gd name="connsiteX278" fmla="*/ 1501779 w 12191999"/>
              <a:gd name="connsiteY278" fmla="*/ 786887 h 1490383"/>
              <a:gd name="connsiteX279" fmla="*/ 1501779 w 12191999"/>
              <a:gd name="connsiteY279" fmla="*/ 773917 h 1490383"/>
              <a:gd name="connsiteX280" fmla="*/ 1505832 w 12191999"/>
              <a:gd name="connsiteY280" fmla="*/ 773917 h 1490383"/>
              <a:gd name="connsiteX281" fmla="*/ 1505832 w 12191999"/>
              <a:gd name="connsiteY281" fmla="*/ 786887 h 1490383"/>
              <a:gd name="connsiteX282" fmla="*/ 1536232 w 12191999"/>
              <a:gd name="connsiteY282" fmla="*/ 786887 h 1490383"/>
              <a:gd name="connsiteX283" fmla="*/ 1536232 w 12191999"/>
              <a:gd name="connsiteY283" fmla="*/ 756622 h 1490383"/>
              <a:gd name="connsiteX284" fmla="*/ 1548392 w 12191999"/>
              <a:gd name="connsiteY284" fmla="*/ 756622 h 1490383"/>
              <a:gd name="connsiteX285" fmla="*/ 1560553 w 12191999"/>
              <a:gd name="connsiteY285" fmla="*/ 754461 h 1490383"/>
              <a:gd name="connsiteX286" fmla="*/ 1564606 w 12191999"/>
              <a:gd name="connsiteY286" fmla="*/ 756622 h 1490383"/>
              <a:gd name="connsiteX287" fmla="*/ 1574740 w 12191999"/>
              <a:gd name="connsiteY287" fmla="*/ 756622 h 1490383"/>
              <a:gd name="connsiteX288" fmla="*/ 1574740 w 12191999"/>
              <a:gd name="connsiteY288" fmla="*/ 786887 h 1490383"/>
              <a:gd name="connsiteX289" fmla="*/ 1582846 w 12191999"/>
              <a:gd name="connsiteY289" fmla="*/ 786887 h 1490383"/>
              <a:gd name="connsiteX290" fmla="*/ 1582846 w 12191999"/>
              <a:gd name="connsiteY290" fmla="*/ 804182 h 1490383"/>
              <a:gd name="connsiteX291" fmla="*/ 1592182 w 12191999"/>
              <a:gd name="connsiteY291" fmla="*/ 805087 h 1490383"/>
              <a:gd name="connsiteX292" fmla="*/ 1605140 w 12191999"/>
              <a:gd name="connsiteY292" fmla="*/ 805087 h 1490383"/>
              <a:gd name="connsiteX293" fmla="*/ 1605140 w 12191999"/>
              <a:gd name="connsiteY293" fmla="*/ 789049 h 1490383"/>
              <a:gd name="connsiteX294" fmla="*/ 1673097 w 12191999"/>
              <a:gd name="connsiteY294" fmla="*/ 789049 h 1490383"/>
              <a:gd name="connsiteX295" fmla="*/ 1673097 w 12191999"/>
              <a:gd name="connsiteY295" fmla="*/ 703796 h 1490383"/>
              <a:gd name="connsiteX296" fmla="*/ 1745104 w 12191999"/>
              <a:gd name="connsiteY296" fmla="*/ 703796 h 1490383"/>
              <a:gd name="connsiteX297" fmla="*/ 1745104 w 12191999"/>
              <a:gd name="connsiteY297" fmla="*/ 782564 h 1490383"/>
              <a:gd name="connsiteX298" fmla="*/ 1747008 w 12191999"/>
              <a:gd name="connsiteY298" fmla="*/ 782564 h 1490383"/>
              <a:gd name="connsiteX299" fmla="*/ 1748251 w 12191999"/>
              <a:gd name="connsiteY299" fmla="*/ 805087 h 1490383"/>
              <a:gd name="connsiteX300" fmla="*/ 1757926 w 12191999"/>
              <a:gd name="connsiteY300" fmla="*/ 805087 h 1490383"/>
              <a:gd name="connsiteX301" fmla="*/ 1759168 w 12191999"/>
              <a:gd name="connsiteY301" fmla="*/ 782564 h 1490383"/>
              <a:gd name="connsiteX302" fmla="*/ 1765248 w 12191999"/>
              <a:gd name="connsiteY302" fmla="*/ 782564 h 1490383"/>
              <a:gd name="connsiteX303" fmla="*/ 1766490 w 12191999"/>
              <a:gd name="connsiteY303" fmla="*/ 805087 h 1490383"/>
              <a:gd name="connsiteX304" fmla="*/ 1817112 w 12191999"/>
              <a:gd name="connsiteY304" fmla="*/ 805087 h 1490383"/>
              <a:gd name="connsiteX305" fmla="*/ 1817112 w 12191999"/>
              <a:gd name="connsiteY305" fmla="*/ 642059 h 1490383"/>
              <a:gd name="connsiteX306" fmla="*/ 2014440 w 12191999"/>
              <a:gd name="connsiteY306" fmla="*/ 642059 h 1490383"/>
              <a:gd name="connsiteX307" fmla="*/ 2014440 w 12191999"/>
              <a:gd name="connsiteY307" fmla="*/ 805087 h 1490383"/>
              <a:gd name="connsiteX308" fmla="*/ 2033136 w 12191999"/>
              <a:gd name="connsiteY308" fmla="*/ 805087 h 1490383"/>
              <a:gd name="connsiteX309" fmla="*/ 2033136 w 12191999"/>
              <a:gd name="connsiteY309" fmla="*/ 722394 h 1490383"/>
              <a:gd name="connsiteX310" fmla="*/ 2128257 w 12191999"/>
              <a:gd name="connsiteY310" fmla="*/ 722394 h 1490383"/>
              <a:gd name="connsiteX311" fmla="*/ 2140186 w 12191999"/>
              <a:gd name="connsiteY311" fmla="*/ 404253 h 1490383"/>
              <a:gd name="connsiteX312" fmla="*/ 2128027 w 12191999"/>
              <a:gd name="connsiteY312" fmla="*/ 382635 h 1490383"/>
              <a:gd name="connsiteX313" fmla="*/ 2121946 w 12191999"/>
              <a:gd name="connsiteY313" fmla="*/ 378311 h 1490383"/>
              <a:gd name="connsiteX314" fmla="*/ 2130054 w 12191999"/>
              <a:gd name="connsiteY314" fmla="*/ 354532 h 1490383"/>
              <a:gd name="connsiteX315" fmla="*/ 2130054 w 12191999"/>
              <a:gd name="connsiteY315" fmla="*/ 337238 h 1490383"/>
              <a:gd name="connsiteX316" fmla="*/ 2144240 w 12191999"/>
              <a:gd name="connsiteY316" fmla="*/ 337238 h 1490383"/>
              <a:gd name="connsiteX317" fmla="*/ 2144240 w 12191999"/>
              <a:gd name="connsiteY317" fmla="*/ 315620 h 1490383"/>
              <a:gd name="connsiteX318" fmla="*/ 2146267 w 12191999"/>
              <a:gd name="connsiteY318" fmla="*/ 311296 h 1490383"/>
              <a:gd name="connsiteX319" fmla="*/ 2146267 w 12191999"/>
              <a:gd name="connsiteY319" fmla="*/ 233472 h 1490383"/>
              <a:gd name="connsiteX320" fmla="*/ 2144240 w 12191999"/>
              <a:gd name="connsiteY320" fmla="*/ 226987 h 1490383"/>
              <a:gd name="connsiteX321" fmla="*/ 2150321 w 12191999"/>
              <a:gd name="connsiteY321" fmla="*/ 220501 h 1490383"/>
              <a:gd name="connsiteX322" fmla="*/ 2150321 w 12191999"/>
              <a:gd name="connsiteY322" fmla="*/ 162133 h 1490383"/>
              <a:gd name="connsiteX323" fmla="*/ 2152347 w 12191999"/>
              <a:gd name="connsiteY323" fmla="*/ 157810 h 1490383"/>
              <a:gd name="connsiteX324" fmla="*/ 2152347 w 12191999"/>
              <a:gd name="connsiteY324" fmla="*/ 101604 h 1490383"/>
              <a:gd name="connsiteX325" fmla="*/ 2154373 w 12191999"/>
              <a:gd name="connsiteY325" fmla="*/ 82148 h 1490383"/>
              <a:gd name="connsiteX326" fmla="*/ 2158427 w 12191999"/>
              <a:gd name="connsiteY326" fmla="*/ 99442 h 1490383"/>
              <a:gd name="connsiteX327" fmla="*/ 2160454 w 12191999"/>
              <a:gd name="connsiteY327" fmla="*/ 157810 h 1490383"/>
              <a:gd name="connsiteX328" fmla="*/ 2162481 w 12191999"/>
              <a:gd name="connsiteY328" fmla="*/ 220501 h 1490383"/>
              <a:gd name="connsiteX329" fmla="*/ 2168560 w 12191999"/>
              <a:gd name="connsiteY329" fmla="*/ 226987 h 1490383"/>
              <a:gd name="connsiteX330" fmla="*/ 2166533 w 12191999"/>
              <a:gd name="connsiteY330" fmla="*/ 233472 h 1490383"/>
              <a:gd name="connsiteX331" fmla="*/ 2166533 w 12191999"/>
              <a:gd name="connsiteY331" fmla="*/ 311296 h 1490383"/>
              <a:gd name="connsiteX332" fmla="*/ 2168560 w 12191999"/>
              <a:gd name="connsiteY332" fmla="*/ 315620 h 1490383"/>
              <a:gd name="connsiteX333" fmla="*/ 2168560 w 12191999"/>
              <a:gd name="connsiteY333" fmla="*/ 337238 h 1490383"/>
              <a:gd name="connsiteX334" fmla="*/ 2182747 w 12191999"/>
              <a:gd name="connsiteY334" fmla="*/ 337238 h 1490383"/>
              <a:gd name="connsiteX335" fmla="*/ 2182747 w 12191999"/>
              <a:gd name="connsiteY335" fmla="*/ 354532 h 1490383"/>
              <a:gd name="connsiteX336" fmla="*/ 2190855 w 12191999"/>
              <a:gd name="connsiteY336" fmla="*/ 378311 h 1490383"/>
              <a:gd name="connsiteX337" fmla="*/ 2184775 w 12191999"/>
              <a:gd name="connsiteY337" fmla="*/ 382635 h 1490383"/>
              <a:gd name="connsiteX338" fmla="*/ 2172613 w 12191999"/>
              <a:gd name="connsiteY338" fmla="*/ 404253 h 1490383"/>
              <a:gd name="connsiteX339" fmla="*/ 2180720 w 12191999"/>
              <a:gd name="connsiteY339" fmla="*/ 657181 h 1490383"/>
              <a:gd name="connsiteX340" fmla="*/ 2245574 w 12191999"/>
              <a:gd name="connsiteY340" fmla="*/ 657181 h 1490383"/>
              <a:gd name="connsiteX341" fmla="*/ 2245574 w 12191999"/>
              <a:gd name="connsiteY341" fmla="*/ 732843 h 1490383"/>
              <a:gd name="connsiteX342" fmla="*/ 2253682 w 12191999"/>
              <a:gd name="connsiteY342" fmla="*/ 732843 h 1490383"/>
              <a:gd name="connsiteX343" fmla="*/ 2255708 w 12191999"/>
              <a:gd name="connsiteY343" fmla="*/ 726358 h 1490383"/>
              <a:gd name="connsiteX344" fmla="*/ 2261789 w 12191999"/>
              <a:gd name="connsiteY344" fmla="*/ 726358 h 1490383"/>
              <a:gd name="connsiteX345" fmla="*/ 2263816 w 12191999"/>
              <a:gd name="connsiteY345" fmla="*/ 735005 h 1490383"/>
              <a:gd name="connsiteX346" fmla="*/ 2275976 w 12191999"/>
              <a:gd name="connsiteY346" fmla="*/ 735005 h 1490383"/>
              <a:gd name="connsiteX347" fmla="*/ 2275976 w 12191999"/>
              <a:gd name="connsiteY347" fmla="*/ 728519 h 1490383"/>
              <a:gd name="connsiteX348" fmla="*/ 2298269 w 12191999"/>
              <a:gd name="connsiteY348" fmla="*/ 728519 h 1490383"/>
              <a:gd name="connsiteX349" fmla="*/ 2298269 w 12191999"/>
              <a:gd name="connsiteY349" fmla="*/ 735005 h 1490383"/>
              <a:gd name="connsiteX350" fmla="*/ 2318535 w 12191999"/>
              <a:gd name="connsiteY350" fmla="*/ 735005 h 1490383"/>
              <a:gd name="connsiteX351" fmla="*/ 2318535 w 12191999"/>
              <a:gd name="connsiteY351" fmla="*/ 780402 h 1490383"/>
              <a:gd name="connsiteX352" fmla="*/ 2332723 w 12191999"/>
              <a:gd name="connsiteY352" fmla="*/ 780402 h 1490383"/>
              <a:gd name="connsiteX353" fmla="*/ 2332723 w 12191999"/>
              <a:gd name="connsiteY353" fmla="*/ 767431 h 1490383"/>
              <a:gd name="connsiteX354" fmla="*/ 2348937 w 12191999"/>
              <a:gd name="connsiteY354" fmla="*/ 767431 h 1490383"/>
              <a:gd name="connsiteX355" fmla="*/ 2348937 w 12191999"/>
              <a:gd name="connsiteY355" fmla="*/ 588004 h 1490383"/>
              <a:gd name="connsiteX356" fmla="*/ 2355017 w 12191999"/>
              <a:gd name="connsiteY356" fmla="*/ 581518 h 1490383"/>
              <a:gd name="connsiteX357" fmla="*/ 2427978 w 12191999"/>
              <a:gd name="connsiteY357" fmla="*/ 581518 h 1490383"/>
              <a:gd name="connsiteX358" fmla="*/ 2427978 w 12191999"/>
              <a:gd name="connsiteY358" fmla="*/ 590166 h 1490383"/>
              <a:gd name="connsiteX359" fmla="*/ 2438110 w 12191999"/>
              <a:gd name="connsiteY359" fmla="*/ 590166 h 1490383"/>
              <a:gd name="connsiteX360" fmla="*/ 2438110 w 12191999"/>
              <a:gd name="connsiteY360" fmla="*/ 704740 h 1490383"/>
              <a:gd name="connsiteX361" fmla="*/ 2460405 w 12191999"/>
              <a:gd name="connsiteY361" fmla="*/ 704740 h 1490383"/>
              <a:gd name="connsiteX362" fmla="*/ 2460405 w 12191999"/>
              <a:gd name="connsiteY362" fmla="*/ 637725 h 1490383"/>
              <a:gd name="connsiteX363" fmla="*/ 2486752 w 12191999"/>
              <a:gd name="connsiteY363" fmla="*/ 637725 h 1490383"/>
              <a:gd name="connsiteX364" fmla="*/ 2490804 w 12191999"/>
              <a:gd name="connsiteY364" fmla="*/ 633401 h 1490383"/>
              <a:gd name="connsiteX365" fmla="*/ 2498911 w 12191999"/>
              <a:gd name="connsiteY365" fmla="*/ 633401 h 1490383"/>
              <a:gd name="connsiteX366" fmla="*/ 2502965 w 12191999"/>
              <a:gd name="connsiteY366" fmla="*/ 637725 h 1490383"/>
              <a:gd name="connsiteX367" fmla="*/ 2525259 w 12191999"/>
              <a:gd name="connsiteY367" fmla="*/ 637725 h 1490383"/>
              <a:gd name="connsiteX368" fmla="*/ 2525259 w 12191999"/>
              <a:gd name="connsiteY368" fmla="*/ 520989 h 1490383"/>
              <a:gd name="connsiteX369" fmla="*/ 2582006 w 12191999"/>
              <a:gd name="connsiteY369" fmla="*/ 510180 h 1490383"/>
              <a:gd name="connsiteX370" fmla="*/ 2582006 w 12191999"/>
              <a:gd name="connsiteY370" fmla="*/ 511261 h 1490383"/>
              <a:gd name="connsiteX371" fmla="*/ 2582006 w 12191999"/>
              <a:gd name="connsiteY371" fmla="*/ 518827 h 1490383"/>
              <a:gd name="connsiteX372" fmla="*/ 2608353 w 12191999"/>
              <a:gd name="connsiteY372" fmla="*/ 518827 h 1490383"/>
              <a:gd name="connsiteX373" fmla="*/ 2608353 w 12191999"/>
              <a:gd name="connsiteY373" fmla="*/ 773917 h 1490383"/>
              <a:gd name="connsiteX374" fmla="*/ 2630646 w 12191999"/>
              <a:gd name="connsiteY374" fmla="*/ 773917 h 1490383"/>
              <a:gd name="connsiteX375" fmla="*/ 2630646 w 12191999"/>
              <a:gd name="connsiteY375" fmla="*/ 769593 h 1490383"/>
              <a:gd name="connsiteX376" fmla="*/ 2642806 w 12191999"/>
              <a:gd name="connsiteY376" fmla="*/ 769593 h 1490383"/>
              <a:gd name="connsiteX377" fmla="*/ 2642806 w 12191999"/>
              <a:gd name="connsiteY377" fmla="*/ 773917 h 1490383"/>
              <a:gd name="connsiteX378" fmla="*/ 2667127 w 12191999"/>
              <a:gd name="connsiteY378" fmla="*/ 773917 h 1490383"/>
              <a:gd name="connsiteX379" fmla="*/ 2667127 w 12191999"/>
              <a:gd name="connsiteY379" fmla="*/ 760946 h 1490383"/>
              <a:gd name="connsiteX380" fmla="*/ 2695500 w 12191999"/>
              <a:gd name="connsiteY380" fmla="*/ 760946 h 1490383"/>
              <a:gd name="connsiteX381" fmla="*/ 2707661 w 12191999"/>
              <a:gd name="connsiteY381" fmla="*/ 756622 h 1490383"/>
              <a:gd name="connsiteX382" fmla="*/ 2727927 w 12191999"/>
              <a:gd name="connsiteY382" fmla="*/ 760946 h 1490383"/>
              <a:gd name="connsiteX383" fmla="*/ 2727927 w 12191999"/>
              <a:gd name="connsiteY383" fmla="*/ 743652 h 1490383"/>
              <a:gd name="connsiteX384" fmla="*/ 2736035 w 12191999"/>
              <a:gd name="connsiteY384" fmla="*/ 743652 h 1490383"/>
              <a:gd name="connsiteX385" fmla="*/ 2736035 w 12191999"/>
              <a:gd name="connsiteY385" fmla="*/ 730681 h 1490383"/>
              <a:gd name="connsiteX386" fmla="*/ 2792781 w 12191999"/>
              <a:gd name="connsiteY386" fmla="*/ 730681 h 1490383"/>
              <a:gd name="connsiteX387" fmla="*/ 2792781 w 12191999"/>
              <a:gd name="connsiteY387" fmla="*/ 700416 h 1490383"/>
              <a:gd name="connsiteX388" fmla="*/ 2811022 w 12191999"/>
              <a:gd name="connsiteY388" fmla="*/ 700416 h 1490383"/>
              <a:gd name="connsiteX389" fmla="*/ 2811022 w 12191999"/>
              <a:gd name="connsiteY389" fmla="*/ 693931 h 1490383"/>
              <a:gd name="connsiteX390" fmla="*/ 2823181 w 12191999"/>
              <a:gd name="connsiteY390" fmla="*/ 693931 h 1490383"/>
              <a:gd name="connsiteX391" fmla="*/ 2823181 w 12191999"/>
              <a:gd name="connsiteY391" fmla="*/ 700416 h 1490383"/>
              <a:gd name="connsiteX392" fmla="*/ 2839395 w 12191999"/>
              <a:gd name="connsiteY392" fmla="*/ 700416 h 1490383"/>
              <a:gd name="connsiteX393" fmla="*/ 2839395 w 12191999"/>
              <a:gd name="connsiteY393" fmla="*/ 750137 h 1490383"/>
              <a:gd name="connsiteX394" fmla="*/ 2871823 w 12191999"/>
              <a:gd name="connsiteY394" fmla="*/ 750137 h 1490383"/>
              <a:gd name="connsiteX395" fmla="*/ 2871823 w 12191999"/>
              <a:gd name="connsiteY395" fmla="*/ 724196 h 1490383"/>
              <a:gd name="connsiteX396" fmla="*/ 2910330 w 12191999"/>
              <a:gd name="connsiteY396" fmla="*/ 724196 h 1490383"/>
              <a:gd name="connsiteX397" fmla="*/ 2910330 w 12191999"/>
              <a:gd name="connsiteY397" fmla="*/ 693931 h 1490383"/>
              <a:gd name="connsiteX398" fmla="*/ 2958971 w 12191999"/>
              <a:gd name="connsiteY398" fmla="*/ 693931 h 1490383"/>
              <a:gd name="connsiteX399" fmla="*/ 2958971 w 12191999"/>
              <a:gd name="connsiteY399" fmla="*/ 805087 h 1490383"/>
              <a:gd name="connsiteX400" fmla="*/ 2958971 w 12191999"/>
              <a:gd name="connsiteY400" fmla="*/ 818866 h 1490383"/>
              <a:gd name="connsiteX401" fmla="*/ 3025292 w 12191999"/>
              <a:gd name="connsiteY401" fmla="*/ 818866 h 1490383"/>
              <a:gd name="connsiteX402" fmla="*/ 3024845 w 12191999"/>
              <a:gd name="connsiteY402" fmla="*/ 724196 h 1490383"/>
              <a:gd name="connsiteX403" fmla="*/ 3045111 w 12191999"/>
              <a:gd name="connsiteY403" fmla="*/ 724196 h 1490383"/>
              <a:gd name="connsiteX404" fmla="*/ 3045618 w 12191999"/>
              <a:gd name="connsiteY404" fmla="*/ 723115 h 1490383"/>
              <a:gd name="connsiteX405" fmla="*/ 3049165 w 12191999"/>
              <a:gd name="connsiteY405" fmla="*/ 715549 h 1490383"/>
              <a:gd name="connsiteX406" fmla="*/ 3050938 w 12191999"/>
              <a:gd name="connsiteY406" fmla="*/ 715819 h 1490383"/>
              <a:gd name="connsiteX407" fmla="*/ 3063352 w 12191999"/>
              <a:gd name="connsiteY407" fmla="*/ 717710 h 1490383"/>
              <a:gd name="connsiteX408" fmla="*/ 3063859 w 12191999"/>
              <a:gd name="connsiteY408" fmla="*/ 719062 h 1490383"/>
              <a:gd name="connsiteX409" fmla="*/ 3067404 w 12191999"/>
              <a:gd name="connsiteY409" fmla="*/ 728519 h 1490383"/>
              <a:gd name="connsiteX410" fmla="*/ 3093751 w 12191999"/>
              <a:gd name="connsiteY410" fmla="*/ 730681 h 1490383"/>
              <a:gd name="connsiteX411" fmla="*/ 3093751 w 12191999"/>
              <a:gd name="connsiteY411" fmla="*/ 607460 h 1490383"/>
              <a:gd name="connsiteX412" fmla="*/ 3095778 w 12191999"/>
              <a:gd name="connsiteY412" fmla="*/ 607460 h 1490383"/>
              <a:gd name="connsiteX413" fmla="*/ 3109965 w 12191999"/>
              <a:gd name="connsiteY413" fmla="*/ 607460 h 1490383"/>
              <a:gd name="connsiteX414" fmla="*/ 3109965 w 12191999"/>
              <a:gd name="connsiteY414" fmla="*/ 471268 h 1490383"/>
              <a:gd name="connsiteX415" fmla="*/ 3111739 w 12191999"/>
              <a:gd name="connsiteY415" fmla="*/ 471268 h 1490383"/>
              <a:gd name="connsiteX416" fmla="*/ 3124152 w 12191999"/>
              <a:gd name="connsiteY416" fmla="*/ 471268 h 1490383"/>
              <a:gd name="connsiteX417" fmla="*/ 3245754 w 12191999"/>
              <a:gd name="connsiteY417" fmla="*/ 471268 h 1490383"/>
              <a:gd name="connsiteX418" fmla="*/ 3248034 w 12191999"/>
              <a:gd name="connsiteY418" fmla="*/ 471268 h 1490383"/>
              <a:gd name="connsiteX419" fmla="*/ 3263995 w 12191999"/>
              <a:gd name="connsiteY419" fmla="*/ 471268 h 1490383"/>
              <a:gd name="connsiteX420" fmla="*/ 3263995 w 12191999"/>
              <a:gd name="connsiteY420" fmla="*/ 611783 h 1490383"/>
              <a:gd name="connsiteX421" fmla="*/ 3265514 w 12191999"/>
              <a:gd name="connsiteY421" fmla="*/ 611513 h 1490383"/>
              <a:gd name="connsiteX422" fmla="*/ 3276155 w 12191999"/>
              <a:gd name="connsiteY422" fmla="*/ 609622 h 1490383"/>
              <a:gd name="connsiteX423" fmla="*/ 3274128 w 12191999"/>
              <a:gd name="connsiteY423" fmla="*/ 698254 h 1490383"/>
              <a:gd name="connsiteX424" fmla="*/ 3275648 w 12191999"/>
              <a:gd name="connsiteY424" fmla="*/ 698525 h 1490383"/>
              <a:gd name="connsiteX425" fmla="*/ 3286288 w 12191999"/>
              <a:gd name="connsiteY425" fmla="*/ 700416 h 1490383"/>
              <a:gd name="connsiteX426" fmla="*/ 3286541 w 12191999"/>
              <a:gd name="connsiteY426" fmla="*/ 701227 h 1490383"/>
              <a:gd name="connsiteX427" fmla="*/ 3288315 w 12191999"/>
              <a:gd name="connsiteY427" fmla="*/ 706902 h 1490383"/>
              <a:gd name="connsiteX428" fmla="*/ 3289074 w 12191999"/>
              <a:gd name="connsiteY428" fmla="*/ 704470 h 1490383"/>
              <a:gd name="connsiteX429" fmla="*/ 3294394 w 12191999"/>
              <a:gd name="connsiteY429" fmla="*/ 687446 h 1490383"/>
              <a:gd name="connsiteX430" fmla="*/ 3296167 w 12191999"/>
              <a:gd name="connsiteY430" fmla="*/ 687446 h 1490383"/>
              <a:gd name="connsiteX431" fmla="*/ 3308581 w 12191999"/>
              <a:gd name="connsiteY431" fmla="*/ 687446 h 1490383"/>
              <a:gd name="connsiteX432" fmla="*/ 3308581 w 12191999"/>
              <a:gd name="connsiteY432" fmla="*/ 719872 h 1490383"/>
              <a:gd name="connsiteX433" fmla="*/ 3309594 w 12191999"/>
              <a:gd name="connsiteY433" fmla="*/ 720413 h 1490383"/>
              <a:gd name="connsiteX434" fmla="*/ 3316689 w 12191999"/>
              <a:gd name="connsiteY434" fmla="*/ 724196 h 1490383"/>
              <a:gd name="connsiteX435" fmla="*/ 3316689 w 12191999"/>
              <a:gd name="connsiteY435" fmla="*/ 725547 h 1490383"/>
              <a:gd name="connsiteX436" fmla="*/ 3316689 w 12191999"/>
              <a:gd name="connsiteY436" fmla="*/ 735005 h 1490383"/>
              <a:gd name="connsiteX437" fmla="*/ 3361276 w 12191999"/>
              <a:gd name="connsiteY437" fmla="*/ 735005 h 1490383"/>
              <a:gd name="connsiteX438" fmla="*/ 3361276 w 12191999"/>
              <a:gd name="connsiteY438" fmla="*/ 736086 h 1490383"/>
              <a:gd name="connsiteX439" fmla="*/ 3361276 w 12191999"/>
              <a:gd name="connsiteY439" fmla="*/ 743652 h 1490383"/>
              <a:gd name="connsiteX440" fmla="*/ 3363302 w 12191999"/>
              <a:gd name="connsiteY440" fmla="*/ 743652 h 1490383"/>
              <a:gd name="connsiteX441" fmla="*/ 3377488 w 12191999"/>
              <a:gd name="connsiteY441" fmla="*/ 743652 h 1490383"/>
              <a:gd name="connsiteX442" fmla="*/ 3377488 w 12191999"/>
              <a:gd name="connsiteY442" fmla="*/ 713387 h 1490383"/>
              <a:gd name="connsiteX443" fmla="*/ 3422076 w 12191999"/>
              <a:gd name="connsiteY443" fmla="*/ 713387 h 1490383"/>
              <a:gd name="connsiteX444" fmla="*/ 3422076 w 12191999"/>
              <a:gd name="connsiteY444" fmla="*/ 712036 h 1490383"/>
              <a:gd name="connsiteX445" fmla="*/ 3422076 w 12191999"/>
              <a:gd name="connsiteY445" fmla="*/ 702578 h 1490383"/>
              <a:gd name="connsiteX446" fmla="*/ 3423089 w 12191999"/>
              <a:gd name="connsiteY446" fmla="*/ 702578 h 1490383"/>
              <a:gd name="connsiteX447" fmla="*/ 3430182 w 12191999"/>
              <a:gd name="connsiteY447" fmla="*/ 702578 h 1490383"/>
              <a:gd name="connsiteX448" fmla="*/ 3430182 w 12191999"/>
              <a:gd name="connsiteY448" fmla="*/ 700687 h 1490383"/>
              <a:gd name="connsiteX449" fmla="*/ 3430182 w 12191999"/>
              <a:gd name="connsiteY449" fmla="*/ 687446 h 1490383"/>
              <a:gd name="connsiteX450" fmla="*/ 3430943 w 12191999"/>
              <a:gd name="connsiteY450" fmla="*/ 687446 h 1490383"/>
              <a:gd name="connsiteX451" fmla="*/ 3436263 w 12191999"/>
              <a:gd name="connsiteY451" fmla="*/ 687446 h 1490383"/>
              <a:gd name="connsiteX452" fmla="*/ 3436263 w 12191999"/>
              <a:gd name="connsiteY452" fmla="*/ 686365 h 1490383"/>
              <a:gd name="connsiteX453" fmla="*/ 3436263 w 12191999"/>
              <a:gd name="connsiteY453" fmla="*/ 678798 h 1490383"/>
              <a:gd name="connsiteX454" fmla="*/ 3438290 w 12191999"/>
              <a:gd name="connsiteY454" fmla="*/ 678798 h 1490383"/>
              <a:gd name="connsiteX455" fmla="*/ 3452477 w 12191999"/>
              <a:gd name="connsiteY455" fmla="*/ 678798 h 1490383"/>
              <a:gd name="connsiteX456" fmla="*/ 3452477 w 12191999"/>
              <a:gd name="connsiteY456" fmla="*/ 679879 h 1490383"/>
              <a:gd name="connsiteX457" fmla="*/ 3452477 w 12191999"/>
              <a:gd name="connsiteY457" fmla="*/ 687446 h 1490383"/>
              <a:gd name="connsiteX458" fmla="*/ 3474769 w 12191999"/>
              <a:gd name="connsiteY458" fmla="*/ 687446 h 1490383"/>
              <a:gd name="connsiteX459" fmla="*/ 3474769 w 12191999"/>
              <a:gd name="connsiteY459" fmla="*/ 685554 h 1490383"/>
              <a:gd name="connsiteX460" fmla="*/ 3474769 w 12191999"/>
              <a:gd name="connsiteY460" fmla="*/ 672313 h 1490383"/>
              <a:gd name="connsiteX461" fmla="*/ 3476544 w 12191999"/>
              <a:gd name="connsiteY461" fmla="*/ 672313 h 1490383"/>
              <a:gd name="connsiteX462" fmla="*/ 3488956 w 12191999"/>
              <a:gd name="connsiteY462" fmla="*/ 672313 h 1490383"/>
              <a:gd name="connsiteX463" fmla="*/ 3488956 w 12191999"/>
              <a:gd name="connsiteY463" fmla="*/ 696093 h 1490383"/>
              <a:gd name="connsiteX464" fmla="*/ 3489970 w 12191999"/>
              <a:gd name="connsiteY464" fmla="*/ 696093 h 1490383"/>
              <a:gd name="connsiteX465" fmla="*/ 3497064 w 12191999"/>
              <a:gd name="connsiteY465" fmla="*/ 696093 h 1490383"/>
              <a:gd name="connsiteX466" fmla="*/ 3497064 w 12191999"/>
              <a:gd name="connsiteY466" fmla="*/ 695012 h 1490383"/>
              <a:gd name="connsiteX467" fmla="*/ 3497064 w 12191999"/>
              <a:gd name="connsiteY467" fmla="*/ 687446 h 1490383"/>
              <a:gd name="connsiteX468" fmla="*/ 3498837 w 12191999"/>
              <a:gd name="connsiteY468" fmla="*/ 687446 h 1490383"/>
              <a:gd name="connsiteX469" fmla="*/ 3511251 w 12191999"/>
              <a:gd name="connsiteY469" fmla="*/ 687446 h 1490383"/>
              <a:gd name="connsiteX470" fmla="*/ 3511251 w 12191999"/>
              <a:gd name="connsiteY470" fmla="*/ 713387 h 1490383"/>
              <a:gd name="connsiteX471" fmla="*/ 3513278 w 12191999"/>
              <a:gd name="connsiteY471" fmla="*/ 713387 h 1490383"/>
              <a:gd name="connsiteX472" fmla="*/ 3527463 w 12191999"/>
              <a:gd name="connsiteY472" fmla="*/ 713387 h 1490383"/>
              <a:gd name="connsiteX473" fmla="*/ 3527463 w 12191999"/>
              <a:gd name="connsiteY473" fmla="*/ 715008 h 1490383"/>
              <a:gd name="connsiteX474" fmla="*/ 3527463 w 12191999"/>
              <a:gd name="connsiteY474" fmla="*/ 726358 h 1490383"/>
              <a:gd name="connsiteX475" fmla="*/ 3528224 w 12191999"/>
              <a:gd name="connsiteY475" fmla="*/ 726358 h 1490383"/>
              <a:gd name="connsiteX476" fmla="*/ 3533544 w 12191999"/>
              <a:gd name="connsiteY476" fmla="*/ 726358 h 1490383"/>
              <a:gd name="connsiteX477" fmla="*/ 3533544 w 12191999"/>
              <a:gd name="connsiteY477" fmla="*/ 725547 h 1490383"/>
              <a:gd name="connsiteX478" fmla="*/ 3533544 w 12191999"/>
              <a:gd name="connsiteY478" fmla="*/ 719872 h 1490383"/>
              <a:gd name="connsiteX479" fmla="*/ 3563945 w 12191999"/>
              <a:gd name="connsiteY479" fmla="*/ 719872 h 1490383"/>
              <a:gd name="connsiteX480" fmla="*/ 3563945 w 12191999"/>
              <a:gd name="connsiteY480" fmla="*/ 743652 h 1490383"/>
              <a:gd name="connsiteX481" fmla="*/ 3564957 w 12191999"/>
              <a:gd name="connsiteY481" fmla="*/ 743652 h 1490383"/>
              <a:gd name="connsiteX482" fmla="*/ 3572052 w 12191999"/>
              <a:gd name="connsiteY482" fmla="*/ 743652 h 1490383"/>
              <a:gd name="connsiteX483" fmla="*/ 3572052 w 12191999"/>
              <a:gd name="connsiteY483" fmla="*/ 744733 h 1490383"/>
              <a:gd name="connsiteX484" fmla="*/ 3572052 w 12191999"/>
              <a:gd name="connsiteY484" fmla="*/ 752299 h 1490383"/>
              <a:gd name="connsiteX485" fmla="*/ 3572811 w 12191999"/>
              <a:gd name="connsiteY485" fmla="*/ 752299 h 1490383"/>
              <a:gd name="connsiteX486" fmla="*/ 3578132 w 12191999"/>
              <a:gd name="connsiteY486" fmla="*/ 752299 h 1490383"/>
              <a:gd name="connsiteX487" fmla="*/ 3578132 w 12191999"/>
              <a:gd name="connsiteY487" fmla="*/ 750137 h 1490383"/>
              <a:gd name="connsiteX488" fmla="*/ 3578132 w 12191999"/>
              <a:gd name="connsiteY488" fmla="*/ 735005 h 1490383"/>
              <a:gd name="connsiteX489" fmla="*/ 3579144 w 12191999"/>
              <a:gd name="connsiteY489" fmla="*/ 735005 h 1490383"/>
              <a:gd name="connsiteX490" fmla="*/ 3586239 w 12191999"/>
              <a:gd name="connsiteY490" fmla="*/ 735005 h 1490383"/>
              <a:gd name="connsiteX491" fmla="*/ 3586239 w 12191999"/>
              <a:gd name="connsiteY491" fmla="*/ 736086 h 1490383"/>
              <a:gd name="connsiteX492" fmla="*/ 3586239 w 12191999"/>
              <a:gd name="connsiteY492" fmla="*/ 743652 h 1490383"/>
              <a:gd name="connsiteX493" fmla="*/ 3591559 w 12191999"/>
              <a:gd name="connsiteY493" fmla="*/ 741659 h 1490383"/>
              <a:gd name="connsiteX494" fmla="*/ 3592318 w 12191999"/>
              <a:gd name="connsiteY494" fmla="*/ 740679 h 1490383"/>
              <a:gd name="connsiteX495" fmla="*/ 3592318 w 12191999"/>
              <a:gd name="connsiteY495" fmla="*/ 735005 h 1490383"/>
              <a:gd name="connsiteX496" fmla="*/ 3630825 w 12191999"/>
              <a:gd name="connsiteY496" fmla="*/ 735005 h 1490383"/>
              <a:gd name="connsiteX497" fmla="*/ 3630825 w 12191999"/>
              <a:gd name="connsiteY497" fmla="*/ 758784 h 1490383"/>
              <a:gd name="connsiteX498" fmla="*/ 3632852 w 12191999"/>
              <a:gd name="connsiteY498" fmla="*/ 758784 h 1490383"/>
              <a:gd name="connsiteX499" fmla="*/ 3647039 w 12191999"/>
              <a:gd name="connsiteY499" fmla="*/ 758784 h 1490383"/>
              <a:gd name="connsiteX500" fmla="*/ 3647039 w 12191999"/>
              <a:gd name="connsiteY500" fmla="*/ 759865 h 1490383"/>
              <a:gd name="connsiteX501" fmla="*/ 3647039 w 12191999"/>
              <a:gd name="connsiteY501" fmla="*/ 767431 h 1490383"/>
              <a:gd name="connsiteX502" fmla="*/ 3648813 w 12191999"/>
              <a:gd name="connsiteY502" fmla="*/ 767431 h 1490383"/>
              <a:gd name="connsiteX503" fmla="*/ 3661226 w 12191999"/>
              <a:gd name="connsiteY503" fmla="*/ 767431 h 1490383"/>
              <a:gd name="connsiteX504" fmla="*/ 3661226 w 12191999"/>
              <a:gd name="connsiteY504" fmla="*/ 743652 h 1490383"/>
              <a:gd name="connsiteX505" fmla="*/ 3662239 w 12191999"/>
              <a:gd name="connsiteY505" fmla="*/ 743652 h 1490383"/>
              <a:gd name="connsiteX506" fmla="*/ 3669332 w 12191999"/>
              <a:gd name="connsiteY506" fmla="*/ 743652 h 1490383"/>
              <a:gd name="connsiteX507" fmla="*/ 3669332 w 12191999"/>
              <a:gd name="connsiteY507" fmla="*/ 711225 h 1490383"/>
              <a:gd name="connsiteX508" fmla="*/ 3670345 w 12191999"/>
              <a:gd name="connsiteY508" fmla="*/ 711225 h 1490383"/>
              <a:gd name="connsiteX509" fmla="*/ 3677440 w 12191999"/>
              <a:gd name="connsiteY509" fmla="*/ 711225 h 1490383"/>
              <a:gd name="connsiteX510" fmla="*/ 3677440 w 12191999"/>
              <a:gd name="connsiteY510" fmla="*/ 709334 h 1490383"/>
              <a:gd name="connsiteX511" fmla="*/ 3677440 w 12191999"/>
              <a:gd name="connsiteY511" fmla="*/ 696093 h 1490383"/>
              <a:gd name="connsiteX512" fmla="*/ 3676172 w 12191999"/>
              <a:gd name="connsiteY512" fmla="*/ 694471 h 1490383"/>
              <a:gd name="connsiteX513" fmla="*/ 3681492 w 12191999"/>
              <a:gd name="connsiteY513" fmla="*/ 683122 h 1490383"/>
              <a:gd name="connsiteX514" fmla="*/ 3689600 w 12191999"/>
              <a:gd name="connsiteY514" fmla="*/ 711225 h 1490383"/>
              <a:gd name="connsiteX515" fmla="*/ 3690359 w 12191999"/>
              <a:gd name="connsiteY515" fmla="*/ 711225 h 1490383"/>
              <a:gd name="connsiteX516" fmla="*/ 3695680 w 12191999"/>
              <a:gd name="connsiteY516" fmla="*/ 711225 h 1490383"/>
              <a:gd name="connsiteX517" fmla="*/ 3695680 w 12191999"/>
              <a:gd name="connsiteY517" fmla="*/ 605298 h 1490383"/>
              <a:gd name="connsiteX518" fmla="*/ 3697199 w 12191999"/>
              <a:gd name="connsiteY518" fmla="*/ 605298 h 1490383"/>
              <a:gd name="connsiteX519" fmla="*/ 3707840 w 12191999"/>
              <a:gd name="connsiteY519" fmla="*/ 605298 h 1490383"/>
              <a:gd name="connsiteX520" fmla="*/ 3707840 w 12191999"/>
              <a:gd name="connsiteY520" fmla="*/ 557739 h 1490383"/>
              <a:gd name="connsiteX521" fmla="*/ 3734187 w 12191999"/>
              <a:gd name="connsiteY521" fmla="*/ 557739 h 1490383"/>
              <a:gd name="connsiteX522" fmla="*/ 3734187 w 12191999"/>
              <a:gd name="connsiteY522" fmla="*/ 536121 h 1490383"/>
              <a:gd name="connsiteX523" fmla="*/ 3768640 w 12191999"/>
              <a:gd name="connsiteY523" fmla="*/ 536121 h 1490383"/>
              <a:gd name="connsiteX524" fmla="*/ 3768640 w 12191999"/>
              <a:gd name="connsiteY524" fmla="*/ 538553 h 1490383"/>
              <a:gd name="connsiteX525" fmla="*/ 3768640 w 12191999"/>
              <a:gd name="connsiteY525" fmla="*/ 555577 h 1490383"/>
              <a:gd name="connsiteX526" fmla="*/ 3770921 w 12191999"/>
              <a:gd name="connsiteY526" fmla="*/ 555577 h 1490383"/>
              <a:gd name="connsiteX527" fmla="*/ 3786881 w 12191999"/>
              <a:gd name="connsiteY527" fmla="*/ 555577 h 1490383"/>
              <a:gd name="connsiteX528" fmla="*/ 3786881 w 12191999"/>
              <a:gd name="connsiteY528" fmla="*/ 603136 h 1490383"/>
              <a:gd name="connsiteX529" fmla="*/ 3787894 w 12191999"/>
              <a:gd name="connsiteY529" fmla="*/ 603136 h 1490383"/>
              <a:gd name="connsiteX530" fmla="*/ 3794988 w 12191999"/>
              <a:gd name="connsiteY530" fmla="*/ 603136 h 1490383"/>
              <a:gd name="connsiteX531" fmla="*/ 3809175 w 12191999"/>
              <a:gd name="connsiteY531" fmla="*/ 607460 h 1490383"/>
              <a:gd name="connsiteX532" fmla="*/ 3809175 w 12191999"/>
              <a:gd name="connsiteY532" fmla="*/ 646372 h 1490383"/>
              <a:gd name="connsiteX533" fmla="*/ 3810187 w 12191999"/>
              <a:gd name="connsiteY533" fmla="*/ 646372 h 1490383"/>
              <a:gd name="connsiteX534" fmla="*/ 3817281 w 12191999"/>
              <a:gd name="connsiteY534" fmla="*/ 646372 h 1490383"/>
              <a:gd name="connsiteX535" fmla="*/ 3817281 w 12191999"/>
              <a:gd name="connsiteY535" fmla="*/ 647993 h 1490383"/>
              <a:gd name="connsiteX536" fmla="*/ 3817281 w 12191999"/>
              <a:gd name="connsiteY536" fmla="*/ 659342 h 1490383"/>
              <a:gd name="connsiteX537" fmla="*/ 3819307 w 12191999"/>
              <a:gd name="connsiteY537" fmla="*/ 659342 h 1490383"/>
              <a:gd name="connsiteX538" fmla="*/ 3833494 w 12191999"/>
              <a:gd name="connsiteY538" fmla="*/ 659342 h 1490383"/>
              <a:gd name="connsiteX539" fmla="*/ 3839574 w 12191999"/>
              <a:gd name="connsiteY539" fmla="*/ 665828 h 1490383"/>
              <a:gd name="connsiteX540" fmla="*/ 3839574 w 12191999"/>
              <a:gd name="connsiteY540" fmla="*/ 687446 h 1490383"/>
              <a:gd name="connsiteX541" fmla="*/ 3841855 w 12191999"/>
              <a:gd name="connsiteY541" fmla="*/ 687446 h 1490383"/>
              <a:gd name="connsiteX542" fmla="*/ 3857815 w 12191999"/>
              <a:gd name="connsiteY542" fmla="*/ 687446 h 1490383"/>
              <a:gd name="connsiteX543" fmla="*/ 3857815 w 12191999"/>
              <a:gd name="connsiteY543" fmla="*/ 688526 h 1490383"/>
              <a:gd name="connsiteX544" fmla="*/ 3857815 w 12191999"/>
              <a:gd name="connsiteY544" fmla="*/ 696093 h 1490383"/>
              <a:gd name="connsiteX545" fmla="*/ 3859081 w 12191999"/>
              <a:gd name="connsiteY545" fmla="*/ 696093 h 1490383"/>
              <a:gd name="connsiteX546" fmla="*/ 3867948 w 12191999"/>
              <a:gd name="connsiteY546" fmla="*/ 696093 h 1490383"/>
              <a:gd name="connsiteX547" fmla="*/ 3867948 w 12191999"/>
              <a:gd name="connsiteY547" fmla="*/ 698254 h 1490383"/>
              <a:gd name="connsiteX548" fmla="*/ 3867948 w 12191999"/>
              <a:gd name="connsiteY548" fmla="*/ 713387 h 1490383"/>
              <a:gd name="connsiteX549" fmla="*/ 3872002 w 12191999"/>
              <a:gd name="connsiteY549" fmla="*/ 711495 h 1490383"/>
              <a:gd name="connsiteX550" fmla="*/ 3872002 w 12191999"/>
              <a:gd name="connsiteY550" fmla="*/ 698254 h 1490383"/>
              <a:gd name="connsiteX551" fmla="*/ 3873015 w 12191999"/>
              <a:gd name="connsiteY551" fmla="*/ 698254 h 1490383"/>
              <a:gd name="connsiteX552" fmla="*/ 3880108 w 12191999"/>
              <a:gd name="connsiteY552" fmla="*/ 698254 h 1490383"/>
              <a:gd name="connsiteX553" fmla="*/ 3880108 w 12191999"/>
              <a:gd name="connsiteY553" fmla="*/ 699876 h 1490383"/>
              <a:gd name="connsiteX554" fmla="*/ 3880108 w 12191999"/>
              <a:gd name="connsiteY554" fmla="*/ 711225 h 1490383"/>
              <a:gd name="connsiteX555" fmla="*/ 3880869 w 12191999"/>
              <a:gd name="connsiteY555" fmla="*/ 711225 h 1490383"/>
              <a:gd name="connsiteX556" fmla="*/ 3886189 w 12191999"/>
              <a:gd name="connsiteY556" fmla="*/ 711225 h 1490383"/>
              <a:gd name="connsiteX557" fmla="*/ 3934828 w 12191999"/>
              <a:gd name="connsiteY557" fmla="*/ 706902 h 1490383"/>
              <a:gd name="connsiteX558" fmla="*/ 3934828 w 12191999"/>
              <a:gd name="connsiteY558" fmla="*/ 708253 h 1490383"/>
              <a:gd name="connsiteX559" fmla="*/ 3934828 w 12191999"/>
              <a:gd name="connsiteY559" fmla="*/ 717710 h 1490383"/>
              <a:gd name="connsiteX560" fmla="*/ 3935589 w 12191999"/>
              <a:gd name="connsiteY560" fmla="*/ 717710 h 1490383"/>
              <a:gd name="connsiteX561" fmla="*/ 3940909 w 12191999"/>
              <a:gd name="connsiteY561" fmla="*/ 717710 h 1490383"/>
              <a:gd name="connsiteX562" fmla="*/ 3940909 w 12191999"/>
              <a:gd name="connsiteY562" fmla="*/ 719872 h 1490383"/>
              <a:gd name="connsiteX563" fmla="*/ 3940909 w 12191999"/>
              <a:gd name="connsiteY563" fmla="*/ 735005 h 1490383"/>
              <a:gd name="connsiteX564" fmla="*/ 3942936 w 12191999"/>
              <a:gd name="connsiteY564" fmla="*/ 733654 h 1490383"/>
              <a:gd name="connsiteX565" fmla="*/ 3957123 w 12191999"/>
              <a:gd name="connsiteY565" fmla="*/ 724196 h 1490383"/>
              <a:gd name="connsiteX566" fmla="*/ 3963202 w 12191999"/>
              <a:gd name="connsiteY566" fmla="*/ 683122 h 1490383"/>
              <a:gd name="connsiteX567" fmla="*/ 3963963 w 12191999"/>
              <a:gd name="connsiteY567" fmla="*/ 682852 h 1490383"/>
              <a:gd name="connsiteX568" fmla="*/ 3969283 w 12191999"/>
              <a:gd name="connsiteY568" fmla="*/ 680960 h 1490383"/>
              <a:gd name="connsiteX569" fmla="*/ 3971310 w 12191999"/>
              <a:gd name="connsiteY569" fmla="*/ 611783 h 1490383"/>
              <a:gd name="connsiteX570" fmla="*/ 3973337 w 12191999"/>
              <a:gd name="connsiteY570" fmla="*/ 680960 h 1490383"/>
              <a:gd name="connsiteX571" fmla="*/ 3974096 w 12191999"/>
              <a:gd name="connsiteY571" fmla="*/ 681230 h 1490383"/>
              <a:gd name="connsiteX572" fmla="*/ 3979416 w 12191999"/>
              <a:gd name="connsiteY572" fmla="*/ 683122 h 1490383"/>
              <a:gd name="connsiteX573" fmla="*/ 3979416 w 12191999"/>
              <a:gd name="connsiteY573" fmla="*/ 596651 h 1490383"/>
              <a:gd name="connsiteX574" fmla="*/ 3983470 w 12191999"/>
              <a:gd name="connsiteY574" fmla="*/ 564224 h 1490383"/>
              <a:gd name="connsiteX575" fmla="*/ 4021977 w 12191999"/>
              <a:gd name="connsiteY575" fmla="*/ 564224 h 1490383"/>
              <a:gd name="connsiteX576" fmla="*/ 4021977 w 12191999"/>
              <a:gd name="connsiteY576" fmla="*/ 596651 h 1490383"/>
              <a:gd name="connsiteX577" fmla="*/ 4022736 w 12191999"/>
              <a:gd name="connsiteY577" fmla="*/ 596651 h 1490383"/>
              <a:gd name="connsiteX578" fmla="*/ 4028057 w 12191999"/>
              <a:gd name="connsiteY578" fmla="*/ 596651 h 1490383"/>
              <a:gd name="connsiteX579" fmla="*/ 4028057 w 12191999"/>
              <a:gd name="connsiteY579" fmla="*/ 514503 h 1490383"/>
              <a:gd name="connsiteX580" fmla="*/ 4029830 w 12191999"/>
              <a:gd name="connsiteY580" fmla="*/ 514503 h 1490383"/>
              <a:gd name="connsiteX581" fmla="*/ 4042244 w 12191999"/>
              <a:gd name="connsiteY581" fmla="*/ 514503 h 1490383"/>
              <a:gd name="connsiteX582" fmla="*/ 4042244 w 12191999"/>
              <a:gd name="connsiteY582" fmla="*/ 512612 h 1490383"/>
              <a:gd name="connsiteX583" fmla="*/ 4042244 w 12191999"/>
              <a:gd name="connsiteY583" fmla="*/ 499371 h 1490383"/>
              <a:gd name="connsiteX584" fmla="*/ 4064537 w 12191999"/>
              <a:gd name="connsiteY584" fmla="*/ 499371 h 1490383"/>
              <a:gd name="connsiteX585" fmla="*/ 4064537 w 12191999"/>
              <a:gd name="connsiteY585" fmla="*/ 498290 h 1490383"/>
              <a:gd name="connsiteX586" fmla="*/ 4064537 w 12191999"/>
              <a:gd name="connsiteY586" fmla="*/ 490724 h 1490383"/>
              <a:gd name="connsiteX587" fmla="*/ 4066310 w 12191999"/>
              <a:gd name="connsiteY587" fmla="*/ 490724 h 1490383"/>
              <a:gd name="connsiteX588" fmla="*/ 4078724 w 12191999"/>
              <a:gd name="connsiteY588" fmla="*/ 490724 h 1490383"/>
              <a:gd name="connsiteX589" fmla="*/ 4078724 w 12191999"/>
              <a:gd name="connsiteY589" fmla="*/ 491805 h 1490383"/>
              <a:gd name="connsiteX590" fmla="*/ 4078724 w 12191999"/>
              <a:gd name="connsiteY590" fmla="*/ 499371 h 1490383"/>
              <a:gd name="connsiteX591" fmla="*/ 4079485 w 12191999"/>
              <a:gd name="connsiteY591" fmla="*/ 499371 h 1490383"/>
              <a:gd name="connsiteX592" fmla="*/ 4084805 w 12191999"/>
              <a:gd name="connsiteY592" fmla="*/ 499371 h 1490383"/>
              <a:gd name="connsiteX593" fmla="*/ 4094938 w 12191999"/>
              <a:gd name="connsiteY593" fmla="*/ 495047 h 1490383"/>
              <a:gd name="connsiteX594" fmla="*/ 4098990 w 12191999"/>
              <a:gd name="connsiteY594" fmla="*/ 498290 h 1490383"/>
              <a:gd name="connsiteX595" fmla="*/ 4098990 w 12191999"/>
              <a:gd name="connsiteY595" fmla="*/ 490724 h 1490383"/>
              <a:gd name="connsiteX596" fmla="*/ 4101271 w 12191999"/>
              <a:gd name="connsiteY596" fmla="*/ 490724 h 1490383"/>
              <a:gd name="connsiteX597" fmla="*/ 4117231 w 12191999"/>
              <a:gd name="connsiteY597" fmla="*/ 490724 h 1490383"/>
              <a:gd name="connsiteX598" fmla="*/ 4117231 w 12191999"/>
              <a:gd name="connsiteY598" fmla="*/ 491805 h 1490383"/>
              <a:gd name="connsiteX599" fmla="*/ 4117231 w 12191999"/>
              <a:gd name="connsiteY599" fmla="*/ 499371 h 1490383"/>
              <a:gd name="connsiteX600" fmla="*/ 4147632 w 12191999"/>
              <a:gd name="connsiteY600" fmla="*/ 499371 h 1490383"/>
              <a:gd name="connsiteX601" fmla="*/ 4147632 w 12191999"/>
              <a:gd name="connsiteY601" fmla="*/ 500992 h 1490383"/>
              <a:gd name="connsiteX602" fmla="*/ 4147632 w 12191999"/>
              <a:gd name="connsiteY602" fmla="*/ 512342 h 1490383"/>
              <a:gd name="connsiteX603" fmla="*/ 4173978 w 12191999"/>
              <a:gd name="connsiteY603" fmla="*/ 512342 h 1490383"/>
              <a:gd name="connsiteX604" fmla="*/ 4173978 w 12191999"/>
              <a:gd name="connsiteY604" fmla="*/ 542606 h 1490383"/>
              <a:gd name="connsiteX605" fmla="*/ 4174739 w 12191999"/>
              <a:gd name="connsiteY605" fmla="*/ 542606 h 1490383"/>
              <a:gd name="connsiteX606" fmla="*/ 4180058 w 12191999"/>
              <a:gd name="connsiteY606" fmla="*/ 542606 h 1490383"/>
              <a:gd name="connsiteX607" fmla="*/ 4180058 w 12191999"/>
              <a:gd name="connsiteY607" fmla="*/ 543687 h 1490383"/>
              <a:gd name="connsiteX608" fmla="*/ 4180058 w 12191999"/>
              <a:gd name="connsiteY608" fmla="*/ 551254 h 1490383"/>
              <a:gd name="connsiteX609" fmla="*/ 4184113 w 12191999"/>
              <a:gd name="connsiteY609" fmla="*/ 581518 h 1490383"/>
              <a:gd name="connsiteX610" fmla="*/ 4184872 w 12191999"/>
              <a:gd name="connsiteY610" fmla="*/ 581518 h 1490383"/>
              <a:gd name="connsiteX611" fmla="*/ 4190192 w 12191999"/>
              <a:gd name="connsiteY611" fmla="*/ 581518 h 1490383"/>
              <a:gd name="connsiteX612" fmla="*/ 4190192 w 12191999"/>
              <a:gd name="connsiteY612" fmla="*/ 582329 h 1490383"/>
              <a:gd name="connsiteX613" fmla="*/ 4190192 w 12191999"/>
              <a:gd name="connsiteY613" fmla="*/ 588004 h 1490383"/>
              <a:gd name="connsiteX614" fmla="*/ 4191206 w 12191999"/>
              <a:gd name="connsiteY614" fmla="*/ 588004 h 1490383"/>
              <a:gd name="connsiteX615" fmla="*/ 4198298 w 12191999"/>
              <a:gd name="connsiteY615" fmla="*/ 588004 h 1490383"/>
              <a:gd name="connsiteX616" fmla="*/ 4198298 w 12191999"/>
              <a:gd name="connsiteY616" fmla="*/ 618269 h 1490383"/>
              <a:gd name="connsiteX617" fmla="*/ 4200325 w 12191999"/>
              <a:gd name="connsiteY617" fmla="*/ 618269 h 1490383"/>
              <a:gd name="connsiteX618" fmla="*/ 4214512 w 12191999"/>
              <a:gd name="connsiteY618" fmla="*/ 618269 h 1490383"/>
              <a:gd name="connsiteX619" fmla="*/ 4214512 w 12191999"/>
              <a:gd name="connsiteY619" fmla="*/ 642048 h 1490383"/>
              <a:gd name="connsiteX620" fmla="*/ 4216539 w 12191999"/>
              <a:gd name="connsiteY620" fmla="*/ 643669 h 1490383"/>
              <a:gd name="connsiteX621" fmla="*/ 4216539 w 12191999"/>
              <a:gd name="connsiteY621" fmla="*/ 655019 h 1490383"/>
              <a:gd name="connsiteX622" fmla="*/ 4217299 w 12191999"/>
              <a:gd name="connsiteY622" fmla="*/ 655019 h 1490383"/>
              <a:gd name="connsiteX623" fmla="*/ 4222619 w 12191999"/>
              <a:gd name="connsiteY623" fmla="*/ 655019 h 1490383"/>
              <a:gd name="connsiteX624" fmla="*/ 4222619 w 12191999"/>
              <a:gd name="connsiteY624" fmla="*/ 678798 h 1490383"/>
              <a:gd name="connsiteX625" fmla="*/ 4223886 w 12191999"/>
              <a:gd name="connsiteY625" fmla="*/ 678798 h 1490383"/>
              <a:gd name="connsiteX626" fmla="*/ 4232752 w 12191999"/>
              <a:gd name="connsiteY626" fmla="*/ 678798 h 1490383"/>
              <a:gd name="connsiteX627" fmla="*/ 4234779 w 12191999"/>
              <a:gd name="connsiteY627" fmla="*/ 682852 h 1490383"/>
              <a:gd name="connsiteX628" fmla="*/ 4234779 w 12191999"/>
              <a:gd name="connsiteY628" fmla="*/ 696093 h 1490383"/>
              <a:gd name="connsiteX629" fmla="*/ 4236299 w 12191999"/>
              <a:gd name="connsiteY629" fmla="*/ 694201 h 1490383"/>
              <a:gd name="connsiteX630" fmla="*/ 4246939 w 12191999"/>
              <a:gd name="connsiteY630" fmla="*/ 680960 h 1490383"/>
              <a:gd name="connsiteX631" fmla="*/ 4275314 w 12191999"/>
              <a:gd name="connsiteY631" fmla="*/ 680960 h 1490383"/>
              <a:gd name="connsiteX632" fmla="*/ 4275314 w 12191999"/>
              <a:gd name="connsiteY632" fmla="*/ 767431 h 1490383"/>
              <a:gd name="connsiteX633" fmla="*/ 4276073 w 12191999"/>
              <a:gd name="connsiteY633" fmla="*/ 767431 h 1490383"/>
              <a:gd name="connsiteX634" fmla="*/ 4281393 w 12191999"/>
              <a:gd name="connsiteY634" fmla="*/ 767431 h 1490383"/>
              <a:gd name="connsiteX635" fmla="*/ 4282153 w 12191999"/>
              <a:gd name="connsiteY635" fmla="*/ 766080 h 1490383"/>
              <a:gd name="connsiteX636" fmla="*/ 4287473 w 12191999"/>
              <a:gd name="connsiteY636" fmla="*/ 756622 h 1490383"/>
              <a:gd name="connsiteX637" fmla="*/ 4287473 w 12191999"/>
              <a:gd name="connsiteY637" fmla="*/ 758514 h 1490383"/>
              <a:gd name="connsiteX638" fmla="*/ 4287473 w 12191999"/>
              <a:gd name="connsiteY638" fmla="*/ 771755 h 1490383"/>
              <a:gd name="connsiteX639" fmla="*/ 4291526 w 12191999"/>
              <a:gd name="connsiteY639" fmla="*/ 726358 h 1490383"/>
              <a:gd name="connsiteX640" fmla="*/ 4292286 w 12191999"/>
              <a:gd name="connsiteY640" fmla="*/ 726358 h 1490383"/>
              <a:gd name="connsiteX641" fmla="*/ 4297606 w 12191999"/>
              <a:gd name="connsiteY641" fmla="*/ 726358 h 1490383"/>
              <a:gd name="connsiteX642" fmla="*/ 4297606 w 12191999"/>
              <a:gd name="connsiteY642" fmla="*/ 661504 h 1490383"/>
              <a:gd name="connsiteX643" fmla="*/ 4298620 w 12191999"/>
              <a:gd name="connsiteY643" fmla="*/ 661504 h 1490383"/>
              <a:gd name="connsiteX644" fmla="*/ 4305713 w 12191999"/>
              <a:gd name="connsiteY644" fmla="*/ 661504 h 1490383"/>
              <a:gd name="connsiteX645" fmla="*/ 4317873 w 12191999"/>
              <a:gd name="connsiteY645" fmla="*/ 618269 h 1490383"/>
              <a:gd name="connsiteX646" fmla="*/ 4319140 w 12191999"/>
              <a:gd name="connsiteY646" fmla="*/ 618269 h 1490383"/>
              <a:gd name="connsiteX647" fmla="*/ 4328007 w 12191999"/>
              <a:gd name="connsiteY647" fmla="*/ 618269 h 1490383"/>
              <a:gd name="connsiteX648" fmla="*/ 4338140 w 12191999"/>
              <a:gd name="connsiteY648" fmla="*/ 661504 h 1490383"/>
              <a:gd name="connsiteX649" fmla="*/ 4339153 w 12191999"/>
              <a:gd name="connsiteY649" fmla="*/ 661504 h 1490383"/>
              <a:gd name="connsiteX650" fmla="*/ 4346247 w 12191999"/>
              <a:gd name="connsiteY650" fmla="*/ 661504 h 1490383"/>
              <a:gd name="connsiteX651" fmla="*/ 4346247 w 12191999"/>
              <a:gd name="connsiteY651" fmla="*/ 700416 h 1490383"/>
              <a:gd name="connsiteX652" fmla="*/ 4348020 w 12191999"/>
              <a:gd name="connsiteY652" fmla="*/ 700416 h 1490383"/>
              <a:gd name="connsiteX653" fmla="*/ 4360434 w 12191999"/>
              <a:gd name="connsiteY653" fmla="*/ 700416 h 1490383"/>
              <a:gd name="connsiteX654" fmla="*/ 4360434 w 12191999"/>
              <a:gd name="connsiteY654" fmla="*/ 702578 h 1490383"/>
              <a:gd name="connsiteX655" fmla="*/ 4360434 w 12191999"/>
              <a:gd name="connsiteY655" fmla="*/ 717710 h 1490383"/>
              <a:gd name="connsiteX656" fmla="*/ 4364487 w 12191999"/>
              <a:gd name="connsiteY656" fmla="*/ 715549 h 1490383"/>
              <a:gd name="connsiteX657" fmla="*/ 4364487 w 12191999"/>
              <a:gd name="connsiteY657" fmla="*/ 700416 h 1490383"/>
              <a:gd name="connsiteX658" fmla="*/ 4366007 w 12191999"/>
              <a:gd name="connsiteY658" fmla="*/ 700416 h 1490383"/>
              <a:gd name="connsiteX659" fmla="*/ 4376647 w 12191999"/>
              <a:gd name="connsiteY659" fmla="*/ 700416 h 1490383"/>
              <a:gd name="connsiteX660" fmla="*/ 4376647 w 12191999"/>
              <a:gd name="connsiteY660" fmla="*/ 702037 h 1490383"/>
              <a:gd name="connsiteX661" fmla="*/ 4376647 w 12191999"/>
              <a:gd name="connsiteY661" fmla="*/ 713387 h 1490383"/>
              <a:gd name="connsiteX662" fmla="*/ 4407048 w 12191999"/>
              <a:gd name="connsiteY662" fmla="*/ 713387 h 1490383"/>
              <a:gd name="connsiteX663" fmla="*/ 4407048 w 12191999"/>
              <a:gd name="connsiteY663" fmla="*/ 676637 h 1490383"/>
              <a:gd name="connsiteX664" fmla="*/ 4408314 w 12191999"/>
              <a:gd name="connsiteY664" fmla="*/ 676637 h 1490383"/>
              <a:gd name="connsiteX665" fmla="*/ 4417181 w 12191999"/>
              <a:gd name="connsiteY665" fmla="*/ 676637 h 1490383"/>
              <a:gd name="connsiteX666" fmla="*/ 4417181 w 12191999"/>
              <a:gd name="connsiteY666" fmla="*/ 698254 h 1490383"/>
              <a:gd name="connsiteX667" fmla="*/ 4419208 w 12191999"/>
              <a:gd name="connsiteY667" fmla="*/ 665828 h 1490383"/>
              <a:gd name="connsiteX668" fmla="*/ 4441501 w 12191999"/>
              <a:gd name="connsiteY668" fmla="*/ 665828 h 1490383"/>
              <a:gd name="connsiteX669" fmla="*/ 4441501 w 12191999"/>
              <a:gd name="connsiteY669" fmla="*/ 664206 h 1490383"/>
              <a:gd name="connsiteX670" fmla="*/ 4441501 w 12191999"/>
              <a:gd name="connsiteY670" fmla="*/ 652857 h 1490383"/>
              <a:gd name="connsiteX671" fmla="*/ 4442262 w 12191999"/>
              <a:gd name="connsiteY671" fmla="*/ 652857 h 1490383"/>
              <a:gd name="connsiteX672" fmla="*/ 4447582 w 12191999"/>
              <a:gd name="connsiteY672" fmla="*/ 652857 h 1490383"/>
              <a:gd name="connsiteX673" fmla="*/ 4447582 w 12191999"/>
              <a:gd name="connsiteY673" fmla="*/ 650966 h 1490383"/>
              <a:gd name="connsiteX674" fmla="*/ 4447582 w 12191999"/>
              <a:gd name="connsiteY674" fmla="*/ 637725 h 1490383"/>
              <a:gd name="connsiteX675" fmla="*/ 4451635 w 12191999"/>
              <a:gd name="connsiteY675" fmla="*/ 644210 h 1490383"/>
              <a:gd name="connsiteX676" fmla="*/ 4453915 w 12191999"/>
              <a:gd name="connsiteY676" fmla="*/ 644210 h 1490383"/>
              <a:gd name="connsiteX677" fmla="*/ 4469875 w 12191999"/>
              <a:gd name="connsiteY677" fmla="*/ 644210 h 1490383"/>
              <a:gd name="connsiteX678" fmla="*/ 4469875 w 12191999"/>
              <a:gd name="connsiteY678" fmla="*/ 643399 h 1490383"/>
              <a:gd name="connsiteX679" fmla="*/ 4469875 w 12191999"/>
              <a:gd name="connsiteY679" fmla="*/ 637725 h 1490383"/>
              <a:gd name="connsiteX680" fmla="*/ 4470636 w 12191999"/>
              <a:gd name="connsiteY680" fmla="*/ 637725 h 1490383"/>
              <a:gd name="connsiteX681" fmla="*/ 4475956 w 12191999"/>
              <a:gd name="connsiteY681" fmla="*/ 637725 h 1490383"/>
              <a:gd name="connsiteX682" fmla="*/ 4475956 w 12191999"/>
              <a:gd name="connsiteY682" fmla="*/ 639076 h 1490383"/>
              <a:gd name="connsiteX683" fmla="*/ 4475956 w 12191999"/>
              <a:gd name="connsiteY683" fmla="*/ 648534 h 1490383"/>
              <a:gd name="connsiteX684" fmla="*/ 4514462 w 12191999"/>
              <a:gd name="connsiteY684" fmla="*/ 648534 h 1490383"/>
              <a:gd name="connsiteX685" fmla="*/ 4514462 w 12191999"/>
              <a:gd name="connsiteY685" fmla="*/ 786887 h 1490383"/>
              <a:gd name="connsiteX686" fmla="*/ 4515982 w 12191999"/>
              <a:gd name="connsiteY686" fmla="*/ 786887 h 1490383"/>
              <a:gd name="connsiteX687" fmla="*/ 4526622 w 12191999"/>
              <a:gd name="connsiteY687" fmla="*/ 786887 h 1490383"/>
              <a:gd name="connsiteX688" fmla="*/ 4526622 w 12191999"/>
              <a:gd name="connsiteY688" fmla="*/ 773917 h 1490383"/>
              <a:gd name="connsiteX689" fmla="*/ 4530676 w 12191999"/>
              <a:gd name="connsiteY689" fmla="*/ 773917 h 1490383"/>
              <a:gd name="connsiteX690" fmla="*/ 4530676 w 12191999"/>
              <a:gd name="connsiteY690" fmla="*/ 786887 h 1490383"/>
              <a:gd name="connsiteX691" fmla="*/ 4561076 w 12191999"/>
              <a:gd name="connsiteY691" fmla="*/ 786887 h 1490383"/>
              <a:gd name="connsiteX692" fmla="*/ 4561076 w 12191999"/>
              <a:gd name="connsiteY692" fmla="*/ 756622 h 1490383"/>
              <a:gd name="connsiteX693" fmla="*/ 4573236 w 12191999"/>
              <a:gd name="connsiteY693" fmla="*/ 756622 h 1490383"/>
              <a:gd name="connsiteX694" fmla="*/ 4585396 w 12191999"/>
              <a:gd name="connsiteY694" fmla="*/ 754461 h 1490383"/>
              <a:gd name="connsiteX695" fmla="*/ 4589450 w 12191999"/>
              <a:gd name="connsiteY695" fmla="*/ 756622 h 1490383"/>
              <a:gd name="connsiteX696" fmla="*/ 4599583 w 12191999"/>
              <a:gd name="connsiteY696" fmla="*/ 756622 h 1490383"/>
              <a:gd name="connsiteX697" fmla="*/ 4599583 w 12191999"/>
              <a:gd name="connsiteY697" fmla="*/ 786887 h 1490383"/>
              <a:gd name="connsiteX698" fmla="*/ 4607690 w 12191999"/>
              <a:gd name="connsiteY698" fmla="*/ 786887 h 1490383"/>
              <a:gd name="connsiteX699" fmla="*/ 4607690 w 12191999"/>
              <a:gd name="connsiteY699" fmla="*/ 804182 h 1490383"/>
              <a:gd name="connsiteX700" fmla="*/ 4617026 w 12191999"/>
              <a:gd name="connsiteY700" fmla="*/ 805087 h 1490383"/>
              <a:gd name="connsiteX701" fmla="*/ 4629984 w 12191999"/>
              <a:gd name="connsiteY701" fmla="*/ 805087 h 1490383"/>
              <a:gd name="connsiteX702" fmla="*/ 4629984 w 12191999"/>
              <a:gd name="connsiteY702" fmla="*/ 789049 h 1490383"/>
              <a:gd name="connsiteX703" fmla="*/ 4697940 w 12191999"/>
              <a:gd name="connsiteY703" fmla="*/ 789049 h 1490383"/>
              <a:gd name="connsiteX704" fmla="*/ 4697940 w 12191999"/>
              <a:gd name="connsiteY704" fmla="*/ 703796 h 1490383"/>
              <a:gd name="connsiteX705" fmla="*/ 4769948 w 12191999"/>
              <a:gd name="connsiteY705" fmla="*/ 703796 h 1490383"/>
              <a:gd name="connsiteX706" fmla="*/ 4769948 w 12191999"/>
              <a:gd name="connsiteY706" fmla="*/ 782564 h 1490383"/>
              <a:gd name="connsiteX707" fmla="*/ 4771852 w 12191999"/>
              <a:gd name="connsiteY707" fmla="*/ 782564 h 1490383"/>
              <a:gd name="connsiteX708" fmla="*/ 4773094 w 12191999"/>
              <a:gd name="connsiteY708" fmla="*/ 805087 h 1490383"/>
              <a:gd name="connsiteX709" fmla="*/ 4782770 w 12191999"/>
              <a:gd name="connsiteY709" fmla="*/ 805087 h 1490383"/>
              <a:gd name="connsiteX710" fmla="*/ 4784012 w 12191999"/>
              <a:gd name="connsiteY710" fmla="*/ 782564 h 1490383"/>
              <a:gd name="connsiteX711" fmla="*/ 4790092 w 12191999"/>
              <a:gd name="connsiteY711" fmla="*/ 782564 h 1490383"/>
              <a:gd name="connsiteX712" fmla="*/ 4791334 w 12191999"/>
              <a:gd name="connsiteY712" fmla="*/ 805087 h 1490383"/>
              <a:gd name="connsiteX713" fmla="*/ 4841956 w 12191999"/>
              <a:gd name="connsiteY713" fmla="*/ 805087 h 1490383"/>
              <a:gd name="connsiteX714" fmla="*/ 4841956 w 12191999"/>
              <a:gd name="connsiteY714" fmla="*/ 642059 h 1490383"/>
              <a:gd name="connsiteX715" fmla="*/ 5039284 w 12191999"/>
              <a:gd name="connsiteY715" fmla="*/ 642059 h 1490383"/>
              <a:gd name="connsiteX716" fmla="*/ 5039284 w 12191999"/>
              <a:gd name="connsiteY716" fmla="*/ 805087 h 1490383"/>
              <a:gd name="connsiteX717" fmla="*/ 5057980 w 12191999"/>
              <a:gd name="connsiteY717" fmla="*/ 805087 h 1490383"/>
              <a:gd name="connsiteX718" fmla="*/ 5057980 w 12191999"/>
              <a:gd name="connsiteY718" fmla="*/ 722394 h 1490383"/>
              <a:gd name="connsiteX719" fmla="*/ 5153101 w 12191999"/>
              <a:gd name="connsiteY719" fmla="*/ 722394 h 1490383"/>
              <a:gd name="connsiteX720" fmla="*/ 5205564 w 12191999"/>
              <a:gd name="connsiteY720" fmla="*/ 657181 h 1490383"/>
              <a:gd name="connsiteX721" fmla="*/ 5270418 w 12191999"/>
              <a:gd name="connsiteY721" fmla="*/ 657181 h 1490383"/>
              <a:gd name="connsiteX722" fmla="*/ 5270418 w 12191999"/>
              <a:gd name="connsiteY722" fmla="*/ 732843 h 1490383"/>
              <a:gd name="connsiteX723" fmla="*/ 5278525 w 12191999"/>
              <a:gd name="connsiteY723" fmla="*/ 732843 h 1490383"/>
              <a:gd name="connsiteX724" fmla="*/ 5280552 w 12191999"/>
              <a:gd name="connsiteY724" fmla="*/ 726358 h 1490383"/>
              <a:gd name="connsiteX725" fmla="*/ 5286632 w 12191999"/>
              <a:gd name="connsiteY725" fmla="*/ 726358 h 1490383"/>
              <a:gd name="connsiteX726" fmla="*/ 5288659 w 12191999"/>
              <a:gd name="connsiteY726" fmla="*/ 735005 h 1490383"/>
              <a:gd name="connsiteX727" fmla="*/ 5300819 w 12191999"/>
              <a:gd name="connsiteY727" fmla="*/ 735005 h 1490383"/>
              <a:gd name="connsiteX728" fmla="*/ 5300819 w 12191999"/>
              <a:gd name="connsiteY728" fmla="*/ 728519 h 1490383"/>
              <a:gd name="connsiteX729" fmla="*/ 5323112 w 12191999"/>
              <a:gd name="connsiteY729" fmla="*/ 728519 h 1490383"/>
              <a:gd name="connsiteX730" fmla="*/ 5323112 w 12191999"/>
              <a:gd name="connsiteY730" fmla="*/ 735005 h 1490383"/>
              <a:gd name="connsiteX731" fmla="*/ 5343379 w 12191999"/>
              <a:gd name="connsiteY731" fmla="*/ 735005 h 1490383"/>
              <a:gd name="connsiteX732" fmla="*/ 5343379 w 12191999"/>
              <a:gd name="connsiteY732" fmla="*/ 780402 h 1490383"/>
              <a:gd name="connsiteX733" fmla="*/ 5357566 w 12191999"/>
              <a:gd name="connsiteY733" fmla="*/ 780402 h 1490383"/>
              <a:gd name="connsiteX734" fmla="*/ 5357566 w 12191999"/>
              <a:gd name="connsiteY734" fmla="*/ 767431 h 1490383"/>
              <a:gd name="connsiteX735" fmla="*/ 5373781 w 12191999"/>
              <a:gd name="connsiteY735" fmla="*/ 767431 h 1490383"/>
              <a:gd name="connsiteX736" fmla="*/ 5373781 w 12191999"/>
              <a:gd name="connsiteY736" fmla="*/ 588004 h 1490383"/>
              <a:gd name="connsiteX737" fmla="*/ 5379860 w 12191999"/>
              <a:gd name="connsiteY737" fmla="*/ 581518 h 1490383"/>
              <a:gd name="connsiteX738" fmla="*/ 5452821 w 12191999"/>
              <a:gd name="connsiteY738" fmla="*/ 581518 h 1490383"/>
              <a:gd name="connsiteX739" fmla="*/ 5452821 w 12191999"/>
              <a:gd name="connsiteY739" fmla="*/ 590166 h 1490383"/>
              <a:gd name="connsiteX740" fmla="*/ 5462954 w 12191999"/>
              <a:gd name="connsiteY740" fmla="*/ 590166 h 1490383"/>
              <a:gd name="connsiteX741" fmla="*/ 5462954 w 12191999"/>
              <a:gd name="connsiteY741" fmla="*/ 704740 h 1490383"/>
              <a:gd name="connsiteX742" fmla="*/ 5485248 w 12191999"/>
              <a:gd name="connsiteY742" fmla="*/ 704740 h 1490383"/>
              <a:gd name="connsiteX743" fmla="*/ 5485248 w 12191999"/>
              <a:gd name="connsiteY743" fmla="*/ 637725 h 1490383"/>
              <a:gd name="connsiteX744" fmla="*/ 5511595 w 12191999"/>
              <a:gd name="connsiteY744" fmla="*/ 637725 h 1490383"/>
              <a:gd name="connsiteX745" fmla="*/ 5515648 w 12191999"/>
              <a:gd name="connsiteY745" fmla="*/ 633401 h 1490383"/>
              <a:gd name="connsiteX746" fmla="*/ 5523755 w 12191999"/>
              <a:gd name="connsiteY746" fmla="*/ 633401 h 1490383"/>
              <a:gd name="connsiteX747" fmla="*/ 5527809 w 12191999"/>
              <a:gd name="connsiteY747" fmla="*/ 637725 h 1490383"/>
              <a:gd name="connsiteX748" fmla="*/ 5550102 w 12191999"/>
              <a:gd name="connsiteY748" fmla="*/ 637725 h 1490383"/>
              <a:gd name="connsiteX749" fmla="*/ 5550102 w 12191999"/>
              <a:gd name="connsiteY749" fmla="*/ 520989 h 1490383"/>
              <a:gd name="connsiteX750" fmla="*/ 5606849 w 12191999"/>
              <a:gd name="connsiteY750" fmla="*/ 510180 h 1490383"/>
              <a:gd name="connsiteX751" fmla="*/ 5606849 w 12191999"/>
              <a:gd name="connsiteY751" fmla="*/ 511261 h 1490383"/>
              <a:gd name="connsiteX752" fmla="*/ 5606849 w 12191999"/>
              <a:gd name="connsiteY752" fmla="*/ 518827 h 1490383"/>
              <a:gd name="connsiteX753" fmla="*/ 5633197 w 12191999"/>
              <a:gd name="connsiteY753" fmla="*/ 518827 h 1490383"/>
              <a:gd name="connsiteX754" fmla="*/ 5633197 w 12191999"/>
              <a:gd name="connsiteY754" fmla="*/ 773917 h 1490383"/>
              <a:gd name="connsiteX755" fmla="*/ 5655490 w 12191999"/>
              <a:gd name="connsiteY755" fmla="*/ 773917 h 1490383"/>
              <a:gd name="connsiteX756" fmla="*/ 5655490 w 12191999"/>
              <a:gd name="connsiteY756" fmla="*/ 769593 h 1490383"/>
              <a:gd name="connsiteX757" fmla="*/ 5667650 w 12191999"/>
              <a:gd name="connsiteY757" fmla="*/ 769593 h 1490383"/>
              <a:gd name="connsiteX758" fmla="*/ 5667650 w 12191999"/>
              <a:gd name="connsiteY758" fmla="*/ 773917 h 1490383"/>
              <a:gd name="connsiteX759" fmla="*/ 5691970 w 12191999"/>
              <a:gd name="connsiteY759" fmla="*/ 773917 h 1490383"/>
              <a:gd name="connsiteX760" fmla="*/ 5691970 w 12191999"/>
              <a:gd name="connsiteY760" fmla="*/ 760946 h 1490383"/>
              <a:gd name="connsiteX761" fmla="*/ 5720344 w 12191999"/>
              <a:gd name="connsiteY761" fmla="*/ 760946 h 1490383"/>
              <a:gd name="connsiteX762" fmla="*/ 5732504 w 12191999"/>
              <a:gd name="connsiteY762" fmla="*/ 756622 h 1490383"/>
              <a:gd name="connsiteX763" fmla="*/ 5752772 w 12191999"/>
              <a:gd name="connsiteY763" fmla="*/ 760946 h 1490383"/>
              <a:gd name="connsiteX764" fmla="*/ 5752772 w 12191999"/>
              <a:gd name="connsiteY764" fmla="*/ 743652 h 1490383"/>
              <a:gd name="connsiteX765" fmla="*/ 5760878 w 12191999"/>
              <a:gd name="connsiteY765" fmla="*/ 743652 h 1490383"/>
              <a:gd name="connsiteX766" fmla="*/ 5760878 w 12191999"/>
              <a:gd name="connsiteY766" fmla="*/ 730681 h 1490383"/>
              <a:gd name="connsiteX767" fmla="*/ 5817625 w 12191999"/>
              <a:gd name="connsiteY767" fmla="*/ 730681 h 1490383"/>
              <a:gd name="connsiteX768" fmla="*/ 5817625 w 12191999"/>
              <a:gd name="connsiteY768" fmla="*/ 700416 h 1490383"/>
              <a:gd name="connsiteX769" fmla="*/ 5835865 w 12191999"/>
              <a:gd name="connsiteY769" fmla="*/ 700416 h 1490383"/>
              <a:gd name="connsiteX770" fmla="*/ 5835865 w 12191999"/>
              <a:gd name="connsiteY770" fmla="*/ 693931 h 1490383"/>
              <a:gd name="connsiteX771" fmla="*/ 5848025 w 12191999"/>
              <a:gd name="connsiteY771" fmla="*/ 693931 h 1490383"/>
              <a:gd name="connsiteX772" fmla="*/ 5848025 w 12191999"/>
              <a:gd name="connsiteY772" fmla="*/ 700416 h 1490383"/>
              <a:gd name="connsiteX773" fmla="*/ 5864239 w 12191999"/>
              <a:gd name="connsiteY773" fmla="*/ 700416 h 1490383"/>
              <a:gd name="connsiteX774" fmla="*/ 5864239 w 12191999"/>
              <a:gd name="connsiteY774" fmla="*/ 750137 h 1490383"/>
              <a:gd name="connsiteX775" fmla="*/ 5896666 w 12191999"/>
              <a:gd name="connsiteY775" fmla="*/ 750137 h 1490383"/>
              <a:gd name="connsiteX776" fmla="*/ 5896666 w 12191999"/>
              <a:gd name="connsiteY776" fmla="*/ 724196 h 1490383"/>
              <a:gd name="connsiteX777" fmla="*/ 5935174 w 12191999"/>
              <a:gd name="connsiteY777" fmla="*/ 724196 h 1490383"/>
              <a:gd name="connsiteX778" fmla="*/ 5935174 w 12191999"/>
              <a:gd name="connsiteY778" fmla="*/ 693931 h 1490383"/>
              <a:gd name="connsiteX779" fmla="*/ 5983814 w 12191999"/>
              <a:gd name="connsiteY779" fmla="*/ 693931 h 1490383"/>
              <a:gd name="connsiteX780" fmla="*/ 5983814 w 12191999"/>
              <a:gd name="connsiteY780" fmla="*/ 805087 h 1490383"/>
              <a:gd name="connsiteX781" fmla="*/ 5983814 w 12191999"/>
              <a:gd name="connsiteY781" fmla="*/ 818866 h 1490383"/>
              <a:gd name="connsiteX782" fmla="*/ 6047612 w 12191999"/>
              <a:gd name="connsiteY782" fmla="*/ 818866 h 1490383"/>
              <a:gd name="connsiteX783" fmla="*/ 6047164 w 12191999"/>
              <a:gd name="connsiteY783" fmla="*/ 724196 h 1490383"/>
              <a:gd name="connsiteX784" fmla="*/ 6067431 w 12191999"/>
              <a:gd name="connsiteY784" fmla="*/ 724196 h 1490383"/>
              <a:gd name="connsiteX785" fmla="*/ 6067938 w 12191999"/>
              <a:gd name="connsiteY785" fmla="*/ 723115 h 1490383"/>
              <a:gd name="connsiteX786" fmla="*/ 6071484 w 12191999"/>
              <a:gd name="connsiteY786" fmla="*/ 715549 h 1490383"/>
              <a:gd name="connsiteX787" fmla="*/ 6073258 w 12191999"/>
              <a:gd name="connsiteY787" fmla="*/ 715819 h 1490383"/>
              <a:gd name="connsiteX788" fmla="*/ 6085671 w 12191999"/>
              <a:gd name="connsiteY788" fmla="*/ 717710 h 1490383"/>
              <a:gd name="connsiteX789" fmla="*/ 6086178 w 12191999"/>
              <a:gd name="connsiteY789" fmla="*/ 719062 h 1490383"/>
              <a:gd name="connsiteX790" fmla="*/ 6089724 w 12191999"/>
              <a:gd name="connsiteY790" fmla="*/ 728519 h 1490383"/>
              <a:gd name="connsiteX791" fmla="*/ 6116071 w 12191999"/>
              <a:gd name="connsiteY791" fmla="*/ 730681 h 1490383"/>
              <a:gd name="connsiteX792" fmla="*/ 6116071 w 12191999"/>
              <a:gd name="connsiteY792" fmla="*/ 607460 h 1490383"/>
              <a:gd name="connsiteX793" fmla="*/ 6118098 w 12191999"/>
              <a:gd name="connsiteY793" fmla="*/ 607460 h 1490383"/>
              <a:gd name="connsiteX794" fmla="*/ 6132285 w 12191999"/>
              <a:gd name="connsiteY794" fmla="*/ 607460 h 1490383"/>
              <a:gd name="connsiteX795" fmla="*/ 6132285 w 12191999"/>
              <a:gd name="connsiteY795" fmla="*/ 471268 h 1490383"/>
              <a:gd name="connsiteX796" fmla="*/ 6134058 w 12191999"/>
              <a:gd name="connsiteY796" fmla="*/ 471268 h 1490383"/>
              <a:gd name="connsiteX797" fmla="*/ 6146472 w 12191999"/>
              <a:gd name="connsiteY797" fmla="*/ 471268 h 1490383"/>
              <a:gd name="connsiteX798" fmla="*/ 6268073 w 12191999"/>
              <a:gd name="connsiteY798" fmla="*/ 471268 h 1490383"/>
              <a:gd name="connsiteX799" fmla="*/ 6270353 w 12191999"/>
              <a:gd name="connsiteY799" fmla="*/ 471268 h 1490383"/>
              <a:gd name="connsiteX800" fmla="*/ 6286314 w 12191999"/>
              <a:gd name="connsiteY800" fmla="*/ 471268 h 1490383"/>
              <a:gd name="connsiteX801" fmla="*/ 6286314 w 12191999"/>
              <a:gd name="connsiteY801" fmla="*/ 611783 h 1490383"/>
              <a:gd name="connsiteX802" fmla="*/ 6287834 w 12191999"/>
              <a:gd name="connsiteY802" fmla="*/ 611513 h 1490383"/>
              <a:gd name="connsiteX803" fmla="*/ 6298474 w 12191999"/>
              <a:gd name="connsiteY803" fmla="*/ 609622 h 1490383"/>
              <a:gd name="connsiteX804" fmla="*/ 6296447 w 12191999"/>
              <a:gd name="connsiteY804" fmla="*/ 698254 h 1490383"/>
              <a:gd name="connsiteX805" fmla="*/ 6297967 w 12191999"/>
              <a:gd name="connsiteY805" fmla="*/ 698525 h 1490383"/>
              <a:gd name="connsiteX806" fmla="*/ 6308607 w 12191999"/>
              <a:gd name="connsiteY806" fmla="*/ 700416 h 1490383"/>
              <a:gd name="connsiteX807" fmla="*/ 6308860 w 12191999"/>
              <a:gd name="connsiteY807" fmla="*/ 701227 h 1490383"/>
              <a:gd name="connsiteX808" fmla="*/ 6310634 w 12191999"/>
              <a:gd name="connsiteY808" fmla="*/ 706902 h 1490383"/>
              <a:gd name="connsiteX809" fmla="*/ 6311394 w 12191999"/>
              <a:gd name="connsiteY809" fmla="*/ 704470 h 1490383"/>
              <a:gd name="connsiteX810" fmla="*/ 6316714 w 12191999"/>
              <a:gd name="connsiteY810" fmla="*/ 687446 h 1490383"/>
              <a:gd name="connsiteX811" fmla="*/ 6318487 w 12191999"/>
              <a:gd name="connsiteY811" fmla="*/ 687446 h 1490383"/>
              <a:gd name="connsiteX812" fmla="*/ 6330901 w 12191999"/>
              <a:gd name="connsiteY812" fmla="*/ 687446 h 1490383"/>
              <a:gd name="connsiteX813" fmla="*/ 6330901 w 12191999"/>
              <a:gd name="connsiteY813" fmla="*/ 719872 h 1490383"/>
              <a:gd name="connsiteX814" fmla="*/ 6331914 w 12191999"/>
              <a:gd name="connsiteY814" fmla="*/ 720413 h 1490383"/>
              <a:gd name="connsiteX815" fmla="*/ 6339008 w 12191999"/>
              <a:gd name="connsiteY815" fmla="*/ 724196 h 1490383"/>
              <a:gd name="connsiteX816" fmla="*/ 6339008 w 12191999"/>
              <a:gd name="connsiteY816" fmla="*/ 725547 h 1490383"/>
              <a:gd name="connsiteX817" fmla="*/ 6339008 w 12191999"/>
              <a:gd name="connsiteY817" fmla="*/ 735005 h 1490383"/>
              <a:gd name="connsiteX818" fmla="*/ 6383595 w 12191999"/>
              <a:gd name="connsiteY818" fmla="*/ 735005 h 1490383"/>
              <a:gd name="connsiteX819" fmla="*/ 6383595 w 12191999"/>
              <a:gd name="connsiteY819" fmla="*/ 736086 h 1490383"/>
              <a:gd name="connsiteX820" fmla="*/ 6383595 w 12191999"/>
              <a:gd name="connsiteY820" fmla="*/ 743652 h 1490383"/>
              <a:gd name="connsiteX821" fmla="*/ 6385621 w 12191999"/>
              <a:gd name="connsiteY821" fmla="*/ 743652 h 1490383"/>
              <a:gd name="connsiteX822" fmla="*/ 6399808 w 12191999"/>
              <a:gd name="connsiteY822" fmla="*/ 743652 h 1490383"/>
              <a:gd name="connsiteX823" fmla="*/ 6399808 w 12191999"/>
              <a:gd name="connsiteY823" fmla="*/ 713387 h 1490383"/>
              <a:gd name="connsiteX824" fmla="*/ 6444395 w 12191999"/>
              <a:gd name="connsiteY824" fmla="*/ 713387 h 1490383"/>
              <a:gd name="connsiteX825" fmla="*/ 6444395 w 12191999"/>
              <a:gd name="connsiteY825" fmla="*/ 712036 h 1490383"/>
              <a:gd name="connsiteX826" fmla="*/ 6444395 w 12191999"/>
              <a:gd name="connsiteY826" fmla="*/ 702578 h 1490383"/>
              <a:gd name="connsiteX827" fmla="*/ 6445409 w 12191999"/>
              <a:gd name="connsiteY827" fmla="*/ 702578 h 1490383"/>
              <a:gd name="connsiteX828" fmla="*/ 6452502 w 12191999"/>
              <a:gd name="connsiteY828" fmla="*/ 702578 h 1490383"/>
              <a:gd name="connsiteX829" fmla="*/ 6452502 w 12191999"/>
              <a:gd name="connsiteY829" fmla="*/ 700687 h 1490383"/>
              <a:gd name="connsiteX830" fmla="*/ 6452502 w 12191999"/>
              <a:gd name="connsiteY830" fmla="*/ 687446 h 1490383"/>
              <a:gd name="connsiteX831" fmla="*/ 6453262 w 12191999"/>
              <a:gd name="connsiteY831" fmla="*/ 687446 h 1490383"/>
              <a:gd name="connsiteX832" fmla="*/ 6458582 w 12191999"/>
              <a:gd name="connsiteY832" fmla="*/ 687446 h 1490383"/>
              <a:gd name="connsiteX833" fmla="*/ 6458582 w 12191999"/>
              <a:gd name="connsiteY833" fmla="*/ 686365 h 1490383"/>
              <a:gd name="connsiteX834" fmla="*/ 6458582 w 12191999"/>
              <a:gd name="connsiteY834" fmla="*/ 678798 h 1490383"/>
              <a:gd name="connsiteX835" fmla="*/ 6460609 w 12191999"/>
              <a:gd name="connsiteY835" fmla="*/ 678798 h 1490383"/>
              <a:gd name="connsiteX836" fmla="*/ 6474796 w 12191999"/>
              <a:gd name="connsiteY836" fmla="*/ 678798 h 1490383"/>
              <a:gd name="connsiteX837" fmla="*/ 6474796 w 12191999"/>
              <a:gd name="connsiteY837" fmla="*/ 679879 h 1490383"/>
              <a:gd name="connsiteX838" fmla="*/ 6474796 w 12191999"/>
              <a:gd name="connsiteY838" fmla="*/ 687446 h 1490383"/>
              <a:gd name="connsiteX839" fmla="*/ 6497089 w 12191999"/>
              <a:gd name="connsiteY839" fmla="*/ 687446 h 1490383"/>
              <a:gd name="connsiteX840" fmla="*/ 6497089 w 12191999"/>
              <a:gd name="connsiteY840" fmla="*/ 685554 h 1490383"/>
              <a:gd name="connsiteX841" fmla="*/ 6497089 w 12191999"/>
              <a:gd name="connsiteY841" fmla="*/ 672313 h 1490383"/>
              <a:gd name="connsiteX842" fmla="*/ 6498863 w 12191999"/>
              <a:gd name="connsiteY842" fmla="*/ 672313 h 1490383"/>
              <a:gd name="connsiteX843" fmla="*/ 6511276 w 12191999"/>
              <a:gd name="connsiteY843" fmla="*/ 672313 h 1490383"/>
              <a:gd name="connsiteX844" fmla="*/ 6511276 w 12191999"/>
              <a:gd name="connsiteY844" fmla="*/ 696093 h 1490383"/>
              <a:gd name="connsiteX845" fmla="*/ 6512290 w 12191999"/>
              <a:gd name="connsiteY845" fmla="*/ 696093 h 1490383"/>
              <a:gd name="connsiteX846" fmla="*/ 6519383 w 12191999"/>
              <a:gd name="connsiteY846" fmla="*/ 696093 h 1490383"/>
              <a:gd name="connsiteX847" fmla="*/ 6519383 w 12191999"/>
              <a:gd name="connsiteY847" fmla="*/ 695012 h 1490383"/>
              <a:gd name="connsiteX848" fmla="*/ 6519383 w 12191999"/>
              <a:gd name="connsiteY848" fmla="*/ 687446 h 1490383"/>
              <a:gd name="connsiteX849" fmla="*/ 6521156 w 12191999"/>
              <a:gd name="connsiteY849" fmla="*/ 687446 h 1490383"/>
              <a:gd name="connsiteX850" fmla="*/ 6533570 w 12191999"/>
              <a:gd name="connsiteY850" fmla="*/ 687446 h 1490383"/>
              <a:gd name="connsiteX851" fmla="*/ 6533570 w 12191999"/>
              <a:gd name="connsiteY851" fmla="*/ 713387 h 1490383"/>
              <a:gd name="connsiteX852" fmla="*/ 6535597 w 12191999"/>
              <a:gd name="connsiteY852" fmla="*/ 713387 h 1490383"/>
              <a:gd name="connsiteX853" fmla="*/ 6549783 w 12191999"/>
              <a:gd name="connsiteY853" fmla="*/ 713387 h 1490383"/>
              <a:gd name="connsiteX854" fmla="*/ 6549783 w 12191999"/>
              <a:gd name="connsiteY854" fmla="*/ 715008 h 1490383"/>
              <a:gd name="connsiteX855" fmla="*/ 6549783 w 12191999"/>
              <a:gd name="connsiteY855" fmla="*/ 726358 h 1490383"/>
              <a:gd name="connsiteX856" fmla="*/ 6550543 w 12191999"/>
              <a:gd name="connsiteY856" fmla="*/ 726358 h 1490383"/>
              <a:gd name="connsiteX857" fmla="*/ 6555864 w 12191999"/>
              <a:gd name="connsiteY857" fmla="*/ 726358 h 1490383"/>
              <a:gd name="connsiteX858" fmla="*/ 6555864 w 12191999"/>
              <a:gd name="connsiteY858" fmla="*/ 725547 h 1490383"/>
              <a:gd name="connsiteX859" fmla="*/ 6555864 w 12191999"/>
              <a:gd name="connsiteY859" fmla="*/ 719872 h 1490383"/>
              <a:gd name="connsiteX860" fmla="*/ 6586264 w 12191999"/>
              <a:gd name="connsiteY860" fmla="*/ 719872 h 1490383"/>
              <a:gd name="connsiteX861" fmla="*/ 6586264 w 12191999"/>
              <a:gd name="connsiteY861" fmla="*/ 743652 h 1490383"/>
              <a:gd name="connsiteX862" fmla="*/ 6587277 w 12191999"/>
              <a:gd name="connsiteY862" fmla="*/ 743652 h 1490383"/>
              <a:gd name="connsiteX863" fmla="*/ 6594371 w 12191999"/>
              <a:gd name="connsiteY863" fmla="*/ 743652 h 1490383"/>
              <a:gd name="connsiteX864" fmla="*/ 6594371 w 12191999"/>
              <a:gd name="connsiteY864" fmla="*/ 744733 h 1490383"/>
              <a:gd name="connsiteX865" fmla="*/ 6594371 w 12191999"/>
              <a:gd name="connsiteY865" fmla="*/ 752299 h 1490383"/>
              <a:gd name="connsiteX866" fmla="*/ 6595131 w 12191999"/>
              <a:gd name="connsiteY866" fmla="*/ 752299 h 1490383"/>
              <a:gd name="connsiteX867" fmla="*/ 6600451 w 12191999"/>
              <a:gd name="connsiteY867" fmla="*/ 752299 h 1490383"/>
              <a:gd name="connsiteX868" fmla="*/ 6600451 w 12191999"/>
              <a:gd name="connsiteY868" fmla="*/ 750137 h 1490383"/>
              <a:gd name="connsiteX869" fmla="*/ 6600451 w 12191999"/>
              <a:gd name="connsiteY869" fmla="*/ 735005 h 1490383"/>
              <a:gd name="connsiteX870" fmla="*/ 6601464 w 12191999"/>
              <a:gd name="connsiteY870" fmla="*/ 735005 h 1490383"/>
              <a:gd name="connsiteX871" fmla="*/ 6608558 w 12191999"/>
              <a:gd name="connsiteY871" fmla="*/ 735005 h 1490383"/>
              <a:gd name="connsiteX872" fmla="*/ 6608558 w 12191999"/>
              <a:gd name="connsiteY872" fmla="*/ 736086 h 1490383"/>
              <a:gd name="connsiteX873" fmla="*/ 6608558 w 12191999"/>
              <a:gd name="connsiteY873" fmla="*/ 743652 h 1490383"/>
              <a:gd name="connsiteX874" fmla="*/ 6613878 w 12191999"/>
              <a:gd name="connsiteY874" fmla="*/ 741659 h 1490383"/>
              <a:gd name="connsiteX875" fmla="*/ 6614638 w 12191999"/>
              <a:gd name="connsiteY875" fmla="*/ 740679 h 1490383"/>
              <a:gd name="connsiteX876" fmla="*/ 6614638 w 12191999"/>
              <a:gd name="connsiteY876" fmla="*/ 735005 h 1490383"/>
              <a:gd name="connsiteX877" fmla="*/ 6653145 w 12191999"/>
              <a:gd name="connsiteY877" fmla="*/ 735005 h 1490383"/>
              <a:gd name="connsiteX878" fmla="*/ 6653145 w 12191999"/>
              <a:gd name="connsiteY878" fmla="*/ 758784 h 1490383"/>
              <a:gd name="connsiteX879" fmla="*/ 6655171 w 12191999"/>
              <a:gd name="connsiteY879" fmla="*/ 758784 h 1490383"/>
              <a:gd name="connsiteX880" fmla="*/ 6669358 w 12191999"/>
              <a:gd name="connsiteY880" fmla="*/ 758784 h 1490383"/>
              <a:gd name="connsiteX881" fmla="*/ 6669358 w 12191999"/>
              <a:gd name="connsiteY881" fmla="*/ 759865 h 1490383"/>
              <a:gd name="connsiteX882" fmla="*/ 6669358 w 12191999"/>
              <a:gd name="connsiteY882" fmla="*/ 767431 h 1490383"/>
              <a:gd name="connsiteX883" fmla="*/ 6671132 w 12191999"/>
              <a:gd name="connsiteY883" fmla="*/ 767431 h 1490383"/>
              <a:gd name="connsiteX884" fmla="*/ 6683545 w 12191999"/>
              <a:gd name="connsiteY884" fmla="*/ 767431 h 1490383"/>
              <a:gd name="connsiteX885" fmla="*/ 6683545 w 12191999"/>
              <a:gd name="connsiteY885" fmla="*/ 743652 h 1490383"/>
              <a:gd name="connsiteX886" fmla="*/ 6684558 w 12191999"/>
              <a:gd name="connsiteY886" fmla="*/ 743652 h 1490383"/>
              <a:gd name="connsiteX887" fmla="*/ 6691652 w 12191999"/>
              <a:gd name="connsiteY887" fmla="*/ 743652 h 1490383"/>
              <a:gd name="connsiteX888" fmla="*/ 6691652 w 12191999"/>
              <a:gd name="connsiteY888" fmla="*/ 711225 h 1490383"/>
              <a:gd name="connsiteX889" fmla="*/ 6692665 w 12191999"/>
              <a:gd name="connsiteY889" fmla="*/ 711225 h 1490383"/>
              <a:gd name="connsiteX890" fmla="*/ 6699759 w 12191999"/>
              <a:gd name="connsiteY890" fmla="*/ 711225 h 1490383"/>
              <a:gd name="connsiteX891" fmla="*/ 6699759 w 12191999"/>
              <a:gd name="connsiteY891" fmla="*/ 709334 h 1490383"/>
              <a:gd name="connsiteX892" fmla="*/ 6699759 w 12191999"/>
              <a:gd name="connsiteY892" fmla="*/ 696093 h 1490383"/>
              <a:gd name="connsiteX893" fmla="*/ 6698492 w 12191999"/>
              <a:gd name="connsiteY893" fmla="*/ 694471 h 1490383"/>
              <a:gd name="connsiteX894" fmla="*/ 6703812 w 12191999"/>
              <a:gd name="connsiteY894" fmla="*/ 683122 h 1490383"/>
              <a:gd name="connsiteX895" fmla="*/ 6711919 w 12191999"/>
              <a:gd name="connsiteY895" fmla="*/ 711225 h 1490383"/>
              <a:gd name="connsiteX896" fmla="*/ 6712679 w 12191999"/>
              <a:gd name="connsiteY896" fmla="*/ 711225 h 1490383"/>
              <a:gd name="connsiteX897" fmla="*/ 6717999 w 12191999"/>
              <a:gd name="connsiteY897" fmla="*/ 711225 h 1490383"/>
              <a:gd name="connsiteX898" fmla="*/ 6717999 w 12191999"/>
              <a:gd name="connsiteY898" fmla="*/ 605298 h 1490383"/>
              <a:gd name="connsiteX899" fmla="*/ 6719519 w 12191999"/>
              <a:gd name="connsiteY899" fmla="*/ 605298 h 1490383"/>
              <a:gd name="connsiteX900" fmla="*/ 6730159 w 12191999"/>
              <a:gd name="connsiteY900" fmla="*/ 605298 h 1490383"/>
              <a:gd name="connsiteX901" fmla="*/ 6730159 w 12191999"/>
              <a:gd name="connsiteY901" fmla="*/ 557739 h 1490383"/>
              <a:gd name="connsiteX902" fmla="*/ 6756506 w 12191999"/>
              <a:gd name="connsiteY902" fmla="*/ 557739 h 1490383"/>
              <a:gd name="connsiteX903" fmla="*/ 6756506 w 12191999"/>
              <a:gd name="connsiteY903" fmla="*/ 536121 h 1490383"/>
              <a:gd name="connsiteX904" fmla="*/ 6790960 w 12191999"/>
              <a:gd name="connsiteY904" fmla="*/ 536121 h 1490383"/>
              <a:gd name="connsiteX905" fmla="*/ 6790960 w 12191999"/>
              <a:gd name="connsiteY905" fmla="*/ 538553 h 1490383"/>
              <a:gd name="connsiteX906" fmla="*/ 6790960 w 12191999"/>
              <a:gd name="connsiteY906" fmla="*/ 555577 h 1490383"/>
              <a:gd name="connsiteX907" fmla="*/ 6793240 w 12191999"/>
              <a:gd name="connsiteY907" fmla="*/ 555577 h 1490383"/>
              <a:gd name="connsiteX908" fmla="*/ 6809200 w 12191999"/>
              <a:gd name="connsiteY908" fmla="*/ 555577 h 1490383"/>
              <a:gd name="connsiteX909" fmla="*/ 6809200 w 12191999"/>
              <a:gd name="connsiteY909" fmla="*/ 603136 h 1490383"/>
              <a:gd name="connsiteX910" fmla="*/ 6810213 w 12191999"/>
              <a:gd name="connsiteY910" fmla="*/ 603136 h 1490383"/>
              <a:gd name="connsiteX911" fmla="*/ 6817307 w 12191999"/>
              <a:gd name="connsiteY911" fmla="*/ 603136 h 1490383"/>
              <a:gd name="connsiteX912" fmla="*/ 6831494 w 12191999"/>
              <a:gd name="connsiteY912" fmla="*/ 607460 h 1490383"/>
              <a:gd name="connsiteX913" fmla="*/ 6831494 w 12191999"/>
              <a:gd name="connsiteY913" fmla="*/ 646372 h 1490383"/>
              <a:gd name="connsiteX914" fmla="*/ 6832507 w 12191999"/>
              <a:gd name="connsiteY914" fmla="*/ 646372 h 1490383"/>
              <a:gd name="connsiteX915" fmla="*/ 6839600 w 12191999"/>
              <a:gd name="connsiteY915" fmla="*/ 646372 h 1490383"/>
              <a:gd name="connsiteX916" fmla="*/ 6839600 w 12191999"/>
              <a:gd name="connsiteY916" fmla="*/ 647993 h 1490383"/>
              <a:gd name="connsiteX917" fmla="*/ 6839600 w 12191999"/>
              <a:gd name="connsiteY917" fmla="*/ 659342 h 1490383"/>
              <a:gd name="connsiteX918" fmla="*/ 6841627 w 12191999"/>
              <a:gd name="connsiteY918" fmla="*/ 659342 h 1490383"/>
              <a:gd name="connsiteX919" fmla="*/ 6855814 w 12191999"/>
              <a:gd name="connsiteY919" fmla="*/ 659342 h 1490383"/>
              <a:gd name="connsiteX920" fmla="*/ 6861894 w 12191999"/>
              <a:gd name="connsiteY920" fmla="*/ 665828 h 1490383"/>
              <a:gd name="connsiteX921" fmla="*/ 6861894 w 12191999"/>
              <a:gd name="connsiteY921" fmla="*/ 687446 h 1490383"/>
              <a:gd name="connsiteX922" fmla="*/ 6864174 w 12191999"/>
              <a:gd name="connsiteY922" fmla="*/ 687446 h 1490383"/>
              <a:gd name="connsiteX923" fmla="*/ 6880134 w 12191999"/>
              <a:gd name="connsiteY923" fmla="*/ 687446 h 1490383"/>
              <a:gd name="connsiteX924" fmla="*/ 6880134 w 12191999"/>
              <a:gd name="connsiteY924" fmla="*/ 688526 h 1490383"/>
              <a:gd name="connsiteX925" fmla="*/ 6880134 w 12191999"/>
              <a:gd name="connsiteY925" fmla="*/ 696093 h 1490383"/>
              <a:gd name="connsiteX926" fmla="*/ 6881401 w 12191999"/>
              <a:gd name="connsiteY926" fmla="*/ 696093 h 1490383"/>
              <a:gd name="connsiteX927" fmla="*/ 6890268 w 12191999"/>
              <a:gd name="connsiteY927" fmla="*/ 696093 h 1490383"/>
              <a:gd name="connsiteX928" fmla="*/ 6890268 w 12191999"/>
              <a:gd name="connsiteY928" fmla="*/ 698254 h 1490383"/>
              <a:gd name="connsiteX929" fmla="*/ 6890268 w 12191999"/>
              <a:gd name="connsiteY929" fmla="*/ 713387 h 1490383"/>
              <a:gd name="connsiteX930" fmla="*/ 6894321 w 12191999"/>
              <a:gd name="connsiteY930" fmla="*/ 711495 h 1490383"/>
              <a:gd name="connsiteX931" fmla="*/ 6894321 w 12191999"/>
              <a:gd name="connsiteY931" fmla="*/ 698254 h 1490383"/>
              <a:gd name="connsiteX932" fmla="*/ 6895334 w 12191999"/>
              <a:gd name="connsiteY932" fmla="*/ 698254 h 1490383"/>
              <a:gd name="connsiteX933" fmla="*/ 6902428 w 12191999"/>
              <a:gd name="connsiteY933" fmla="*/ 698254 h 1490383"/>
              <a:gd name="connsiteX934" fmla="*/ 6902428 w 12191999"/>
              <a:gd name="connsiteY934" fmla="*/ 699876 h 1490383"/>
              <a:gd name="connsiteX935" fmla="*/ 6902428 w 12191999"/>
              <a:gd name="connsiteY935" fmla="*/ 711225 h 1490383"/>
              <a:gd name="connsiteX936" fmla="*/ 6903188 w 12191999"/>
              <a:gd name="connsiteY936" fmla="*/ 711225 h 1490383"/>
              <a:gd name="connsiteX937" fmla="*/ 6908508 w 12191999"/>
              <a:gd name="connsiteY937" fmla="*/ 711225 h 1490383"/>
              <a:gd name="connsiteX938" fmla="*/ 6957148 w 12191999"/>
              <a:gd name="connsiteY938" fmla="*/ 706902 h 1490383"/>
              <a:gd name="connsiteX939" fmla="*/ 6957148 w 12191999"/>
              <a:gd name="connsiteY939" fmla="*/ 708253 h 1490383"/>
              <a:gd name="connsiteX940" fmla="*/ 6957148 w 12191999"/>
              <a:gd name="connsiteY940" fmla="*/ 717710 h 1490383"/>
              <a:gd name="connsiteX941" fmla="*/ 6957908 w 12191999"/>
              <a:gd name="connsiteY941" fmla="*/ 717710 h 1490383"/>
              <a:gd name="connsiteX942" fmla="*/ 6963229 w 12191999"/>
              <a:gd name="connsiteY942" fmla="*/ 717710 h 1490383"/>
              <a:gd name="connsiteX943" fmla="*/ 6963229 w 12191999"/>
              <a:gd name="connsiteY943" fmla="*/ 719872 h 1490383"/>
              <a:gd name="connsiteX944" fmla="*/ 6963229 w 12191999"/>
              <a:gd name="connsiteY944" fmla="*/ 735005 h 1490383"/>
              <a:gd name="connsiteX945" fmla="*/ 6965255 w 12191999"/>
              <a:gd name="connsiteY945" fmla="*/ 733654 h 1490383"/>
              <a:gd name="connsiteX946" fmla="*/ 6979442 w 12191999"/>
              <a:gd name="connsiteY946" fmla="*/ 724196 h 1490383"/>
              <a:gd name="connsiteX947" fmla="*/ 6985522 w 12191999"/>
              <a:gd name="connsiteY947" fmla="*/ 683122 h 1490383"/>
              <a:gd name="connsiteX948" fmla="*/ 6986282 w 12191999"/>
              <a:gd name="connsiteY948" fmla="*/ 682852 h 1490383"/>
              <a:gd name="connsiteX949" fmla="*/ 6991602 w 12191999"/>
              <a:gd name="connsiteY949" fmla="*/ 680960 h 1490383"/>
              <a:gd name="connsiteX950" fmla="*/ 6993629 w 12191999"/>
              <a:gd name="connsiteY950" fmla="*/ 611783 h 1490383"/>
              <a:gd name="connsiteX951" fmla="*/ 6995656 w 12191999"/>
              <a:gd name="connsiteY951" fmla="*/ 680960 h 1490383"/>
              <a:gd name="connsiteX952" fmla="*/ 6996416 w 12191999"/>
              <a:gd name="connsiteY952" fmla="*/ 681230 h 1490383"/>
              <a:gd name="connsiteX953" fmla="*/ 7001736 w 12191999"/>
              <a:gd name="connsiteY953" fmla="*/ 683122 h 1490383"/>
              <a:gd name="connsiteX954" fmla="*/ 7001736 w 12191999"/>
              <a:gd name="connsiteY954" fmla="*/ 596651 h 1490383"/>
              <a:gd name="connsiteX955" fmla="*/ 7005789 w 12191999"/>
              <a:gd name="connsiteY955" fmla="*/ 564224 h 1490383"/>
              <a:gd name="connsiteX956" fmla="*/ 7044296 w 12191999"/>
              <a:gd name="connsiteY956" fmla="*/ 564224 h 1490383"/>
              <a:gd name="connsiteX957" fmla="*/ 7044296 w 12191999"/>
              <a:gd name="connsiteY957" fmla="*/ 596651 h 1490383"/>
              <a:gd name="connsiteX958" fmla="*/ 7045056 w 12191999"/>
              <a:gd name="connsiteY958" fmla="*/ 596651 h 1490383"/>
              <a:gd name="connsiteX959" fmla="*/ 7050376 w 12191999"/>
              <a:gd name="connsiteY959" fmla="*/ 596651 h 1490383"/>
              <a:gd name="connsiteX960" fmla="*/ 7050376 w 12191999"/>
              <a:gd name="connsiteY960" fmla="*/ 514503 h 1490383"/>
              <a:gd name="connsiteX961" fmla="*/ 7052150 w 12191999"/>
              <a:gd name="connsiteY961" fmla="*/ 514503 h 1490383"/>
              <a:gd name="connsiteX962" fmla="*/ 7064563 w 12191999"/>
              <a:gd name="connsiteY962" fmla="*/ 514503 h 1490383"/>
              <a:gd name="connsiteX963" fmla="*/ 7064563 w 12191999"/>
              <a:gd name="connsiteY963" fmla="*/ 512612 h 1490383"/>
              <a:gd name="connsiteX964" fmla="*/ 7064563 w 12191999"/>
              <a:gd name="connsiteY964" fmla="*/ 499371 h 1490383"/>
              <a:gd name="connsiteX965" fmla="*/ 7086857 w 12191999"/>
              <a:gd name="connsiteY965" fmla="*/ 499371 h 1490383"/>
              <a:gd name="connsiteX966" fmla="*/ 7086857 w 12191999"/>
              <a:gd name="connsiteY966" fmla="*/ 498290 h 1490383"/>
              <a:gd name="connsiteX967" fmla="*/ 7086857 w 12191999"/>
              <a:gd name="connsiteY967" fmla="*/ 490724 h 1490383"/>
              <a:gd name="connsiteX968" fmla="*/ 7088630 w 12191999"/>
              <a:gd name="connsiteY968" fmla="*/ 490724 h 1490383"/>
              <a:gd name="connsiteX969" fmla="*/ 7101044 w 12191999"/>
              <a:gd name="connsiteY969" fmla="*/ 490724 h 1490383"/>
              <a:gd name="connsiteX970" fmla="*/ 7101044 w 12191999"/>
              <a:gd name="connsiteY970" fmla="*/ 491805 h 1490383"/>
              <a:gd name="connsiteX971" fmla="*/ 7101044 w 12191999"/>
              <a:gd name="connsiteY971" fmla="*/ 499371 h 1490383"/>
              <a:gd name="connsiteX972" fmla="*/ 7101804 w 12191999"/>
              <a:gd name="connsiteY972" fmla="*/ 499371 h 1490383"/>
              <a:gd name="connsiteX973" fmla="*/ 7107124 w 12191999"/>
              <a:gd name="connsiteY973" fmla="*/ 499371 h 1490383"/>
              <a:gd name="connsiteX974" fmla="*/ 7117257 w 12191999"/>
              <a:gd name="connsiteY974" fmla="*/ 495047 h 1490383"/>
              <a:gd name="connsiteX975" fmla="*/ 7121310 w 12191999"/>
              <a:gd name="connsiteY975" fmla="*/ 498290 h 1490383"/>
              <a:gd name="connsiteX976" fmla="*/ 7121310 w 12191999"/>
              <a:gd name="connsiteY976" fmla="*/ 490724 h 1490383"/>
              <a:gd name="connsiteX977" fmla="*/ 7123590 w 12191999"/>
              <a:gd name="connsiteY977" fmla="*/ 490724 h 1490383"/>
              <a:gd name="connsiteX978" fmla="*/ 7139551 w 12191999"/>
              <a:gd name="connsiteY978" fmla="*/ 490724 h 1490383"/>
              <a:gd name="connsiteX979" fmla="*/ 7139551 w 12191999"/>
              <a:gd name="connsiteY979" fmla="*/ 491805 h 1490383"/>
              <a:gd name="connsiteX980" fmla="*/ 7139551 w 12191999"/>
              <a:gd name="connsiteY980" fmla="*/ 499371 h 1490383"/>
              <a:gd name="connsiteX981" fmla="*/ 7169951 w 12191999"/>
              <a:gd name="connsiteY981" fmla="*/ 499371 h 1490383"/>
              <a:gd name="connsiteX982" fmla="*/ 7169951 w 12191999"/>
              <a:gd name="connsiteY982" fmla="*/ 500992 h 1490383"/>
              <a:gd name="connsiteX983" fmla="*/ 7169951 w 12191999"/>
              <a:gd name="connsiteY983" fmla="*/ 512342 h 1490383"/>
              <a:gd name="connsiteX984" fmla="*/ 7196298 w 12191999"/>
              <a:gd name="connsiteY984" fmla="*/ 512342 h 1490383"/>
              <a:gd name="connsiteX985" fmla="*/ 7196298 w 12191999"/>
              <a:gd name="connsiteY985" fmla="*/ 542606 h 1490383"/>
              <a:gd name="connsiteX986" fmla="*/ 7197058 w 12191999"/>
              <a:gd name="connsiteY986" fmla="*/ 542606 h 1490383"/>
              <a:gd name="connsiteX987" fmla="*/ 7202378 w 12191999"/>
              <a:gd name="connsiteY987" fmla="*/ 542606 h 1490383"/>
              <a:gd name="connsiteX988" fmla="*/ 7202378 w 12191999"/>
              <a:gd name="connsiteY988" fmla="*/ 543687 h 1490383"/>
              <a:gd name="connsiteX989" fmla="*/ 7202378 w 12191999"/>
              <a:gd name="connsiteY989" fmla="*/ 551254 h 1490383"/>
              <a:gd name="connsiteX990" fmla="*/ 7206432 w 12191999"/>
              <a:gd name="connsiteY990" fmla="*/ 581518 h 1490383"/>
              <a:gd name="connsiteX991" fmla="*/ 7207192 w 12191999"/>
              <a:gd name="connsiteY991" fmla="*/ 581518 h 1490383"/>
              <a:gd name="connsiteX992" fmla="*/ 7212512 w 12191999"/>
              <a:gd name="connsiteY992" fmla="*/ 581518 h 1490383"/>
              <a:gd name="connsiteX993" fmla="*/ 7212512 w 12191999"/>
              <a:gd name="connsiteY993" fmla="*/ 582329 h 1490383"/>
              <a:gd name="connsiteX994" fmla="*/ 7212512 w 12191999"/>
              <a:gd name="connsiteY994" fmla="*/ 588004 h 1490383"/>
              <a:gd name="connsiteX995" fmla="*/ 7213525 w 12191999"/>
              <a:gd name="connsiteY995" fmla="*/ 588004 h 1490383"/>
              <a:gd name="connsiteX996" fmla="*/ 7220618 w 12191999"/>
              <a:gd name="connsiteY996" fmla="*/ 588004 h 1490383"/>
              <a:gd name="connsiteX997" fmla="*/ 7220618 w 12191999"/>
              <a:gd name="connsiteY997" fmla="*/ 618269 h 1490383"/>
              <a:gd name="connsiteX998" fmla="*/ 7222645 w 12191999"/>
              <a:gd name="connsiteY998" fmla="*/ 618269 h 1490383"/>
              <a:gd name="connsiteX999" fmla="*/ 7236832 w 12191999"/>
              <a:gd name="connsiteY999" fmla="*/ 618269 h 1490383"/>
              <a:gd name="connsiteX1000" fmla="*/ 7236832 w 12191999"/>
              <a:gd name="connsiteY1000" fmla="*/ 642048 h 1490383"/>
              <a:gd name="connsiteX1001" fmla="*/ 7238859 w 12191999"/>
              <a:gd name="connsiteY1001" fmla="*/ 643669 h 1490383"/>
              <a:gd name="connsiteX1002" fmla="*/ 7238859 w 12191999"/>
              <a:gd name="connsiteY1002" fmla="*/ 655019 h 1490383"/>
              <a:gd name="connsiteX1003" fmla="*/ 7239619 w 12191999"/>
              <a:gd name="connsiteY1003" fmla="*/ 655019 h 1490383"/>
              <a:gd name="connsiteX1004" fmla="*/ 7244939 w 12191999"/>
              <a:gd name="connsiteY1004" fmla="*/ 655019 h 1490383"/>
              <a:gd name="connsiteX1005" fmla="*/ 7244939 w 12191999"/>
              <a:gd name="connsiteY1005" fmla="*/ 678798 h 1490383"/>
              <a:gd name="connsiteX1006" fmla="*/ 7246205 w 12191999"/>
              <a:gd name="connsiteY1006" fmla="*/ 678798 h 1490383"/>
              <a:gd name="connsiteX1007" fmla="*/ 7255072 w 12191999"/>
              <a:gd name="connsiteY1007" fmla="*/ 678798 h 1490383"/>
              <a:gd name="connsiteX1008" fmla="*/ 7257099 w 12191999"/>
              <a:gd name="connsiteY1008" fmla="*/ 682852 h 1490383"/>
              <a:gd name="connsiteX1009" fmla="*/ 7257099 w 12191999"/>
              <a:gd name="connsiteY1009" fmla="*/ 696093 h 1490383"/>
              <a:gd name="connsiteX1010" fmla="*/ 7258619 w 12191999"/>
              <a:gd name="connsiteY1010" fmla="*/ 694201 h 1490383"/>
              <a:gd name="connsiteX1011" fmla="*/ 7269259 w 12191999"/>
              <a:gd name="connsiteY1011" fmla="*/ 680960 h 1490383"/>
              <a:gd name="connsiteX1012" fmla="*/ 7297633 w 12191999"/>
              <a:gd name="connsiteY1012" fmla="*/ 680960 h 1490383"/>
              <a:gd name="connsiteX1013" fmla="*/ 7297633 w 12191999"/>
              <a:gd name="connsiteY1013" fmla="*/ 767431 h 1490383"/>
              <a:gd name="connsiteX1014" fmla="*/ 7298393 w 12191999"/>
              <a:gd name="connsiteY1014" fmla="*/ 767431 h 1490383"/>
              <a:gd name="connsiteX1015" fmla="*/ 7303713 w 12191999"/>
              <a:gd name="connsiteY1015" fmla="*/ 767431 h 1490383"/>
              <a:gd name="connsiteX1016" fmla="*/ 7304473 w 12191999"/>
              <a:gd name="connsiteY1016" fmla="*/ 766080 h 1490383"/>
              <a:gd name="connsiteX1017" fmla="*/ 7309793 w 12191999"/>
              <a:gd name="connsiteY1017" fmla="*/ 756622 h 1490383"/>
              <a:gd name="connsiteX1018" fmla="*/ 7309793 w 12191999"/>
              <a:gd name="connsiteY1018" fmla="*/ 758514 h 1490383"/>
              <a:gd name="connsiteX1019" fmla="*/ 7309793 w 12191999"/>
              <a:gd name="connsiteY1019" fmla="*/ 771755 h 1490383"/>
              <a:gd name="connsiteX1020" fmla="*/ 7313846 w 12191999"/>
              <a:gd name="connsiteY1020" fmla="*/ 726358 h 1490383"/>
              <a:gd name="connsiteX1021" fmla="*/ 7314606 w 12191999"/>
              <a:gd name="connsiteY1021" fmla="*/ 726358 h 1490383"/>
              <a:gd name="connsiteX1022" fmla="*/ 7319926 w 12191999"/>
              <a:gd name="connsiteY1022" fmla="*/ 726358 h 1490383"/>
              <a:gd name="connsiteX1023" fmla="*/ 7319926 w 12191999"/>
              <a:gd name="connsiteY1023" fmla="*/ 661504 h 1490383"/>
              <a:gd name="connsiteX1024" fmla="*/ 7320940 w 12191999"/>
              <a:gd name="connsiteY1024" fmla="*/ 661504 h 1490383"/>
              <a:gd name="connsiteX1025" fmla="*/ 7328033 w 12191999"/>
              <a:gd name="connsiteY1025" fmla="*/ 661504 h 1490383"/>
              <a:gd name="connsiteX1026" fmla="*/ 7340193 w 12191999"/>
              <a:gd name="connsiteY1026" fmla="*/ 618269 h 1490383"/>
              <a:gd name="connsiteX1027" fmla="*/ 7341460 w 12191999"/>
              <a:gd name="connsiteY1027" fmla="*/ 618269 h 1490383"/>
              <a:gd name="connsiteX1028" fmla="*/ 7350327 w 12191999"/>
              <a:gd name="connsiteY1028" fmla="*/ 618269 h 1490383"/>
              <a:gd name="connsiteX1029" fmla="*/ 7360460 w 12191999"/>
              <a:gd name="connsiteY1029" fmla="*/ 661504 h 1490383"/>
              <a:gd name="connsiteX1030" fmla="*/ 7361473 w 12191999"/>
              <a:gd name="connsiteY1030" fmla="*/ 661504 h 1490383"/>
              <a:gd name="connsiteX1031" fmla="*/ 7368567 w 12191999"/>
              <a:gd name="connsiteY1031" fmla="*/ 661504 h 1490383"/>
              <a:gd name="connsiteX1032" fmla="*/ 7368567 w 12191999"/>
              <a:gd name="connsiteY1032" fmla="*/ 700416 h 1490383"/>
              <a:gd name="connsiteX1033" fmla="*/ 7370340 w 12191999"/>
              <a:gd name="connsiteY1033" fmla="*/ 700416 h 1490383"/>
              <a:gd name="connsiteX1034" fmla="*/ 7382754 w 12191999"/>
              <a:gd name="connsiteY1034" fmla="*/ 700416 h 1490383"/>
              <a:gd name="connsiteX1035" fmla="*/ 7382754 w 12191999"/>
              <a:gd name="connsiteY1035" fmla="*/ 702578 h 1490383"/>
              <a:gd name="connsiteX1036" fmla="*/ 7382754 w 12191999"/>
              <a:gd name="connsiteY1036" fmla="*/ 717710 h 1490383"/>
              <a:gd name="connsiteX1037" fmla="*/ 7386807 w 12191999"/>
              <a:gd name="connsiteY1037" fmla="*/ 715549 h 1490383"/>
              <a:gd name="connsiteX1038" fmla="*/ 7386807 w 12191999"/>
              <a:gd name="connsiteY1038" fmla="*/ 700416 h 1490383"/>
              <a:gd name="connsiteX1039" fmla="*/ 7388327 w 12191999"/>
              <a:gd name="connsiteY1039" fmla="*/ 700416 h 1490383"/>
              <a:gd name="connsiteX1040" fmla="*/ 7398967 w 12191999"/>
              <a:gd name="connsiteY1040" fmla="*/ 700416 h 1490383"/>
              <a:gd name="connsiteX1041" fmla="*/ 7398967 w 12191999"/>
              <a:gd name="connsiteY1041" fmla="*/ 702037 h 1490383"/>
              <a:gd name="connsiteX1042" fmla="*/ 7398967 w 12191999"/>
              <a:gd name="connsiteY1042" fmla="*/ 713387 h 1490383"/>
              <a:gd name="connsiteX1043" fmla="*/ 7429368 w 12191999"/>
              <a:gd name="connsiteY1043" fmla="*/ 713387 h 1490383"/>
              <a:gd name="connsiteX1044" fmla="*/ 7429368 w 12191999"/>
              <a:gd name="connsiteY1044" fmla="*/ 676637 h 1490383"/>
              <a:gd name="connsiteX1045" fmla="*/ 7430634 w 12191999"/>
              <a:gd name="connsiteY1045" fmla="*/ 676637 h 1490383"/>
              <a:gd name="connsiteX1046" fmla="*/ 7439501 w 12191999"/>
              <a:gd name="connsiteY1046" fmla="*/ 676637 h 1490383"/>
              <a:gd name="connsiteX1047" fmla="*/ 7439501 w 12191999"/>
              <a:gd name="connsiteY1047" fmla="*/ 698254 h 1490383"/>
              <a:gd name="connsiteX1048" fmla="*/ 7441528 w 12191999"/>
              <a:gd name="connsiteY1048" fmla="*/ 665828 h 1490383"/>
              <a:gd name="connsiteX1049" fmla="*/ 7463821 w 12191999"/>
              <a:gd name="connsiteY1049" fmla="*/ 665828 h 1490383"/>
              <a:gd name="connsiteX1050" fmla="*/ 7463821 w 12191999"/>
              <a:gd name="connsiteY1050" fmla="*/ 664206 h 1490383"/>
              <a:gd name="connsiteX1051" fmla="*/ 7463821 w 12191999"/>
              <a:gd name="connsiteY1051" fmla="*/ 652857 h 1490383"/>
              <a:gd name="connsiteX1052" fmla="*/ 7464581 w 12191999"/>
              <a:gd name="connsiteY1052" fmla="*/ 652857 h 1490383"/>
              <a:gd name="connsiteX1053" fmla="*/ 7469901 w 12191999"/>
              <a:gd name="connsiteY1053" fmla="*/ 652857 h 1490383"/>
              <a:gd name="connsiteX1054" fmla="*/ 7469901 w 12191999"/>
              <a:gd name="connsiteY1054" fmla="*/ 650966 h 1490383"/>
              <a:gd name="connsiteX1055" fmla="*/ 7469901 w 12191999"/>
              <a:gd name="connsiteY1055" fmla="*/ 637725 h 1490383"/>
              <a:gd name="connsiteX1056" fmla="*/ 7473955 w 12191999"/>
              <a:gd name="connsiteY1056" fmla="*/ 644210 h 1490383"/>
              <a:gd name="connsiteX1057" fmla="*/ 7476235 w 12191999"/>
              <a:gd name="connsiteY1057" fmla="*/ 644210 h 1490383"/>
              <a:gd name="connsiteX1058" fmla="*/ 7492195 w 12191999"/>
              <a:gd name="connsiteY1058" fmla="*/ 644210 h 1490383"/>
              <a:gd name="connsiteX1059" fmla="*/ 7492195 w 12191999"/>
              <a:gd name="connsiteY1059" fmla="*/ 643399 h 1490383"/>
              <a:gd name="connsiteX1060" fmla="*/ 7492195 w 12191999"/>
              <a:gd name="connsiteY1060" fmla="*/ 637725 h 1490383"/>
              <a:gd name="connsiteX1061" fmla="*/ 7492955 w 12191999"/>
              <a:gd name="connsiteY1061" fmla="*/ 637725 h 1490383"/>
              <a:gd name="connsiteX1062" fmla="*/ 7498275 w 12191999"/>
              <a:gd name="connsiteY1062" fmla="*/ 637725 h 1490383"/>
              <a:gd name="connsiteX1063" fmla="*/ 7498275 w 12191999"/>
              <a:gd name="connsiteY1063" fmla="*/ 639076 h 1490383"/>
              <a:gd name="connsiteX1064" fmla="*/ 7498275 w 12191999"/>
              <a:gd name="connsiteY1064" fmla="*/ 648534 h 1490383"/>
              <a:gd name="connsiteX1065" fmla="*/ 7536782 w 12191999"/>
              <a:gd name="connsiteY1065" fmla="*/ 648534 h 1490383"/>
              <a:gd name="connsiteX1066" fmla="*/ 7536782 w 12191999"/>
              <a:gd name="connsiteY1066" fmla="*/ 786887 h 1490383"/>
              <a:gd name="connsiteX1067" fmla="*/ 7538302 w 12191999"/>
              <a:gd name="connsiteY1067" fmla="*/ 786887 h 1490383"/>
              <a:gd name="connsiteX1068" fmla="*/ 7548942 w 12191999"/>
              <a:gd name="connsiteY1068" fmla="*/ 786887 h 1490383"/>
              <a:gd name="connsiteX1069" fmla="*/ 7548942 w 12191999"/>
              <a:gd name="connsiteY1069" fmla="*/ 773917 h 1490383"/>
              <a:gd name="connsiteX1070" fmla="*/ 7552996 w 12191999"/>
              <a:gd name="connsiteY1070" fmla="*/ 773917 h 1490383"/>
              <a:gd name="connsiteX1071" fmla="*/ 7552996 w 12191999"/>
              <a:gd name="connsiteY1071" fmla="*/ 786887 h 1490383"/>
              <a:gd name="connsiteX1072" fmla="*/ 7583396 w 12191999"/>
              <a:gd name="connsiteY1072" fmla="*/ 786887 h 1490383"/>
              <a:gd name="connsiteX1073" fmla="*/ 7583396 w 12191999"/>
              <a:gd name="connsiteY1073" fmla="*/ 756622 h 1490383"/>
              <a:gd name="connsiteX1074" fmla="*/ 7595556 w 12191999"/>
              <a:gd name="connsiteY1074" fmla="*/ 756622 h 1490383"/>
              <a:gd name="connsiteX1075" fmla="*/ 7607716 w 12191999"/>
              <a:gd name="connsiteY1075" fmla="*/ 754461 h 1490383"/>
              <a:gd name="connsiteX1076" fmla="*/ 7611770 w 12191999"/>
              <a:gd name="connsiteY1076" fmla="*/ 756622 h 1490383"/>
              <a:gd name="connsiteX1077" fmla="*/ 7621903 w 12191999"/>
              <a:gd name="connsiteY1077" fmla="*/ 756622 h 1490383"/>
              <a:gd name="connsiteX1078" fmla="*/ 7621903 w 12191999"/>
              <a:gd name="connsiteY1078" fmla="*/ 786887 h 1490383"/>
              <a:gd name="connsiteX1079" fmla="*/ 7630010 w 12191999"/>
              <a:gd name="connsiteY1079" fmla="*/ 786887 h 1490383"/>
              <a:gd name="connsiteX1080" fmla="*/ 7630010 w 12191999"/>
              <a:gd name="connsiteY1080" fmla="*/ 804182 h 1490383"/>
              <a:gd name="connsiteX1081" fmla="*/ 7639346 w 12191999"/>
              <a:gd name="connsiteY1081" fmla="*/ 805087 h 1490383"/>
              <a:gd name="connsiteX1082" fmla="*/ 7652304 w 12191999"/>
              <a:gd name="connsiteY1082" fmla="*/ 805087 h 1490383"/>
              <a:gd name="connsiteX1083" fmla="*/ 7652304 w 12191999"/>
              <a:gd name="connsiteY1083" fmla="*/ 789049 h 1490383"/>
              <a:gd name="connsiteX1084" fmla="*/ 7720260 w 12191999"/>
              <a:gd name="connsiteY1084" fmla="*/ 789049 h 1490383"/>
              <a:gd name="connsiteX1085" fmla="*/ 7720260 w 12191999"/>
              <a:gd name="connsiteY1085" fmla="*/ 703796 h 1490383"/>
              <a:gd name="connsiteX1086" fmla="*/ 7792268 w 12191999"/>
              <a:gd name="connsiteY1086" fmla="*/ 703796 h 1490383"/>
              <a:gd name="connsiteX1087" fmla="*/ 7792268 w 12191999"/>
              <a:gd name="connsiteY1087" fmla="*/ 782564 h 1490383"/>
              <a:gd name="connsiteX1088" fmla="*/ 7794172 w 12191999"/>
              <a:gd name="connsiteY1088" fmla="*/ 782564 h 1490383"/>
              <a:gd name="connsiteX1089" fmla="*/ 7795414 w 12191999"/>
              <a:gd name="connsiteY1089" fmla="*/ 805087 h 1490383"/>
              <a:gd name="connsiteX1090" fmla="*/ 7805090 w 12191999"/>
              <a:gd name="connsiteY1090" fmla="*/ 805087 h 1490383"/>
              <a:gd name="connsiteX1091" fmla="*/ 7806332 w 12191999"/>
              <a:gd name="connsiteY1091" fmla="*/ 782564 h 1490383"/>
              <a:gd name="connsiteX1092" fmla="*/ 7812412 w 12191999"/>
              <a:gd name="connsiteY1092" fmla="*/ 782564 h 1490383"/>
              <a:gd name="connsiteX1093" fmla="*/ 7813654 w 12191999"/>
              <a:gd name="connsiteY1093" fmla="*/ 805087 h 1490383"/>
              <a:gd name="connsiteX1094" fmla="*/ 7864276 w 12191999"/>
              <a:gd name="connsiteY1094" fmla="*/ 805087 h 1490383"/>
              <a:gd name="connsiteX1095" fmla="*/ 7864276 w 12191999"/>
              <a:gd name="connsiteY1095" fmla="*/ 642059 h 1490383"/>
              <a:gd name="connsiteX1096" fmla="*/ 8061603 w 12191999"/>
              <a:gd name="connsiteY1096" fmla="*/ 642059 h 1490383"/>
              <a:gd name="connsiteX1097" fmla="*/ 8061603 w 12191999"/>
              <a:gd name="connsiteY1097" fmla="*/ 805087 h 1490383"/>
              <a:gd name="connsiteX1098" fmla="*/ 8080300 w 12191999"/>
              <a:gd name="connsiteY1098" fmla="*/ 805087 h 1490383"/>
              <a:gd name="connsiteX1099" fmla="*/ 8080300 w 12191999"/>
              <a:gd name="connsiteY1099" fmla="*/ 722394 h 1490383"/>
              <a:gd name="connsiteX1100" fmla="*/ 8175420 w 12191999"/>
              <a:gd name="connsiteY1100" fmla="*/ 722394 h 1490383"/>
              <a:gd name="connsiteX1101" fmla="*/ 8227884 w 12191999"/>
              <a:gd name="connsiteY1101" fmla="*/ 657181 h 1490383"/>
              <a:gd name="connsiteX1102" fmla="*/ 8292738 w 12191999"/>
              <a:gd name="connsiteY1102" fmla="*/ 657181 h 1490383"/>
              <a:gd name="connsiteX1103" fmla="*/ 8292738 w 12191999"/>
              <a:gd name="connsiteY1103" fmla="*/ 732843 h 1490383"/>
              <a:gd name="connsiteX1104" fmla="*/ 8300845 w 12191999"/>
              <a:gd name="connsiteY1104" fmla="*/ 732843 h 1490383"/>
              <a:gd name="connsiteX1105" fmla="*/ 8302872 w 12191999"/>
              <a:gd name="connsiteY1105" fmla="*/ 726358 h 1490383"/>
              <a:gd name="connsiteX1106" fmla="*/ 8308952 w 12191999"/>
              <a:gd name="connsiteY1106" fmla="*/ 726358 h 1490383"/>
              <a:gd name="connsiteX1107" fmla="*/ 8310979 w 12191999"/>
              <a:gd name="connsiteY1107" fmla="*/ 735005 h 1490383"/>
              <a:gd name="connsiteX1108" fmla="*/ 8323139 w 12191999"/>
              <a:gd name="connsiteY1108" fmla="*/ 735005 h 1490383"/>
              <a:gd name="connsiteX1109" fmla="*/ 8323139 w 12191999"/>
              <a:gd name="connsiteY1109" fmla="*/ 728519 h 1490383"/>
              <a:gd name="connsiteX1110" fmla="*/ 8345432 w 12191999"/>
              <a:gd name="connsiteY1110" fmla="*/ 728519 h 1490383"/>
              <a:gd name="connsiteX1111" fmla="*/ 8345432 w 12191999"/>
              <a:gd name="connsiteY1111" fmla="*/ 735005 h 1490383"/>
              <a:gd name="connsiteX1112" fmla="*/ 8365699 w 12191999"/>
              <a:gd name="connsiteY1112" fmla="*/ 735005 h 1490383"/>
              <a:gd name="connsiteX1113" fmla="*/ 8365699 w 12191999"/>
              <a:gd name="connsiteY1113" fmla="*/ 780402 h 1490383"/>
              <a:gd name="connsiteX1114" fmla="*/ 8379886 w 12191999"/>
              <a:gd name="connsiteY1114" fmla="*/ 780402 h 1490383"/>
              <a:gd name="connsiteX1115" fmla="*/ 8379886 w 12191999"/>
              <a:gd name="connsiteY1115" fmla="*/ 767431 h 1490383"/>
              <a:gd name="connsiteX1116" fmla="*/ 8396100 w 12191999"/>
              <a:gd name="connsiteY1116" fmla="*/ 767431 h 1490383"/>
              <a:gd name="connsiteX1117" fmla="*/ 8396100 w 12191999"/>
              <a:gd name="connsiteY1117" fmla="*/ 588004 h 1490383"/>
              <a:gd name="connsiteX1118" fmla="*/ 8402180 w 12191999"/>
              <a:gd name="connsiteY1118" fmla="*/ 581518 h 1490383"/>
              <a:gd name="connsiteX1119" fmla="*/ 8475141 w 12191999"/>
              <a:gd name="connsiteY1119" fmla="*/ 581518 h 1490383"/>
              <a:gd name="connsiteX1120" fmla="*/ 8475141 w 12191999"/>
              <a:gd name="connsiteY1120" fmla="*/ 590166 h 1490383"/>
              <a:gd name="connsiteX1121" fmla="*/ 8485274 w 12191999"/>
              <a:gd name="connsiteY1121" fmla="*/ 590166 h 1490383"/>
              <a:gd name="connsiteX1122" fmla="*/ 8485274 w 12191999"/>
              <a:gd name="connsiteY1122" fmla="*/ 704740 h 1490383"/>
              <a:gd name="connsiteX1123" fmla="*/ 8507568 w 12191999"/>
              <a:gd name="connsiteY1123" fmla="*/ 704740 h 1490383"/>
              <a:gd name="connsiteX1124" fmla="*/ 8507568 w 12191999"/>
              <a:gd name="connsiteY1124" fmla="*/ 637725 h 1490383"/>
              <a:gd name="connsiteX1125" fmla="*/ 8533915 w 12191999"/>
              <a:gd name="connsiteY1125" fmla="*/ 637725 h 1490383"/>
              <a:gd name="connsiteX1126" fmla="*/ 8537968 w 12191999"/>
              <a:gd name="connsiteY1126" fmla="*/ 633401 h 1490383"/>
              <a:gd name="connsiteX1127" fmla="*/ 8546075 w 12191999"/>
              <a:gd name="connsiteY1127" fmla="*/ 633401 h 1490383"/>
              <a:gd name="connsiteX1128" fmla="*/ 8550128 w 12191999"/>
              <a:gd name="connsiteY1128" fmla="*/ 637725 h 1490383"/>
              <a:gd name="connsiteX1129" fmla="*/ 8572422 w 12191999"/>
              <a:gd name="connsiteY1129" fmla="*/ 637725 h 1490383"/>
              <a:gd name="connsiteX1130" fmla="*/ 8572422 w 12191999"/>
              <a:gd name="connsiteY1130" fmla="*/ 520989 h 1490383"/>
              <a:gd name="connsiteX1131" fmla="*/ 8629169 w 12191999"/>
              <a:gd name="connsiteY1131" fmla="*/ 510180 h 1490383"/>
              <a:gd name="connsiteX1132" fmla="*/ 8629169 w 12191999"/>
              <a:gd name="connsiteY1132" fmla="*/ 511261 h 1490383"/>
              <a:gd name="connsiteX1133" fmla="*/ 8629169 w 12191999"/>
              <a:gd name="connsiteY1133" fmla="*/ 518827 h 1490383"/>
              <a:gd name="connsiteX1134" fmla="*/ 8655516 w 12191999"/>
              <a:gd name="connsiteY1134" fmla="*/ 518827 h 1490383"/>
              <a:gd name="connsiteX1135" fmla="*/ 8655516 w 12191999"/>
              <a:gd name="connsiteY1135" fmla="*/ 773917 h 1490383"/>
              <a:gd name="connsiteX1136" fmla="*/ 8677810 w 12191999"/>
              <a:gd name="connsiteY1136" fmla="*/ 773917 h 1490383"/>
              <a:gd name="connsiteX1137" fmla="*/ 8677810 w 12191999"/>
              <a:gd name="connsiteY1137" fmla="*/ 769593 h 1490383"/>
              <a:gd name="connsiteX1138" fmla="*/ 8689970 w 12191999"/>
              <a:gd name="connsiteY1138" fmla="*/ 769593 h 1490383"/>
              <a:gd name="connsiteX1139" fmla="*/ 8689970 w 12191999"/>
              <a:gd name="connsiteY1139" fmla="*/ 773917 h 1490383"/>
              <a:gd name="connsiteX1140" fmla="*/ 8714290 w 12191999"/>
              <a:gd name="connsiteY1140" fmla="*/ 773917 h 1490383"/>
              <a:gd name="connsiteX1141" fmla="*/ 8714290 w 12191999"/>
              <a:gd name="connsiteY1141" fmla="*/ 760946 h 1490383"/>
              <a:gd name="connsiteX1142" fmla="*/ 8742664 w 12191999"/>
              <a:gd name="connsiteY1142" fmla="*/ 760946 h 1490383"/>
              <a:gd name="connsiteX1143" fmla="*/ 8754824 w 12191999"/>
              <a:gd name="connsiteY1143" fmla="*/ 756622 h 1490383"/>
              <a:gd name="connsiteX1144" fmla="*/ 8775091 w 12191999"/>
              <a:gd name="connsiteY1144" fmla="*/ 760946 h 1490383"/>
              <a:gd name="connsiteX1145" fmla="*/ 8775091 w 12191999"/>
              <a:gd name="connsiteY1145" fmla="*/ 743652 h 1490383"/>
              <a:gd name="connsiteX1146" fmla="*/ 8783198 w 12191999"/>
              <a:gd name="connsiteY1146" fmla="*/ 743652 h 1490383"/>
              <a:gd name="connsiteX1147" fmla="*/ 8783198 w 12191999"/>
              <a:gd name="connsiteY1147" fmla="*/ 730681 h 1490383"/>
              <a:gd name="connsiteX1148" fmla="*/ 8839945 w 12191999"/>
              <a:gd name="connsiteY1148" fmla="*/ 730681 h 1490383"/>
              <a:gd name="connsiteX1149" fmla="*/ 8839945 w 12191999"/>
              <a:gd name="connsiteY1149" fmla="*/ 700416 h 1490383"/>
              <a:gd name="connsiteX1150" fmla="*/ 8858185 w 12191999"/>
              <a:gd name="connsiteY1150" fmla="*/ 700416 h 1490383"/>
              <a:gd name="connsiteX1151" fmla="*/ 8858185 w 12191999"/>
              <a:gd name="connsiteY1151" fmla="*/ 693931 h 1490383"/>
              <a:gd name="connsiteX1152" fmla="*/ 8870345 w 12191999"/>
              <a:gd name="connsiteY1152" fmla="*/ 693931 h 1490383"/>
              <a:gd name="connsiteX1153" fmla="*/ 8870345 w 12191999"/>
              <a:gd name="connsiteY1153" fmla="*/ 700416 h 1490383"/>
              <a:gd name="connsiteX1154" fmla="*/ 8886559 w 12191999"/>
              <a:gd name="connsiteY1154" fmla="*/ 700416 h 1490383"/>
              <a:gd name="connsiteX1155" fmla="*/ 8886559 w 12191999"/>
              <a:gd name="connsiteY1155" fmla="*/ 750137 h 1490383"/>
              <a:gd name="connsiteX1156" fmla="*/ 8918986 w 12191999"/>
              <a:gd name="connsiteY1156" fmla="*/ 750137 h 1490383"/>
              <a:gd name="connsiteX1157" fmla="*/ 8918986 w 12191999"/>
              <a:gd name="connsiteY1157" fmla="*/ 724196 h 1490383"/>
              <a:gd name="connsiteX1158" fmla="*/ 8957493 w 12191999"/>
              <a:gd name="connsiteY1158" fmla="*/ 724196 h 1490383"/>
              <a:gd name="connsiteX1159" fmla="*/ 8957493 w 12191999"/>
              <a:gd name="connsiteY1159" fmla="*/ 693931 h 1490383"/>
              <a:gd name="connsiteX1160" fmla="*/ 9006134 w 12191999"/>
              <a:gd name="connsiteY1160" fmla="*/ 693931 h 1490383"/>
              <a:gd name="connsiteX1161" fmla="*/ 9006294 w 12191999"/>
              <a:gd name="connsiteY1161" fmla="*/ 724196 h 1490383"/>
              <a:gd name="connsiteX1162" fmla="*/ 9016478 w 12191999"/>
              <a:gd name="connsiteY1162" fmla="*/ 724196 h 1490383"/>
              <a:gd name="connsiteX1163" fmla="*/ 9016985 w 12191999"/>
              <a:gd name="connsiteY1163" fmla="*/ 723115 h 1490383"/>
              <a:gd name="connsiteX1164" fmla="*/ 9020531 w 12191999"/>
              <a:gd name="connsiteY1164" fmla="*/ 715549 h 1490383"/>
              <a:gd name="connsiteX1165" fmla="*/ 9022305 w 12191999"/>
              <a:gd name="connsiteY1165" fmla="*/ 715819 h 1490383"/>
              <a:gd name="connsiteX1166" fmla="*/ 9034718 w 12191999"/>
              <a:gd name="connsiteY1166" fmla="*/ 717710 h 1490383"/>
              <a:gd name="connsiteX1167" fmla="*/ 9035225 w 12191999"/>
              <a:gd name="connsiteY1167" fmla="*/ 719062 h 1490383"/>
              <a:gd name="connsiteX1168" fmla="*/ 9038771 w 12191999"/>
              <a:gd name="connsiteY1168" fmla="*/ 728519 h 1490383"/>
              <a:gd name="connsiteX1169" fmla="*/ 9065118 w 12191999"/>
              <a:gd name="connsiteY1169" fmla="*/ 730681 h 1490383"/>
              <a:gd name="connsiteX1170" fmla="*/ 9065118 w 12191999"/>
              <a:gd name="connsiteY1170" fmla="*/ 607460 h 1490383"/>
              <a:gd name="connsiteX1171" fmla="*/ 9067145 w 12191999"/>
              <a:gd name="connsiteY1171" fmla="*/ 607460 h 1490383"/>
              <a:gd name="connsiteX1172" fmla="*/ 9081332 w 12191999"/>
              <a:gd name="connsiteY1172" fmla="*/ 607460 h 1490383"/>
              <a:gd name="connsiteX1173" fmla="*/ 9081332 w 12191999"/>
              <a:gd name="connsiteY1173" fmla="*/ 471268 h 1490383"/>
              <a:gd name="connsiteX1174" fmla="*/ 9083105 w 12191999"/>
              <a:gd name="connsiteY1174" fmla="*/ 471268 h 1490383"/>
              <a:gd name="connsiteX1175" fmla="*/ 9095519 w 12191999"/>
              <a:gd name="connsiteY1175" fmla="*/ 471268 h 1490383"/>
              <a:gd name="connsiteX1176" fmla="*/ 9095519 w 12191999"/>
              <a:gd name="connsiteY1176" fmla="*/ 356694 h 1490383"/>
              <a:gd name="connsiteX1177" fmla="*/ 9099572 w 12191999"/>
              <a:gd name="connsiteY1177" fmla="*/ 328590 h 1490383"/>
              <a:gd name="connsiteX1178" fmla="*/ 9101599 w 12191999"/>
              <a:gd name="connsiteY1178" fmla="*/ 328590 h 1490383"/>
              <a:gd name="connsiteX1179" fmla="*/ 9115786 w 12191999"/>
              <a:gd name="connsiteY1179" fmla="*/ 328590 h 1490383"/>
              <a:gd name="connsiteX1180" fmla="*/ 9152266 w 12191999"/>
              <a:gd name="connsiteY1180" fmla="*/ 246443 h 1490383"/>
              <a:gd name="connsiteX1181" fmla="*/ 9156320 w 12191999"/>
              <a:gd name="connsiteY1181" fmla="*/ 0 h 1490383"/>
              <a:gd name="connsiteX1182" fmla="*/ 9158346 w 12191999"/>
              <a:gd name="connsiteY1182" fmla="*/ 246443 h 1490383"/>
              <a:gd name="connsiteX1183" fmla="*/ 9196853 w 12191999"/>
              <a:gd name="connsiteY1183" fmla="*/ 326429 h 1490383"/>
              <a:gd name="connsiteX1184" fmla="*/ 9198880 w 12191999"/>
              <a:gd name="connsiteY1184" fmla="*/ 326429 h 1490383"/>
              <a:gd name="connsiteX1185" fmla="*/ 9213067 w 12191999"/>
              <a:gd name="connsiteY1185" fmla="*/ 326429 h 1490383"/>
              <a:gd name="connsiteX1186" fmla="*/ 9213067 w 12191999"/>
              <a:gd name="connsiteY1186" fmla="*/ 350208 h 1490383"/>
              <a:gd name="connsiteX1187" fmla="*/ 9213574 w 12191999"/>
              <a:gd name="connsiteY1187" fmla="*/ 351019 h 1490383"/>
              <a:gd name="connsiteX1188" fmla="*/ 9217120 w 12191999"/>
              <a:gd name="connsiteY1188" fmla="*/ 356694 h 1490383"/>
              <a:gd name="connsiteX1189" fmla="*/ 9217120 w 12191999"/>
              <a:gd name="connsiteY1189" fmla="*/ 471268 h 1490383"/>
              <a:gd name="connsiteX1190" fmla="*/ 9219400 w 12191999"/>
              <a:gd name="connsiteY1190" fmla="*/ 471268 h 1490383"/>
              <a:gd name="connsiteX1191" fmla="*/ 9235361 w 12191999"/>
              <a:gd name="connsiteY1191" fmla="*/ 471268 h 1490383"/>
              <a:gd name="connsiteX1192" fmla="*/ 9235361 w 12191999"/>
              <a:gd name="connsiteY1192" fmla="*/ 611783 h 1490383"/>
              <a:gd name="connsiteX1193" fmla="*/ 9236881 w 12191999"/>
              <a:gd name="connsiteY1193" fmla="*/ 611513 h 1490383"/>
              <a:gd name="connsiteX1194" fmla="*/ 9247521 w 12191999"/>
              <a:gd name="connsiteY1194" fmla="*/ 609622 h 1490383"/>
              <a:gd name="connsiteX1195" fmla="*/ 9245494 w 12191999"/>
              <a:gd name="connsiteY1195" fmla="*/ 698254 h 1490383"/>
              <a:gd name="connsiteX1196" fmla="*/ 9247014 w 12191999"/>
              <a:gd name="connsiteY1196" fmla="*/ 698525 h 1490383"/>
              <a:gd name="connsiteX1197" fmla="*/ 9257654 w 12191999"/>
              <a:gd name="connsiteY1197" fmla="*/ 700416 h 1490383"/>
              <a:gd name="connsiteX1198" fmla="*/ 9257907 w 12191999"/>
              <a:gd name="connsiteY1198" fmla="*/ 701227 h 1490383"/>
              <a:gd name="connsiteX1199" fmla="*/ 9259681 w 12191999"/>
              <a:gd name="connsiteY1199" fmla="*/ 706902 h 1490383"/>
              <a:gd name="connsiteX1200" fmla="*/ 9260441 w 12191999"/>
              <a:gd name="connsiteY1200" fmla="*/ 704470 h 1490383"/>
              <a:gd name="connsiteX1201" fmla="*/ 9265761 w 12191999"/>
              <a:gd name="connsiteY1201" fmla="*/ 687446 h 1490383"/>
              <a:gd name="connsiteX1202" fmla="*/ 9267534 w 12191999"/>
              <a:gd name="connsiteY1202" fmla="*/ 687446 h 1490383"/>
              <a:gd name="connsiteX1203" fmla="*/ 9279948 w 12191999"/>
              <a:gd name="connsiteY1203" fmla="*/ 687446 h 1490383"/>
              <a:gd name="connsiteX1204" fmla="*/ 9279948 w 12191999"/>
              <a:gd name="connsiteY1204" fmla="*/ 719872 h 1490383"/>
              <a:gd name="connsiteX1205" fmla="*/ 9280961 w 12191999"/>
              <a:gd name="connsiteY1205" fmla="*/ 720413 h 1490383"/>
              <a:gd name="connsiteX1206" fmla="*/ 9288055 w 12191999"/>
              <a:gd name="connsiteY1206" fmla="*/ 724196 h 1490383"/>
              <a:gd name="connsiteX1207" fmla="*/ 9288055 w 12191999"/>
              <a:gd name="connsiteY1207" fmla="*/ 725547 h 1490383"/>
              <a:gd name="connsiteX1208" fmla="*/ 9288055 w 12191999"/>
              <a:gd name="connsiteY1208" fmla="*/ 735005 h 1490383"/>
              <a:gd name="connsiteX1209" fmla="*/ 9332642 w 12191999"/>
              <a:gd name="connsiteY1209" fmla="*/ 735005 h 1490383"/>
              <a:gd name="connsiteX1210" fmla="*/ 9332642 w 12191999"/>
              <a:gd name="connsiteY1210" fmla="*/ 736086 h 1490383"/>
              <a:gd name="connsiteX1211" fmla="*/ 9332642 w 12191999"/>
              <a:gd name="connsiteY1211" fmla="*/ 743652 h 1490383"/>
              <a:gd name="connsiteX1212" fmla="*/ 9334668 w 12191999"/>
              <a:gd name="connsiteY1212" fmla="*/ 743652 h 1490383"/>
              <a:gd name="connsiteX1213" fmla="*/ 9348855 w 12191999"/>
              <a:gd name="connsiteY1213" fmla="*/ 743652 h 1490383"/>
              <a:gd name="connsiteX1214" fmla="*/ 9348855 w 12191999"/>
              <a:gd name="connsiteY1214" fmla="*/ 713387 h 1490383"/>
              <a:gd name="connsiteX1215" fmla="*/ 9393442 w 12191999"/>
              <a:gd name="connsiteY1215" fmla="*/ 713387 h 1490383"/>
              <a:gd name="connsiteX1216" fmla="*/ 9393442 w 12191999"/>
              <a:gd name="connsiteY1216" fmla="*/ 712036 h 1490383"/>
              <a:gd name="connsiteX1217" fmla="*/ 9393442 w 12191999"/>
              <a:gd name="connsiteY1217" fmla="*/ 702578 h 1490383"/>
              <a:gd name="connsiteX1218" fmla="*/ 9394456 w 12191999"/>
              <a:gd name="connsiteY1218" fmla="*/ 702578 h 1490383"/>
              <a:gd name="connsiteX1219" fmla="*/ 9401549 w 12191999"/>
              <a:gd name="connsiteY1219" fmla="*/ 702578 h 1490383"/>
              <a:gd name="connsiteX1220" fmla="*/ 9401549 w 12191999"/>
              <a:gd name="connsiteY1220" fmla="*/ 700687 h 1490383"/>
              <a:gd name="connsiteX1221" fmla="*/ 9401549 w 12191999"/>
              <a:gd name="connsiteY1221" fmla="*/ 687446 h 1490383"/>
              <a:gd name="connsiteX1222" fmla="*/ 9402309 w 12191999"/>
              <a:gd name="connsiteY1222" fmla="*/ 687446 h 1490383"/>
              <a:gd name="connsiteX1223" fmla="*/ 9407629 w 12191999"/>
              <a:gd name="connsiteY1223" fmla="*/ 687446 h 1490383"/>
              <a:gd name="connsiteX1224" fmla="*/ 9407629 w 12191999"/>
              <a:gd name="connsiteY1224" fmla="*/ 686365 h 1490383"/>
              <a:gd name="connsiteX1225" fmla="*/ 9407629 w 12191999"/>
              <a:gd name="connsiteY1225" fmla="*/ 678798 h 1490383"/>
              <a:gd name="connsiteX1226" fmla="*/ 9409656 w 12191999"/>
              <a:gd name="connsiteY1226" fmla="*/ 678798 h 1490383"/>
              <a:gd name="connsiteX1227" fmla="*/ 9423843 w 12191999"/>
              <a:gd name="connsiteY1227" fmla="*/ 678798 h 1490383"/>
              <a:gd name="connsiteX1228" fmla="*/ 9423843 w 12191999"/>
              <a:gd name="connsiteY1228" fmla="*/ 679879 h 1490383"/>
              <a:gd name="connsiteX1229" fmla="*/ 9423843 w 12191999"/>
              <a:gd name="connsiteY1229" fmla="*/ 687446 h 1490383"/>
              <a:gd name="connsiteX1230" fmla="*/ 9446136 w 12191999"/>
              <a:gd name="connsiteY1230" fmla="*/ 687446 h 1490383"/>
              <a:gd name="connsiteX1231" fmla="*/ 9446136 w 12191999"/>
              <a:gd name="connsiteY1231" fmla="*/ 685554 h 1490383"/>
              <a:gd name="connsiteX1232" fmla="*/ 9446136 w 12191999"/>
              <a:gd name="connsiteY1232" fmla="*/ 672313 h 1490383"/>
              <a:gd name="connsiteX1233" fmla="*/ 9447910 w 12191999"/>
              <a:gd name="connsiteY1233" fmla="*/ 672313 h 1490383"/>
              <a:gd name="connsiteX1234" fmla="*/ 9460323 w 12191999"/>
              <a:gd name="connsiteY1234" fmla="*/ 672313 h 1490383"/>
              <a:gd name="connsiteX1235" fmla="*/ 9460323 w 12191999"/>
              <a:gd name="connsiteY1235" fmla="*/ 696093 h 1490383"/>
              <a:gd name="connsiteX1236" fmla="*/ 9461337 w 12191999"/>
              <a:gd name="connsiteY1236" fmla="*/ 696093 h 1490383"/>
              <a:gd name="connsiteX1237" fmla="*/ 9468430 w 12191999"/>
              <a:gd name="connsiteY1237" fmla="*/ 696093 h 1490383"/>
              <a:gd name="connsiteX1238" fmla="*/ 9468430 w 12191999"/>
              <a:gd name="connsiteY1238" fmla="*/ 695012 h 1490383"/>
              <a:gd name="connsiteX1239" fmla="*/ 9468430 w 12191999"/>
              <a:gd name="connsiteY1239" fmla="*/ 687446 h 1490383"/>
              <a:gd name="connsiteX1240" fmla="*/ 9470203 w 12191999"/>
              <a:gd name="connsiteY1240" fmla="*/ 687446 h 1490383"/>
              <a:gd name="connsiteX1241" fmla="*/ 9482617 w 12191999"/>
              <a:gd name="connsiteY1241" fmla="*/ 687446 h 1490383"/>
              <a:gd name="connsiteX1242" fmla="*/ 9482617 w 12191999"/>
              <a:gd name="connsiteY1242" fmla="*/ 713387 h 1490383"/>
              <a:gd name="connsiteX1243" fmla="*/ 9484644 w 12191999"/>
              <a:gd name="connsiteY1243" fmla="*/ 713387 h 1490383"/>
              <a:gd name="connsiteX1244" fmla="*/ 9498830 w 12191999"/>
              <a:gd name="connsiteY1244" fmla="*/ 713387 h 1490383"/>
              <a:gd name="connsiteX1245" fmla="*/ 9498830 w 12191999"/>
              <a:gd name="connsiteY1245" fmla="*/ 715008 h 1490383"/>
              <a:gd name="connsiteX1246" fmla="*/ 9498830 w 12191999"/>
              <a:gd name="connsiteY1246" fmla="*/ 726358 h 1490383"/>
              <a:gd name="connsiteX1247" fmla="*/ 9499590 w 12191999"/>
              <a:gd name="connsiteY1247" fmla="*/ 726358 h 1490383"/>
              <a:gd name="connsiteX1248" fmla="*/ 9504911 w 12191999"/>
              <a:gd name="connsiteY1248" fmla="*/ 726358 h 1490383"/>
              <a:gd name="connsiteX1249" fmla="*/ 9504911 w 12191999"/>
              <a:gd name="connsiteY1249" fmla="*/ 725547 h 1490383"/>
              <a:gd name="connsiteX1250" fmla="*/ 9504911 w 12191999"/>
              <a:gd name="connsiteY1250" fmla="*/ 719872 h 1490383"/>
              <a:gd name="connsiteX1251" fmla="*/ 9535311 w 12191999"/>
              <a:gd name="connsiteY1251" fmla="*/ 719872 h 1490383"/>
              <a:gd name="connsiteX1252" fmla="*/ 9535311 w 12191999"/>
              <a:gd name="connsiteY1252" fmla="*/ 743652 h 1490383"/>
              <a:gd name="connsiteX1253" fmla="*/ 9536324 w 12191999"/>
              <a:gd name="connsiteY1253" fmla="*/ 743652 h 1490383"/>
              <a:gd name="connsiteX1254" fmla="*/ 9543418 w 12191999"/>
              <a:gd name="connsiteY1254" fmla="*/ 743652 h 1490383"/>
              <a:gd name="connsiteX1255" fmla="*/ 9543418 w 12191999"/>
              <a:gd name="connsiteY1255" fmla="*/ 744733 h 1490383"/>
              <a:gd name="connsiteX1256" fmla="*/ 9543418 w 12191999"/>
              <a:gd name="connsiteY1256" fmla="*/ 752299 h 1490383"/>
              <a:gd name="connsiteX1257" fmla="*/ 9544178 w 12191999"/>
              <a:gd name="connsiteY1257" fmla="*/ 752299 h 1490383"/>
              <a:gd name="connsiteX1258" fmla="*/ 9549498 w 12191999"/>
              <a:gd name="connsiteY1258" fmla="*/ 752299 h 1490383"/>
              <a:gd name="connsiteX1259" fmla="*/ 9549498 w 12191999"/>
              <a:gd name="connsiteY1259" fmla="*/ 750137 h 1490383"/>
              <a:gd name="connsiteX1260" fmla="*/ 9549498 w 12191999"/>
              <a:gd name="connsiteY1260" fmla="*/ 735005 h 1490383"/>
              <a:gd name="connsiteX1261" fmla="*/ 9550511 w 12191999"/>
              <a:gd name="connsiteY1261" fmla="*/ 735005 h 1490383"/>
              <a:gd name="connsiteX1262" fmla="*/ 9557605 w 12191999"/>
              <a:gd name="connsiteY1262" fmla="*/ 735005 h 1490383"/>
              <a:gd name="connsiteX1263" fmla="*/ 9557605 w 12191999"/>
              <a:gd name="connsiteY1263" fmla="*/ 736086 h 1490383"/>
              <a:gd name="connsiteX1264" fmla="*/ 9557605 w 12191999"/>
              <a:gd name="connsiteY1264" fmla="*/ 743652 h 1490383"/>
              <a:gd name="connsiteX1265" fmla="*/ 9562925 w 12191999"/>
              <a:gd name="connsiteY1265" fmla="*/ 741659 h 1490383"/>
              <a:gd name="connsiteX1266" fmla="*/ 9563685 w 12191999"/>
              <a:gd name="connsiteY1266" fmla="*/ 740679 h 1490383"/>
              <a:gd name="connsiteX1267" fmla="*/ 9563685 w 12191999"/>
              <a:gd name="connsiteY1267" fmla="*/ 735005 h 1490383"/>
              <a:gd name="connsiteX1268" fmla="*/ 9602192 w 12191999"/>
              <a:gd name="connsiteY1268" fmla="*/ 735005 h 1490383"/>
              <a:gd name="connsiteX1269" fmla="*/ 9602192 w 12191999"/>
              <a:gd name="connsiteY1269" fmla="*/ 758784 h 1490383"/>
              <a:gd name="connsiteX1270" fmla="*/ 9604218 w 12191999"/>
              <a:gd name="connsiteY1270" fmla="*/ 758784 h 1490383"/>
              <a:gd name="connsiteX1271" fmla="*/ 9618405 w 12191999"/>
              <a:gd name="connsiteY1271" fmla="*/ 758784 h 1490383"/>
              <a:gd name="connsiteX1272" fmla="*/ 9618405 w 12191999"/>
              <a:gd name="connsiteY1272" fmla="*/ 759865 h 1490383"/>
              <a:gd name="connsiteX1273" fmla="*/ 9618405 w 12191999"/>
              <a:gd name="connsiteY1273" fmla="*/ 767431 h 1490383"/>
              <a:gd name="connsiteX1274" fmla="*/ 9620179 w 12191999"/>
              <a:gd name="connsiteY1274" fmla="*/ 767431 h 1490383"/>
              <a:gd name="connsiteX1275" fmla="*/ 9632592 w 12191999"/>
              <a:gd name="connsiteY1275" fmla="*/ 767431 h 1490383"/>
              <a:gd name="connsiteX1276" fmla="*/ 9632592 w 12191999"/>
              <a:gd name="connsiteY1276" fmla="*/ 743652 h 1490383"/>
              <a:gd name="connsiteX1277" fmla="*/ 9633605 w 12191999"/>
              <a:gd name="connsiteY1277" fmla="*/ 743652 h 1490383"/>
              <a:gd name="connsiteX1278" fmla="*/ 9640699 w 12191999"/>
              <a:gd name="connsiteY1278" fmla="*/ 743652 h 1490383"/>
              <a:gd name="connsiteX1279" fmla="*/ 9640699 w 12191999"/>
              <a:gd name="connsiteY1279" fmla="*/ 711225 h 1490383"/>
              <a:gd name="connsiteX1280" fmla="*/ 9641712 w 12191999"/>
              <a:gd name="connsiteY1280" fmla="*/ 711225 h 1490383"/>
              <a:gd name="connsiteX1281" fmla="*/ 9648806 w 12191999"/>
              <a:gd name="connsiteY1281" fmla="*/ 711225 h 1490383"/>
              <a:gd name="connsiteX1282" fmla="*/ 9648806 w 12191999"/>
              <a:gd name="connsiteY1282" fmla="*/ 709334 h 1490383"/>
              <a:gd name="connsiteX1283" fmla="*/ 9648806 w 12191999"/>
              <a:gd name="connsiteY1283" fmla="*/ 696093 h 1490383"/>
              <a:gd name="connsiteX1284" fmla="*/ 9647539 w 12191999"/>
              <a:gd name="connsiteY1284" fmla="*/ 694471 h 1490383"/>
              <a:gd name="connsiteX1285" fmla="*/ 9652859 w 12191999"/>
              <a:gd name="connsiteY1285" fmla="*/ 683122 h 1490383"/>
              <a:gd name="connsiteX1286" fmla="*/ 9660966 w 12191999"/>
              <a:gd name="connsiteY1286" fmla="*/ 711225 h 1490383"/>
              <a:gd name="connsiteX1287" fmla="*/ 9661726 w 12191999"/>
              <a:gd name="connsiteY1287" fmla="*/ 711225 h 1490383"/>
              <a:gd name="connsiteX1288" fmla="*/ 9667046 w 12191999"/>
              <a:gd name="connsiteY1288" fmla="*/ 711225 h 1490383"/>
              <a:gd name="connsiteX1289" fmla="*/ 9667046 w 12191999"/>
              <a:gd name="connsiteY1289" fmla="*/ 605298 h 1490383"/>
              <a:gd name="connsiteX1290" fmla="*/ 9668566 w 12191999"/>
              <a:gd name="connsiteY1290" fmla="*/ 605298 h 1490383"/>
              <a:gd name="connsiteX1291" fmla="*/ 9679206 w 12191999"/>
              <a:gd name="connsiteY1291" fmla="*/ 605298 h 1490383"/>
              <a:gd name="connsiteX1292" fmla="*/ 9679206 w 12191999"/>
              <a:gd name="connsiteY1292" fmla="*/ 557739 h 1490383"/>
              <a:gd name="connsiteX1293" fmla="*/ 9705553 w 12191999"/>
              <a:gd name="connsiteY1293" fmla="*/ 557739 h 1490383"/>
              <a:gd name="connsiteX1294" fmla="*/ 9705553 w 12191999"/>
              <a:gd name="connsiteY1294" fmla="*/ 536121 h 1490383"/>
              <a:gd name="connsiteX1295" fmla="*/ 9740007 w 12191999"/>
              <a:gd name="connsiteY1295" fmla="*/ 536121 h 1490383"/>
              <a:gd name="connsiteX1296" fmla="*/ 9740007 w 12191999"/>
              <a:gd name="connsiteY1296" fmla="*/ 538553 h 1490383"/>
              <a:gd name="connsiteX1297" fmla="*/ 9740007 w 12191999"/>
              <a:gd name="connsiteY1297" fmla="*/ 555577 h 1490383"/>
              <a:gd name="connsiteX1298" fmla="*/ 9742287 w 12191999"/>
              <a:gd name="connsiteY1298" fmla="*/ 555577 h 1490383"/>
              <a:gd name="connsiteX1299" fmla="*/ 9758247 w 12191999"/>
              <a:gd name="connsiteY1299" fmla="*/ 555577 h 1490383"/>
              <a:gd name="connsiteX1300" fmla="*/ 9758247 w 12191999"/>
              <a:gd name="connsiteY1300" fmla="*/ 603136 h 1490383"/>
              <a:gd name="connsiteX1301" fmla="*/ 9759260 w 12191999"/>
              <a:gd name="connsiteY1301" fmla="*/ 603136 h 1490383"/>
              <a:gd name="connsiteX1302" fmla="*/ 9766354 w 12191999"/>
              <a:gd name="connsiteY1302" fmla="*/ 603136 h 1490383"/>
              <a:gd name="connsiteX1303" fmla="*/ 9780541 w 12191999"/>
              <a:gd name="connsiteY1303" fmla="*/ 607460 h 1490383"/>
              <a:gd name="connsiteX1304" fmla="*/ 9780541 w 12191999"/>
              <a:gd name="connsiteY1304" fmla="*/ 646372 h 1490383"/>
              <a:gd name="connsiteX1305" fmla="*/ 9781554 w 12191999"/>
              <a:gd name="connsiteY1305" fmla="*/ 646372 h 1490383"/>
              <a:gd name="connsiteX1306" fmla="*/ 9788647 w 12191999"/>
              <a:gd name="connsiteY1306" fmla="*/ 646372 h 1490383"/>
              <a:gd name="connsiteX1307" fmla="*/ 9788647 w 12191999"/>
              <a:gd name="connsiteY1307" fmla="*/ 647993 h 1490383"/>
              <a:gd name="connsiteX1308" fmla="*/ 9788647 w 12191999"/>
              <a:gd name="connsiteY1308" fmla="*/ 659342 h 1490383"/>
              <a:gd name="connsiteX1309" fmla="*/ 9790674 w 12191999"/>
              <a:gd name="connsiteY1309" fmla="*/ 659342 h 1490383"/>
              <a:gd name="connsiteX1310" fmla="*/ 9804861 w 12191999"/>
              <a:gd name="connsiteY1310" fmla="*/ 659342 h 1490383"/>
              <a:gd name="connsiteX1311" fmla="*/ 9810941 w 12191999"/>
              <a:gd name="connsiteY1311" fmla="*/ 665828 h 1490383"/>
              <a:gd name="connsiteX1312" fmla="*/ 9810941 w 12191999"/>
              <a:gd name="connsiteY1312" fmla="*/ 687446 h 1490383"/>
              <a:gd name="connsiteX1313" fmla="*/ 9813221 w 12191999"/>
              <a:gd name="connsiteY1313" fmla="*/ 687446 h 1490383"/>
              <a:gd name="connsiteX1314" fmla="*/ 9829181 w 12191999"/>
              <a:gd name="connsiteY1314" fmla="*/ 687446 h 1490383"/>
              <a:gd name="connsiteX1315" fmla="*/ 9829181 w 12191999"/>
              <a:gd name="connsiteY1315" fmla="*/ 688526 h 1490383"/>
              <a:gd name="connsiteX1316" fmla="*/ 9829181 w 12191999"/>
              <a:gd name="connsiteY1316" fmla="*/ 696093 h 1490383"/>
              <a:gd name="connsiteX1317" fmla="*/ 9830448 w 12191999"/>
              <a:gd name="connsiteY1317" fmla="*/ 696093 h 1490383"/>
              <a:gd name="connsiteX1318" fmla="*/ 9839315 w 12191999"/>
              <a:gd name="connsiteY1318" fmla="*/ 696093 h 1490383"/>
              <a:gd name="connsiteX1319" fmla="*/ 9839315 w 12191999"/>
              <a:gd name="connsiteY1319" fmla="*/ 698254 h 1490383"/>
              <a:gd name="connsiteX1320" fmla="*/ 9839315 w 12191999"/>
              <a:gd name="connsiteY1320" fmla="*/ 713387 h 1490383"/>
              <a:gd name="connsiteX1321" fmla="*/ 9843368 w 12191999"/>
              <a:gd name="connsiteY1321" fmla="*/ 711495 h 1490383"/>
              <a:gd name="connsiteX1322" fmla="*/ 9843368 w 12191999"/>
              <a:gd name="connsiteY1322" fmla="*/ 698254 h 1490383"/>
              <a:gd name="connsiteX1323" fmla="*/ 9844381 w 12191999"/>
              <a:gd name="connsiteY1323" fmla="*/ 698254 h 1490383"/>
              <a:gd name="connsiteX1324" fmla="*/ 9851475 w 12191999"/>
              <a:gd name="connsiteY1324" fmla="*/ 698254 h 1490383"/>
              <a:gd name="connsiteX1325" fmla="*/ 9851475 w 12191999"/>
              <a:gd name="connsiteY1325" fmla="*/ 699876 h 1490383"/>
              <a:gd name="connsiteX1326" fmla="*/ 9851475 w 12191999"/>
              <a:gd name="connsiteY1326" fmla="*/ 711225 h 1490383"/>
              <a:gd name="connsiteX1327" fmla="*/ 9852235 w 12191999"/>
              <a:gd name="connsiteY1327" fmla="*/ 711225 h 1490383"/>
              <a:gd name="connsiteX1328" fmla="*/ 9857555 w 12191999"/>
              <a:gd name="connsiteY1328" fmla="*/ 711225 h 1490383"/>
              <a:gd name="connsiteX1329" fmla="*/ 9906195 w 12191999"/>
              <a:gd name="connsiteY1329" fmla="*/ 706902 h 1490383"/>
              <a:gd name="connsiteX1330" fmla="*/ 9906195 w 12191999"/>
              <a:gd name="connsiteY1330" fmla="*/ 708253 h 1490383"/>
              <a:gd name="connsiteX1331" fmla="*/ 9906195 w 12191999"/>
              <a:gd name="connsiteY1331" fmla="*/ 717710 h 1490383"/>
              <a:gd name="connsiteX1332" fmla="*/ 9906955 w 12191999"/>
              <a:gd name="connsiteY1332" fmla="*/ 717710 h 1490383"/>
              <a:gd name="connsiteX1333" fmla="*/ 9912276 w 12191999"/>
              <a:gd name="connsiteY1333" fmla="*/ 717710 h 1490383"/>
              <a:gd name="connsiteX1334" fmla="*/ 9912276 w 12191999"/>
              <a:gd name="connsiteY1334" fmla="*/ 719872 h 1490383"/>
              <a:gd name="connsiteX1335" fmla="*/ 9912276 w 12191999"/>
              <a:gd name="connsiteY1335" fmla="*/ 735005 h 1490383"/>
              <a:gd name="connsiteX1336" fmla="*/ 9914302 w 12191999"/>
              <a:gd name="connsiteY1336" fmla="*/ 733654 h 1490383"/>
              <a:gd name="connsiteX1337" fmla="*/ 9928489 w 12191999"/>
              <a:gd name="connsiteY1337" fmla="*/ 724196 h 1490383"/>
              <a:gd name="connsiteX1338" fmla="*/ 9934569 w 12191999"/>
              <a:gd name="connsiteY1338" fmla="*/ 683122 h 1490383"/>
              <a:gd name="connsiteX1339" fmla="*/ 9935329 w 12191999"/>
              <a:gd name="connsiteY1339" fmla="*/ 682852 h 1490383"/>
              <a:gd name="connsiteX1340" fmla="*/ 9940649 w 12191999"/>
              <a:gd name="connsiteY1340" fmla="*/ 680960 h 1490383"/>
              <a:gd name="connsiteX1341" fmla="*/ 9942676 w 12191999"/>
              <a:gd name="connsiteY1341" fmla="*/ 611783 h 1490383"/>
              <a:gd name="connsiteX1342" fmla="*/ 9944703 w 12191999"/>
              <a:gd name="connsiteY1342" fmla="*/ 680960 h 1490383"/>
              <a:gd name="connsiteX1343" fmla="*/ 9945463 w 12191999"/>
              <a:gd name="connsiteY1343" fmla="*/ 681230 h 1490383"/>
              <a:gd name="connsiteX1344" fmla="*/ 9950783 w 12191999"/>
              <a:gd name="connsiteY1344" fmla="*/ 683122 h 1490383"/>
              <a:gd name="connsiteX1345" fmla="*/ 9950783 w 12191999"/>
              <a:gd name="connsiteY1345" fmla="*/ 596651 h 1490383"/>
              <a:gd name="connsiteX1346" fmla="*/ 9954836 w 12191999"/>
              <a:gd name="connsiteY1346" fmla="*/ 564224 h 1490383"/>
              <a:gd name="connsiteX1347" fmla="*/ 9993343 w 12191999"/>
              <a:gd name="connsiteY1347" fmla="*/ 564224 h 1490383"/>
              <a:gd name="connsiteX1348" fmla="*/ 9993343 w 12191999"/>
              <a:gd name="connsiteY1348" fmla="*/ 596651 h 1490383"/>
              <a:gd name="connsiteX1349" fmla="*/ 9994103 w 12191999"/>
              <a:gd name="connsiteY1349" fmla="*/ 596651 h 1490383"/>
              <a:gd name="connsiteX1350" fmla="*/ 9999423 w 12191999"/>
              <a:gd name="connsiteY1350" fmla="*/ 596651 h 1490383"/>
              <a:gd name="connsiteX1351" fmla="*/ 9999423 w 12191999"/>
              <a:gd name="connsiteY1351" fmla="*/ 514503 h 1490383"/>
              <a:gd name="connsiteX1352" fmla="*/ 10001197 w 12191999"/>
              <a:gd name="connsiteY1352" fmla="*/ 514503 h 1490383"/>
              <a:gd name="connsiteX1353" fmla="*/ 10013610 w 12191999"/>
              <a:gd name="connsiteY1353" fmla="*/ 514503 h 1490383"/>
              <a:gd name="connsiteX1354" fmla="*/ 10013610 w 12191999"/>
              <a:gd name="connsiteY1354" fmla="*/ 512612 h 1490383"/>
              <a:gd name="connsiteX1355" fmla="*/ 10013610 w 12191999"/>
              <a:gd name="connsiteY1355" fmla="*/ 499371 h 1490383"/>
              <a:gd name="connsiteX1356" fmla="*/ 10035904 w 12191999"/>
              <a:gd name="connsiteY1356" fmla="*/ 499371 h 1490383"/>
              <a:gd name="connsiteX1357" fmla="*/ 10035904 w 12191999"/>
              <a:gd name="connsiteY1357" fmla="*/ 498290 h 1490383"/>
              <a:gd name="connsiteX1358" fmla="*/ 10035904 w 12191999"/>
              <a:gd name="connsiteY1358" fmla="*/ 490724 h 1490383"/>
              <a:gd name="connsiteX1359" fmla="*/ 10037677 w 12191999"/>
              <a:gd name="connsiteY1359" fmla="*/ 490724 h 1490383"/>
              <a:gd name="connsiteX1360" fmla="*/ 10050091 w 12191999"/>
              <a:gd name="connsiteY1360" fmla="*/ 490724 h 1490383"/>
              <a:gd name="connsiteX1361" fmla="*/ 10050091 w 12191999"/>
              <a:gd name="connsiteY1361" fmla="*/ 491805 h 1490383"/>
              <a:gd name="connsiteX1362" fmla="*/ 10050091 w 12191999"/>
              <a:gd name="connsiteY1362" fmla="*/ 499371 h 1490383"/>
              <a:gd name="connsiteX1363" fmla="*/ 10050851 w 12191999"/>
              <a:gd name="connsiteY1363" fmla="*/ 499371 h 1490383"/>
              <a:gd name="connsiteX1364" fmla="*/ 10056171 w 12191999"/>
              <a:gd name="connsiteY1364" fmla="*/ 499371 h 1490383"/>
              <a:gd name="connsiteX1365" fmla="*/ 10066304 w 12191999"/>
              <a:gd name="connsiteY1365" fmla="*/ 495047 h 1490383"/>
              <a:gd name="connsiteX1366" fmla="*/ 10070357 w 12191999"/>
              <a:gd name="connsiteY1366" fmla="*/ 498290 h 1490383"/>
              <a:gd name="connsiteX1367" fmla="*/ 10070357 w 12191999"/>
              <a:gd name="connsiteY1367" fmla="*/ 490724 h 1490383"/>
              <a:gd name="connsiteX1368" fmla="*/ 10072637 w 12191999"/>
              <a:gd name="connsiteY1368" fmla="*/ 490724 h 1490383"/>
              <a:gd name="connsiteX1369" fmla="*/ 10088598 w 12191999"/>
              <a:gd name="connsiteY1369" fmla="*/ 490724 h 1490383"/>
              <a:gd name="connsiteX1370" fmla="*/ 10088598 w 12191999"/>
              <a:gd name="connsiteY1370" fmla="*/ 491805 h 1490383"/>
              <a:gd name="connsiteX1371" fmla="*/ 10088598 w 12191999"/>
              <a:gd name="connsiteY1371" fmla="*/ 499371 h 1490383"/>
              <a:gd name="connsiteX1372" fmla="*/ 10118998 w 12191999"/>
              <a:gd name="connsiteY1372" fmla="*/ 499371 h 1490383"/>
              <a:gd name="connsiteX1373" fmla="*/ 10118998 w 12191999"/>
              <a:gd name="connsiteY1373" fmla="*/ 500992 h 1490383"/>
              <a:gd name="connsiteX1374" fmla="*/ 10118998 w 12191999"/>
              <a:gd name="connsiteY1374" fmla="*/ 512342 h 1490383"/>
              <a:gd name="connsiteX1375" fmla="*/ 10145345 w 12191999"/>
              <a:gd name="connsiteY1375" fmla="*/ 512342 h 1490383"/>
              <a:gd name="connsiteX1376" fmla="*/ 10145345 w 12191999"/>
              <a:gd name="connsiteY1376" fmla="*/ 542606 h 1490383"/>
              <a:gd name="connsiteX1377" fmla="*/ 10146105 w 12191999"/>
              <a:gd name="connsiteY1377" fmla="*/ 542606 h 1490383"/>
              <a:gd name="connsiteX1378" fmla="*/ 10151425 w 12191999"/>
              <a:gd name="connsiteY1378" fmla="*/ 542606 h 1490383"/>
              <a:gd name="connsiteX1379" fmla="*/ 10151425 w 12191999"/>
              <a:gd name="connsiteY1379" fmla="*/ 543687 h 1490383"/>
              <a:gd name="connsiteX1380" fmla="*/ 10151425 w 12191999"/>
              <a:gd name="connsiteY1380" fmla="*/ 551254 h 1490383"/>
              <a:gd name="connsiteX1381" fmla="*/ 10155479 w 12191999"/>
              <a:gd name="connsiteY1381" fmla="*/ 581518 h 1490383"/>
              <a:gd name="connsiteX1382" fmla="*/ 10156239 w 12191999"/>
              <a:gd name="connsiteY1382" fmla="*/ 581518 h 1490383"/>
              <a:gd name="connsiteX1383" fmla="*/ 10161559 w 12191999"/>
              <a:gd name="connsiteY1383" fmla="*/ 581518 h 1490383"/>
              <a:gd name="connsiteX1384" fmla="*/ 10161559 w 12191999"/>
              <a:gd name="connsiteY1384" fmla="*/ 582329 h 1490383"/>
              <a:gd name="connsiteX1385" fmla="*/ 10161559 w 12191999"/>
              <a:gd name="connsiteY1385" fmla="*/ 588004 h 1490383"/>
              <a:gd name="connsiteX1386" fmla="*/ 10162572 w 12191999"/>
              <a:gd name="connsiteY1386" fmla="*/ 588004 h 1490383"/>
              <a:gd name="connsiteX1387" fmla="*/ 10169665 w 12191999"/>
              <a:gd name="connsiteY1387" fmla="*/ 588004 h 1490383"/>
              <a:gd name="connsiteX1388" fmla="*/ 10169665 w 12191999"/>
              <a:gd name="connsiteY1388" fmla="*/ 618269 h 1490383"/>
              <a:gd name="connsiteX1389" fmla="*/ 10171692 w 12191999"/>
              <a:gd name="connsiteY1389" fmla="*/ 618269 h 1490383"/>
              <a:gd name="connsiteX1390" fmla="*/ 10185879 w 12191999"/>
              <a:gd name="connsiteY1390" fmla="*/ 618269 h 1490383"/>
              <a:gd name="connsiteX1391" fmla="*/ 10185879 w 12191999"/>
              <a:gd name="connsiteY1391" fmla="*/ 642048 h 1490383"/>
              <a:gd name="connsiteX1392" fmla="*/ 10187906 w 12191999"/>
              <a:gd name="connsiteY1392" fmla="*/ 643669 h 1490383"/>
              <a:gd name="connsiteX1393" fmla="*/ 10187906 w 12191999"/>
              <a:gd name="connsiteY1393" fmla="*/ 655019 h 1490383"/>
              <a:gd name="connsiteX1394" fmla="*/ 10188666 w 12191999"/>
              <a:gd name="connsiteY1394" fmla="*/ 655019 h 1490383"/>
              <a:gd name="connsiteX1395" fmla="*/ 10193986 w 12191999"/>
              <a:gd name="connsiteY1395" fmla="*/ 655019 h 1490383"/>
              <a:gd name="connsiteX1396" fmla="*/ 10193986 w 12191999"/>
              <a:gd name="connsiteY1396" fmla="*/ 678798 h 1490383"/>
              <a:gd name="connsiteX1397" fmla="*/ 10195252 w 12191999"/>
              <a:gd name="connsiteY1397" fmla="*/ 678798 h 1490383"/>
              <a:gd name="connsiteX1398" fmla="*/ 10204119 w 12191999"/>
              <a:gd name="connsiteY1398" fmla="*/ 678798 h 1490383"/>
              <a:gd name="connsiteX1399" fmla="*/ 10206146 w 12191999"/>
              <a:gd name="connsiteY1399" fmla="*/ 682852 h 1490383"/>
              <a:gd name="connsiteX1400" fmla="*/ 10206146 w 12191999"/>
              <a:gd name="connsiteY1400" fmla="*/ 696093 h 1490383"/>
              <a:gd name="connsiteX1401" fmla="*/ 10207666 w 12191999"/>
              <a:gd name="connsiteY1401" fmla="*/ 694201 h 1490383"/>
              <a:gd name="connsiteX1402" fmla="*/ 10218306 w 12191999"/>
              <a:gd name="connsiteY1402" fmla="*/ 680960 h 1490383"/>
              <a:gd name="connsiteX1403" fmla="*/ 10246680 w 12191999"/>
              <a:gd name="connsiteY1403" fmla="*/ 680960 h 1490383"/>
              <a:gd name="connsiteX1404" fmla="*/ 10246680 w 12191999"/>
              <a:gd name="connsiteY1404" fmla="*/ 767431 h 1490383"/>
              <a:gd name="connsiteX1405" fmla="*/ 10247440 w 12191999"/>
              <a:gd name="connsiteY1405" fmla="*/ 767431 h 1490383"/>
              <a:gd name="connsiteX1406" fmla="*/ 10252760 w 12191999"/>
              <a:gd name="connsiteY1406" fmla="*/ 767431 h 1490383"/>
              <a:gd name="connsiteX1407" fmla="*/ 10253520 w 12191999"/>
              <a:gd name="connsiteY1407" fmla="*/ 766080 h 1490383"/>
              <a:gd name="connsiteX1408" fmla="*/ 10258840 w 12191999"/>
              <a:gd name="connsiteY1408" fmla="*/ 756622 h 1490383"/>
              <a:gd name="connsiteX1409" fmla="*/ 10258840 w 12191999"/>
              <a:gd name="connsiteY1409" fmla="*/ 758514 h 1490383"/>
              <a:gd name="connsiteX1410" fmla="*/ 10258840 w 12191999"/>
              <a:gd name="connsiteY1410" fmla="*/ 771755 h 1490383"/>
              <a:gd name="connsiteX1411" fmla="*/ 10262893 w 12191999"/>
              <a:gd name="connsiteY1411" fmla="*/ 726358 h 1490383"/>
              <a:gd name="connsiteX1412" fmla="*/ 10263653 w 12191999"/>
              <a:gd name="connsiteY1412" fmla="*/ 726358 h 1490383"/>
              <a:gd name="connsiteX1413" fmla="*/ 10268973 w 12191999"/>
              <a:gd name="connsiteY1413" fmla="*/ 726358 h 1490383"/>
              <a:gd name="connsiteX1414" fmla="*/ 10268973 w 12191999"/>
              <a:gd name="connsiteY1414" fmla="*/ 661504 h 1490383"/>
              <a:gd name="connsiteX1415" fmla="*/ 10269987 w 12191999"/>
              <a:gd name="connsiteY1415" fmla="*/ 661504 h 1490383"/>
              <a:gd name="connsiteX1416" fmla="*/ 10277080 w 12191999"/>
              <a:gd name="connsiteY1416" fmla="*/ 661504 h 1490383"/>
              <a:gd name="connsiteX1417" fmla="*/ 10289240 w 12191999"/>
              <a:gd name="connsiteY1417" fmla="*/ 618269 h 1490383"/>
              <a:gd name="connsiteX1418" fmla="*/ 10290507 w 12191999"/>
              <a:gd name="connsiteY1418" fmla="*/ 618269 h 1490383"/>
              <a:gd name="connsiteX1419" fmla="*/ 10299374 w 12191999"/>
              <a:gd name="connsiteY1419" fmla="*/ 618269 h 1490383"/>
              <a:gd name="connsiteX1420" fmla="*/ 10309507 w 12191999"/>
              <a:gd name="connsiteY1420" fmla="*/ 661504 h 1490383"/>
              <a:gd name="connsiteX1421" fmla="*/ 10310520 w 12191999"/>
              <a:gd name="connsiteY1421" fmla="*/ 661504 h 1490383"/>
              <a:gd name="connsiteX1422" fmla="*/ 10317614 w 12191999"/>
              <a:gd name="connsiteY1422" fmla="*/ 661504 h 1490383"/>
              <a:gd name="connsiteX1423" fmla="*/ 10317614 w 12191999"/>
              <a:gd name="connsiteY1423" fmla="*/ 700416 h 1490383"/>
              <a:gd name="connsiteX1424" fmla="*/ 10319387 w 12191999"/>
              <a:gd name="connsiteY1424" fmla="*/ 700416 h 1490383"/>
              <a:gd name="connsiteX1425" fmla="*/ 10331801 w 12191999"/>
              <a:gd name="connsiteY1425" fmla="*/ 700416 h 1490383"/>
              <a:gd name="connsiteX1426" fmla="*/ 10331801 w 12191999"/>
              <a:gd name="connsiteY1426" fmla="*/ 702578 h 1490383"/>
              <a:gd name="connsiteX1427" fmla="*/ 10331801 w 12191999"/>
              <a:gd name="connsiteY1427" fmla="*/ 717710 h 1490383"/>
              <a:gd name="connsiteX1428" fmla="*/ 10335854 w 12191999"/>
              <a:gd name="connsiteY1428" fmla="*/ 715549 h 1490383"/>
              <a:gd name="connsiteX1429" fmla="*/ 10335854 w 12191999"/>
              <a:gd name="connsiteY1429" fmla="*/ 700416 h 1490383"/>
              <a:gd name="connsiteX1430" fmla="*/ 10337374 w 12191999"/>
              <a:gd name="connsiteY1430" fmla="*/ 700416 h 1490383"/>
              <a:gd name="connsiteX1431" fmla="*/ 10348014 w 12191999"/>
              <a:gd name="connsiteY1431" fmla="*/ 700416 h 1490383"/>
              <a:gd name="connsiteX1432" fmla="*/ 10348014 w 12191999"/>
              <a:gd name="connsiteY1432" fmla="*/ 702037 h 1490383"/>
              <a:gd name="connsiteX1433" fmla="*/ 10348014 w 12191999"/>
              <a:gd name="connsiteY1433" fmla="*/ 713387 h 1490383"/>
              <a:gd name="connsiteX1434" fmla="*/ 10378415 w 12191999"/>
              <a:gd name="connsiteY1434" fmla="*/ 713387 h 1490383"/>
              <a:gd name="connsiteX1435" fmla="*/ 10378415 w 12191999"/>
              <a:gd name="connsiteY1435" fmla="*/ 676637 h 1490383"/>
              <a:gd name="connsiteX1436" fmla="*/ 10379681 w 12191999"/>
              <a:gd name="connsiteY1436" fmla="*/ 676637 h 1490383"/>
              <a:gd name="connsiteX1437" fmla="*/ 10388548 w 12191999"/>
              <a:gd name="connsiteY1437" fmla="*/ 676637 h 1490383"/>
              <a:gd name="connsiteX1438" fmla="*/ 10388548 w 12191999"/>
              <a:gd name="connsiteY1438" fmla="*/ 698254 h 1490383"/>
              <a:gd name="connsiteX1439" fmla="*/ 10390575 w 12191999"/>
              <a:gd name="connsiteY1439" fmla="*/ 665828 h 1490383"/>
              <a:gd name="connsiteX1440" fmla="*/ 10412868 w 12191999"/>
              <a:gd name="connsiteY1440" fmla="*/ 665828 h 1490383"/>
              <a:gd name="connsiteX1441" fmla="*/ 10412868 w 12191999"/>
              <a:gd name="connsiteY1441" fmla="*/ 664206 h 1490383"/>
              <a:gd name="connsiteX1442" fmla="*/ 10412868 w 12191999"/>
              <a:gd name="connsiteY1442" fmla="*/ 652857 h 1490383"/>
              <a:gd name="connsiteX1443" fmla="*/ 10413628 w 12191999"/>
              <a:gd name="connsiteY1443" fmla="*/ 652857 h 1490383"/>
              <a:gd name="connsiteX1444" fmla="*/ 10418948 w 12191999"/>
              <a:gd name="connsiteY1444" fmla="*/ 652857 h 1490383"/>
              <a:gd name="connsiteX1445" fmla="*/ 10418948 w 12191999"/>
              <a:gd name="connsiteY1445" fmla="*/ 650966 h 1490383"/>
              <a:gd name="connsiteX1446" fmla="*/ 10418948 w 12191999"/>
              <a:gd name="connsiteY1446" fmla="*/ 637725 h 1490383"/>
              <a:gd name="connsiteX1447" fmla="*/ 10423002 w 12191999"/>
              <a:gd name="connsiteY1447" fmla="*/ 644210 h 1490383"/>
              <a:gd name="connsiteX1448" fmla="*/ 10425282 w 12191999"/>
              <a:gd name="connsiteY1448" fmla="*/ 644210 h 1490383"/>
              <a:gd name="connsiteX1449" fmla="*/ 10441242 w 12191999"/>
              <a:gd name="connsiteY1449" fmla="*/ 644210 h 1490383"/>
              <a:gd name="connsiteX1450" fmla="*/ 10441242 w 12191999"/>
              <a:gd name="connsiteY1450" fmla="*/ 643399 h 1490383"/>
              <a:gd name="connsiteX1451" fmla="*/ 10441242 w 12191999"/>
              <a:gd name="connsiteY1451" fmla="*/ 637725 h 1490383"/>
              <a:gd name="connsiteX1452" fmla="*/ 10442002 w 12191999"/>
              <a:gd name="connsiteY1452" fmla="*/ 637725 h 1490383"/>
              <a:gd name="connsiteX1453" fmla="*/ 10447322 w 12191999"/>
              <a:gd name="connsiteY1453" fmla="*/ 637725 h 1490383"/>
              <a:gd name="connsiteX1454" fmla="*/ 10447322 w 12191999"/>
              <a:gd name="connsiteY1454" fmla="*/ 639076 h 1490383"/>
              <a:gd name="connsiteX1455" fmla="*/ 10447322 w 12191999"/>
              <a:gd name="connsiteY1455" fmla="*/ 648534 h 1490383"/>
              <a:gd name="connsiteX1456" fmla="*/ 10485829 w 12191999"/>
              <a:gd name="connsiteY1456" fmla="*/ 648534 h 1490383"/>
              <a:gd name="connsiteX1457" fmla="*/ 10485829 w 12191999"/>
              <a:gd name="connsiteY1457" fmla="*/ 786887 h 1490383"/>
              <a:gd name="connsiteX1458" fmla="*/ 10487349 w 12191999"/>
              <a:gd name="connsiteY1458" fmla="*/ 786887 h 1490383"/>
              <a:gd name="connsiteX1459" fmla="*/ 10497989 w 12191999"/>
              <a:gd name="connsiteY1459" fmla="*/ 786887 h 1490383"/>
              <a:gd name="connsiteX1460" fmla="*/ 10497989 w 12191999"/>
              <a:gd name="connsiteY1460" fmla="*/ 773917 h 1490383"/>
              <a:gd name="connsiteX1461" fmla="*/ 10502043 w 12191999"/>
              <a:gd name="connsiteY1461" fmla="*/ 773917 h 1490383"/>
              <a:gd name="connsiteX1462" fmla="*/ 10502043 w 12191999"/>
              <a:gd name="connsiteY1462" fmla="*/ 786887 h 1490383"/>
              <a:gd name="connsiteX1463" fmla="*/ 10532443 w 12191999"/>
              <a:gd name="connsiteY1463" fmla="*/ 786887 h 1490383"/>
              <a:gd name="connsiteX1464" fmla="*/ 10532443 w 12191999"/>
              <a:gd name="connsiteY1464" fmla="*/ 756622 h 1490383"/>
              <a:gd name="connsiteX1465" fmla="*/ 10544603 w 12191999"/>
              <a:gd name="connsiteY1465" fmla="*/ 756622 h 1490383"/>
              <a:gd name="connsiteX1466" fmla="*/ 10556763 w 12191999"/>
              <a:gd name="connsiteY1466" fmla="*/ 754461 h 1490383"/>
              <a:gd name="connsiteX1467" fmla="*/ 10560817 w 12191999"/>
              <a:gd name="connsiteY1467" fmla="*/ 756622 h 1490383"/>
              <a:gd name="connsiteX1468" fmla="*/ 10570950 w 12191999"/>
              <a:gd name="connsiteY1468" fmla="*/ 756622 h 1490383"/>
              <a:gd name="connsiteX1469" fmla="*/ 10570950 w 12191999"/>
              <a:gd name="connsiteY1469" fmla="*/ 786887 h 1490383"/>
              <a:gd name="connsiteX1470" fmla="*/ 10579057 w 12191999"/>
              <a:gd name="connsiteY1470" fmla="*/ 786887 h 1490383"/>
              <a:gd name="connsiteX1471" fmla="*/ 10579057 w 12191999"/>
              <a:gd name="connsiteY1471" fmla="*/ 804182 h 1490383"/>
              <a:gd name="connsiteX1472" fmla="*/ 10588393 w 12191999"/>
              <a:gd name="connsiteY1472" fmla="*/ 805087 h 1490383"/>
              <a:gd name="connsiteX1473" fmla="*/ 10601351 w 12191999"/>
              <a:gd name="connsiteY1473" fmla="*/ 805087 h 1490383"/>
              <a:gd name="connsiteX1474" fmla="*/ 10601351 w 12191999"/>
              <a:gd name="connsiteY1474" fmla="*/ 789049 h 1490383"/>
              <a:gd name="connsiteX1475" fmla="*/ 10669307 w 12191999"/>
              <a:gd name="connsiteY1475" fmla="*/ 789049 h 1490383"/>
              <a:gd name="connsiteX1476" fmla="*/ 10669307 w 12191999"/>
              <a:gd name="connsiteY1476" fmla="*/ 703796 h 1490383"/>
              <a:gd name="connsiteX1477" fmla="*/ 10741315 w 12191999"/>
              <a:gd name="connsiteY1477" fmla="*/ 703796 h 1490383"/>
              <a:gd name="connsiteX1478" fmla="*/ 10741315 w 12191999"/>
              <a:gd name="connsiteY1478" fmla="*/ 782564 h 1490383"/>
              <a:gd name="connsiteX1479" fmla="*/ 10743219 w 12191999"/>
              <a:gd name="connsiteY1479" fmla="*/ 782564 h 1490383"/>
              <a:gd name="connsiteX1480" fmla="*/ 10744461 w 12191999"/>
              <a:gd name="connsiteY1480" fmla="*/ 805087 h 1490383"/>
              <a:gd name="connsiteX1481" fmla="*/ 10754137 w 12191999"/>
              <a:gd name="connsiteY1481" fmla="*/ 805087 h 1490383"/>
              <a:gd name="connsiteX1482" fmla="*/ 10755379 w 12191999"/>
              <a:gd name="connsiteY1482" fmla="*/ 782564 h 1490383"/>
              <a:gd name="connsiteX1483" fmla="*/ 10761459 w 12191999"/>
              <a:gd name="connsiteY1483" fmla="*/ 782564 h 1490383"/>
              <a:gd name="connsiteX1484" fmla="*/ 10762701 w 12191999"/>
              <a:gd name="connsiteY1484" fmla="*/ 805087 h 1490383"/>
              <a:gd name="connsiteX1485" fmla="*/ 10813323 w 12191999"/>
              <a:gd name="connsiteY1485" fmla="*/ 805087 h 1490383"/>
              <a:gd name="connsiteX1486" fmla="*/ 10813323 w 12191999"/>
              <a:gd name="connsiteY1486" fmla="*/ 642059 h 1490383"/>
              <a:gd name="connsiteX1487" fmla="*/ 11010650 w 12191999"/>
              <a:gd name="connsiteY1487" fmla="*/ 642059 h 1490383"/>
              <a:gd name="connsiteX1488" fmla="*/ 11010650 w 12191999"/>
              <a:gd name="connsiteY1488" fmla="*/ 805087 h 1490383"/>
              <a:gd name="connsiteX1489" fmla="*/ 11029347 w 12191999"/>
              <a:gd name="connsiteY1489" fmla="*/ 805087 h 1490383"/>
              <a:gd name="connsiteX1490" fmla="*/ 11029347 w 12191999"/>
              <a:gd name="connsiteY1490" fmla="*/ 722394 h 1490383"/>
              <a:gd name="connsiteX1491" fmla="*/ 11124467 w 12191999"/>
              <a:gd name="connsiteY1491" fmla="*/ 722394 h 1490383"/>
              <a:gd name="connsiteX1492" fmla="*/ 11136397 w 12191999"/>
              <a:gd name="connsiteY1492" fmla="*/ 404253 h 1490383"/>
              <a:gd name="connsiteX1493" fmla="*/ 11124237 w 12191999"/>
              <a:gd name="connsiteY1493" fmla="*/ 382635 h 1490383"/>
              <a:gd name="connsiteX1494" fmla="*/ 11118157 w 12191999"/>
              <a:gd name="connsiteY1494" fmla="*/ 378311 h 1490383"/>
              <a:gd name="connsiteX1495" fmla="*/ 11126264 w 12191999"/>
              <a:gd name="connsiteY1495" fmla="*/ 354532 h 1490383"/>
              <a:gd name="connsiteX1496" fmla="*/ 11126264 w 12191999"/>
              <a:gd name="connsiteY1496" fmla="*/ 337238 h 1490383"/>
              <a:gd name="connsiteX1497" fmla="*/ 11140451 w 12191999"/>
              <a:gd name="connsiteY1497" fmla="*/ 337238 h 1490383"/>
              <a:gd name="connsiteX1498" fmla="*/ 11140451 w 12191999"/>
              <a:gd name="connsiteY1498" fmla="*/ 315620 h 1490383"/>
              <a:gd name="connsiteX1499" fmla="*/ 11142477 w 12191999"/>
              <a:gd name="connsiteY1499" fmla="*/ 311296 h 1490383"/>
              <a:gd name="connsiteX1500" fmla="*/ 11142477 w 12191999"/>
              <a:gd name="connsiteY1500" fmla="*/ 233472 h 1490383"/>
              <a:gd name="connsiteX1501" fmla="*/ 11140451 w 12191999"/>
              <a:gd name="connsiteY1501" fmla="*/ 226987 h 1490383"/>
              <a:gd name="connsiteX1502" fmla="*/ 11146531 w 12191999"/>
              <a:gd name="connsiteY1502" fmla="*/ 220501 h 1490383"/>
              <a:gd name="connsiteX1503" fmla="*/ 11146531 w 12191999"/>
              <a:gd name="connsiteY1503" fmla="*/ 162133 h 1490383"/>
              <a:gd name="connsiteX1504" fmla="*/ 11148557 w 12191999"/>
              <a:gd name="connsiteY1504" fmla="*/ 157810 h 1490383"/>
              <a:gd name="connsiteX1505" fmla="*/ 11148557 w 12191999"/>
              <a:gd name="connsiteY1505" fmla="*/ 101604 h 1490383"/>
              <a:gd name="connsiteX1506" fmla="*/ 11150584 w 12191999"/>
              <a:gd name="connsiteY1506" fmla="*/ 82148 h 1490383"/>
              <a:gd name="connsiteX1507" fmla="*/ 11154638 w 12191999"/>
              <a:gd name="connsiteY1507" fmla="*/ 99442 h 1490383"/>
              <a:gd name="connsiteX1508" fmla="*/ 11156664 w 12191999"/>
              <a:gd name="connsiteY1508" fmla="*/ 157810 h 1490383"/>
              <a:gd name="connsiteX1509" fmla="*/ 11158691 w 12191999"/>
              <a:gd name="connsiteY1509" fmla="*/ 220501 h 1490383"/>
              <a:gd name="connsiteX1510" fmla="*/ 11164771 w 12191999"/>
              <a:gd name="connsiteY1510" fmla="*/ 226987 h 1490383"/>
              <a:gd name="connsiteX1511" fmla="*/ 11162744 w 12191999"/>
              <a:gd name="connsiteY1511" fmla="*/ 233472 h 1490383"/>
              <a:gd name="connsiteX1512" fmla="*/ 11162744 w 12191999"/>
              <a:gd name="connsiteY1512" fmla="*/ 311296 h 1490383"/>
              <a:gd name="connsiteX1513" fmla="*/ 11164771 w 12191999"/>
              <a:gd name="connsiteY1513" fmla="*/ 315620 h 1490383"/>
              <a:gd name="connsiteX1514" fmla="*/ 11164771 w 12191999"/>
              <a:gd name="connsiteY1514" fmla="*/ 337238 h 1490383"/>
              <a:gd name="connsiteX1515" fmla="*/ 11178958 w 12191999"/>
              <a:gd name="connsiteY1515" fmla="*/ 337238 h 1490383"/>
              <a:gd name="connsiteX1516" fmla="*/ 11178958 w 12191999"/>
              <a:gd name="connsiteY1516" fmla="*/ 354532 h 1490383"/>
              <a:gd name="connsiteX1517" fmla="*/ 11187065 w 12191999"/>
              <a:gd name="connsiteY1517" fmla="*/ 378311 h 1490383"/>
              <a:gd name="connsiteX1518" fmla="*/ 11180985 w 12191999"/>
              <a:gd name="connsiteY1518" fmla="*/ 382635 h 1490383"/>
              <a:gd name="connsiteX1519" fmla="*/ 11168824 w 12191999"/>
              <a:gd name="connsiteY1519" fmla="*/ 404253 h 1490383"/>
              <a:gd name="connsiteX1520" fmla="*/ 11176931 w 12191999"/>
              <a:gd name="connsiteY1520" fmla="*/ 657181 h 1490383"/>
              <a:gd name="connsiteX1521" fmla="*/ 11241785 w 12191999"/>
              <a:gd name="connsiteY1521" fmla="*/ 657181 h 1490383"/>
              <a:gd name="connsiteX1522" fmla="*/ 11241785 w 12191999"/>
              <a:gd name="connsiteY1522" fmla="*/ 732843 h 1490383"/>
              <a:gd name="connsiteX1523" fmla="*/ 11249892 w 12191999"/>
              <a:gd name="connsiteY1523" fmla="*/ 732843 h 1490383"/>
              <a:gd name="connsiteX1524" fmla="*/ 11251919 w 12191999"/>
              <a:gd name="connsiteY1524" fmla="*/ 726358 h 1490383"/>
              <a:gd name="connsiteX1525" fmla="*/ 11257999 w 12191999"/>
              <a:gd name="connsiteY1525" fmla="*/ 726358 h 1490383"/>
              <a:gd name="connsiteX1526" fmla="*/ 11260026 w 12191999"/>
              <a:gd name="connsiteY1526" fmla="*/ 735005 h 1490383"/>
              <a:gd name="connsiteX1527" fmla="*/ 11272186 w 12191999"/>
              <a:gd name="connsiteY1527" fmla="*/ 735005 h 1490383"/>
              <a:gd name="connsiteX1528" fmla="*/ 11272186 w 12191999"/>
              <a:gd name="connsiteY1528" fmla="*/ 728519 h 1490383"/>
              <a:gd name="connsiteX1529" fmla="*/ 11294479 w 12191999"/>
              <a:gd name="connsiteY1529" fmla="*/ 728519 h 1490383"/>
              <a:gd name="connsiteX1530" fmla="*/ 11294479 w 12191999"/>
              <a:gd name="connsiteY1530" fmla="*/ 735005 h 1490383"/>
              <a:gd name="connsiteX1531" fmla="*/ 11314746 w 12191999"/>
              <a:gd name="connsiteY1531" fmla="*/ 735005 h 1490383"/>
              <a:gd name="connsiteX1532" fmla="*/ 11314746 w 12191999"/>
              <a:gd name="connsiteY1532" fmla="*/ 780402 h 1490383"/>
              <a:gd name="connsiteX1533" fmla="*/ 11328933 w 12191999"/>
              <a:gd name="connsiteY1533" fmla="*/ 780402 h 1490383"/>
              <a:gd name="connsiteX1534" fmla="*/ 11328933 w 12191999"/>
              <a:gd name="connsiteY1534" fmla="*/ 767431 h 1490383"/>
              <a:gd name="connsiteX1535" fmla="*/ 11345147 w 12191999"/>
              <a:gd name="connsiteY1535" fmla="*/ 767431 h 1490383"/>
              <a:gd name="connsiteX1536" fmla="*/ 11345147 w 12191999"/>
              <a:gd name="connsiteY1536" fmla="*/ 588004 h 1490383"/>
              <a:gd name="connsiteX1537" fmla="*/ 11351227 w 12191999"/>
              <a:gd name="connsiteY1537" fmla="*/ 581518 h 1490383"/>
              <a:gd name="connsiteX1538" fmla="*/ 11424188 w 12191999"/>
              <a:gd name="connsiteY1538" fmla="*/ 581518 h 1490383"/>
              <a:gd name="connsiteX1539" fmla="*/ 11424188 w 12191999"/>
              <a:gd name="connsiteY1539" fmla="*/ 590166 h 1490383"/>
              <a:gd name="connsiteX1540" fmla="*/ 11434321 w 12191999"/>
              <a:gd name="connsiteY1540" fmla="*/ 590166 h 1490383"/>
              <a:gd name="connsiteX1541" fmla="*/ 11434321 w 12191999"/>
              <a:gd name="connsiteY1541" fmla="*/ 704740 h 1490383"/>
              <a:gd name="connsiteX1542" fmla="*/ 11456615 w 12191999"/>
              <a:gd name="connsiteY1542" fmla="*/ 704740 h 1490383"/>
              <a:gd name="connsiteX1543" fmla="*/ 11456615 w 12191999"/>
              <a:gd name="connsiteY1543" fmla="*/ 637725 h 1490383"/>
              <a:gd name="connsiteX1544" fmla="*/ 11482962 w 12191999"/>
              <a:gd name="connsiteY1544" fmla="*/ 637725 h 1490383"/>
              <a:gd name="connsiteX1545" fmla="*/ 11487015 w 12191999"/>
              <a:gd name="connsiteY1545" fmla="*/ 633401 h 1490383"/>
              <a:gd name="connsiteX1546" fmla="*/ 11495122 w 12191999"/>
              <a:gd name="connsiteY1546" fmla="*/ 633401 h 1490383"/>
              <a:gd name="connsiteX1547" fmla="*/ 11499175 w 12191999"/>
              <a:gd name="connsiteY1547" fmla="*/ 637725 h 1490383"/>
              <a:gd name="connsiteX1548" fmla="*/ 11521469 w 12191999"/>
              <a:gd name="connsiteY1548" fmla="*/ 637725 h 1490383"/>
              <a:gd name="connsiteX1549" fmla="*/ 11521469 w 12191999"/>
              <a:gd name="connsiteY1549" fmla="*/ 520989 h 1490383"/>
              <a:gd name="connsiteX1550" fmla="*/ 11578216 w 12191999"/>
              <a:gd name="connsiteY1550" fmla="*/ 510180 h 1490383"/>
              <a:gd name="connsiteX1551" fmla="*/ 11578216 w 12191999"/>
              <a:gd name="connsiteY1551" fmla="*/ 511261 h 1490383"/>
              <a:gd name="connsiteX1552" fmla="*/ 11578216 w 12191999"/>
              <a:gd name="connsiteY1552" fmla="*/ 518827 h 1490383"/>
              <a:gd name="connsiteX1553" fmla="*/ 11604563 w 12191999"/>
              <a:gd name="connsiteY1553" fmla="*/ 518827 h 1490383"/>
              <a:gd name="connsiteX1554" fmla="*/ 11604563 w 12191999"/>
              <a:gd name="connsiteY1554" fmla="*/ 773917 h 1490383"/>
              <a:gd name="connsiteX1555" fmla="*/ 11626857 w 12191999"/>
              <a:gd name="connsiteY1555" fmla="*/ 773917 h 1490383"/>
              <a:gd name="connsiteX1556" fmla="*/ 11626857 w 12191999"/>
              <a:gd name="connsiteY1556" fmla="*/ 769593 h 1490383"/>
              <a:gd name="connsiteX1557" fmla="*/ 11639017 w 12191999"/>
              <a:gd name="connsiteY1557" fmla="*/ 769593 h 1490383"/>
              <a:gd name="connsiteX1558" fmla="*/ 11639017 w 12191999"/>
              <a:gd name="connsiteY1558" fmla="*/ 773917 h 1490383"/>
              <a:gd name="connsiteX1559" fmla="*/ 11663337 w 12191999"/>
              <a:gd name="connsiteY1559" fmla="*/ 773917 h 1490383"/>
              <a:gd name="connsiteX1560" fmla="*/ 11663337 w 12191999"/>
              <a:gd name="connsiteY1560" fmla="*/ 760946 h 1490383"/>
              <a:gd name="connsiteX1561" fmla="*/ 11691711 w 12191999"/>
              <a:gd name="connsiteY1561" fmla="*/ 760946 h 1490383"/>
              <a:gd name="connsiteX1562" fmla="*/ 11703871 w 12191999"/>
              <a:gd name="connsiteY1562" fmla="*/ 756622 h 1490383"/>
              <a:gd name="connsiteX1563" fmla="*/ 11724138 w 12191999"/>
              <a:gd name="connsiteY1563" fmla="*/ 760946 h 1490383"/>
              <a:gd name="connsiteX1564" fmla="*/ 11724138 w 12191999"/>
              <a:gd name="connsiteY1564" fmla="*/ 743652 h 1490383"/>
              <a:gd name="connsiteX1565" fmla="*/ 11732245 w 12191999"/>
              <a:gd name="connsiteY1565" fmla="*/ 743652 h 1490383"/>
              <a:gd name="connsiteX1566" fmla="*/ 11732245 w 12191999"/>
              <a:gd name="connsiteY1566" fmla="*/ 730681 h 1490383"/>
              <a:gd name="connsiteX1567" fmla="*/ 11788992 w 12191999"/>
              <a:gd name="connsiteY1567" fmla="*/ 730681 h 1490383"/>
              <a:gd name="connsiteX1568" fmla="*/ 11788992 w 12191999"/>
              <a:gd name="connsiteY1568" fmla="*/ 700416 h 1490383"/>
              <a:gd name="connsiteX1569" fmla="*/ 11807232 w 12191999"/>
              <a:gd name="connsiteY1569" fmla="*/ 700416 h 1490383"/>
              <a:gd name="connsiteX1570" fmla="*/ 11807232 w 12191999"/>
              <a:gd name="connsiteY1570" fmla="*/ 693931 h 1490383"/>
              <a:gd name="connsiteX1571" fmla="*/ 11819392 w 12191999"/>
              <a:gd name="connsiteY1571" fmla="*/ 693931 h 1490383"/>
              <a:gd name="connsiteX1572" fmla="*/ 11819392 w 12191999"/>
              <a:gd name="connsiteY1572" fmla="*/ 700416 h 1490383"/>
              <a:gd name="connsiteX1573" fmla="*/ 11835606 w 12191999"/>
              <a:gd name="connsiteY1573" fmla="*/ 700416 h 1490383"/>
              <a:gd name="connsiteX1574" fmla="*/ 11835606 w 12191999"/>
              <a:gd name="connsiteY1574" fmla="*/ 750137 h 1490383"/>
              <a:gd name="connsiteX1575" fmla="*/ 11868033 w 12191999"/>
              <a:gd name="connsiteY1575" fmla="*/ 750137 h 1490383"/>
              <a:gd name="connsiteX1576" fmla="*/ 11868033 w 12191999"/>
              <a:gd name="connsiteY1576" fmla="*/ 724196 h 1490383"/>
              <a:gd name="connsiteX1577" fmla="*/ 11906540 w 12191999"/>
              <a:gd name="connsiteY1577" fmla="*/ 724196 h 1490383"/>
              <a:gd name="connsiteX1578" fmla="*/ 11906540 w 12191999"/>
              <a:gd name="connsiteY1578" fmla="*/ 693931 h 1490383"/>
              <a:gd name="connsiteX1579" fmla="*/ 11955181 w 12191999"/>
              <a:gd name="connsiteY1579" fmla="*/ 693931 h 1490383"/>
              <a:gd name="connsiteX1580" fmla="*/ 11955181 w 12191999"/>
              <a:gd name="connsiteY1580" fmla="*/ 805087 h 1490383"/>
              <a:gd name="connsiteX1581" fmla="*/ 11955181 w 12191999"/>
              <a:gd name="connsiteY1581" fmla="*/ 818866 h 1490383"/>
              <a:gd name="connsiteX1582" fmla="*/ 11964324 w 12191999"/>
              <a:gd name="connsiteY1582" fmla="*/ 818866 h 1490383"/>
              <a:gd name="connsiteX1583" fmla="*/ 11964324 w 12191999"/>
              <a:gd name="connsiteY1583" fmla="*/ 762555 h 1490383"/>
              <a:gd name="connsiteX1584" fmla="*/ 11967661 w 12191999"/>
              <a:gd name="connsiteY1584" fmla="*/ 756622 h 1490383"/>
              <a:gd name="connsiteX1585" fmla="*/ 11967661 w 12191999"/>
              <a:gd name="connsiteY1585" fmla="*/ 758514 h 1490383"/>
              <a:gd name="connsiteX1586" fmla="*/ 11967661 w 12191999"/>
              <a:gd name="connsiteY1586" fmla="*/ 771755 h 1490383"/>
              <a:gd name="connsiteX1587" fmla="*/ 11971714 w 12191999"/>
              <a:gd name="connsiteY1587" fmla="*/ 726358 h 1490383"/>
              <a:gd name="connsiteX1588" fmla="*/ 11972474 w 12191999"/>
              <a:gd name="connsiteY1588" fmla="*/ 726358 h 1490383"/>
              <a:gd name="connsiteX1589" fmla="*/ 11977794 w 12191999"/>
              <a:gd name="connsiteY1589" fmla="*/ 726358 h 1490383"/>
              <a:gd name="connsiteX1590" fmla="*/ 11977794 w 12191999"/>
              <a:gd name="connsiteY1590" fmla="*/ 661504 h 1490383"/>
              <a:gd name="connsiteX1591" fmla="*/ 11978808 w 12191999"/>
              <a:gd name="connsiteY1591" fmla="*/ 661504 h 1490383"/>
              <a:gd name="connsiteX1592" fmla="*/ 11985901 w 12191999"/>
              <a:gd name="connsiteY1592" fmla="*/ 661504 h 1490383"/>
              <a:gd name="connsiteX1593" fmla="*/ 11998061 w 12191999"/>
              <a:gd name="connsiteY1593" fmla="*/ 618269 h 1490383"/>
              <a:gd name="connsiteX1594" fmla="*/ 11999328 w 12191999"/>
              <a:gd name="connsiteY1594" fmla="*/ 618269 h 1490383"/>
              <a:gd name="connsiteX1595" fmla="*/ 12008195 w 12191999"/>
              <a:gd name="connsiteY1595" fmla="*/ 618269 h 1490383"/>
              <a:gd name="connsiteX1596" fmla="*/ 12018328 w 12191999"/>
              <a:gd name="connsiteY1596" fmla="*/ 661504 h 1490383"/>
              <a:gd name="connsiteX1597" fmla="*/ 12019341 w 12191999"/>
              <a:gd name="connsiteY1597" fmla="*/ 661504 h 1490383"/>
              <a:gd name="connsiteX1598" fmla="*/ 12026435 w 12191999"/>
              <a:gd name="connsiteY1598" fmla="*/ 661504 h 1490383"/>
              <a:gd name="connsiteX1599" fmla="*/ 12026435 w 12191999"/>
              <a:gd name="connsiteY1599" fmla="*/ 700416 h 1490383"/>
              <a:gd name="connsiteX1600" fmla="*/ 12028208 w 12191999"/>
              <a:gd name="connsiteY1600" fmla="*/ 700416 h 1490383"/>
              <a:gd name="connsiteX1601" fmla="*/ 12040622 w 12191999"/>
              <a:gd name="connsiteY1601" fmla="*/ 700416 h 1490383"/>
              <a:gd name="connsiteX1602" fmla="*/ 12040622 w 12191999"/>
              <a:gd name="connsiteY1602" fmla="*/ 702578 h 1490383"/>
              <a:gd name="connsiteX1603" fmla="*/ 12040622 w 12191999"/>
              <a:gd name="connsiteY1603" fmla="*/ 717710 h 1490383"/>
              <a:gd name="connsiteX1604" fmla="*/ 12044675 w 12191999"/>
              <a:gd name="connsiteY1604" fmla="*/ 715549 h 1490383"/>
              <a:gd name="connsiteX1605" fmla="*/ 12044675 w 12191999"/>
              <a:gd name="connsiteY1605" fmla="*/ 700416 h 1490383"/>
              <a:gd name="connsiteX1606" fmla="*/ 12046195 w 12191999"/>
              <a:gd name="connsiteY1606" fmla="*/ 700416 h 1490383"/>
              <a:gd name="connsiteX1607" fmla="*/ 12056835 w 12191999"/>
              <a:gd name="connsiteY1607" fmla="*/ 700416 h 1490383"/>
              <a:gd name="connsiteX1608" fmla="*/ 12056835 w 12191999"/>
              <a:gd name="connsiteY1608" fmla="*/ 702037 h 1490383"/>
              <a:gd name="connsiteX1609" fmla="*/ 12056835 w 12191999"/>
              <a:gd name="connsiteY1609" fmla="*/ 713387 h 1490383"/>
              <a:gd name="connsiteX1610" fmla="*/ 12087236 w 12191999"/>
              <a:gd name="connsiteY1610" fmla="*/ 713387 h 1490383"/>
              <a:gd name="connsiteX1611" fmla="*/ 12087236 w 12191999"/>
              <a:gd name="connsiteY1611" fmla="*/ 676637 h 1490383"/>
              <a:gd name="connsiteX1612" fmla="*/ 12088502 w 12191999"/>
              <a:gd name="connsiteY1612" fmla="*/ 676637 h 1490383"/>
              <a:gd name="connsiteX1613" fmla="*/ 12097369 w 12191999"/>
              <a:gd name="connsiteY1613" fmla="*/ 676637 h 1490383"/>
              <a:gd name="connsiteX1614" fmla="*/ 12097369 w 12191999"/>
              <a:gd name="connsiteY1614" fmla="*/ 698254 h 1490383"/>
              <a:gd name="connsiteX1615" fmla="*/ 12099396 w 12191999"/>
              <a:gd name="connsiteY1615" fmla="*/ 665828 h 1490383"/>
              <a:gd name="connsiteX1616" fmla="*/ 12121689 w 12191999"/>
              <a:gd name="connsiteY1616" fmla="*/ 665828 h 1490383"/>
              <a:gd name="connsiteX1617" fmla="*/ 12121689 w 12191999"/>
              <a:gd name="connsiteY1617" fmla="*/ 664206 h 1490383"/>
              <a:gd name="connsiteX1618" fmla="*/ 12121689 w 12191999"/>
              <a:gd name="connsiteY1618" fmla="*/ 652857 h 1490383"/>
              <a:gd name="connsiteX1619" fmla="*/ 12122449 w 12191999"/>
              <a:gd name="connsiteY1619" fmla="*/ 652857 h 1490383"/>
              <a:gd name="connsiteX1620" fmla="*/ 12127769 w 12191999"/>
              <a:gd name="connsiteY1620" fmla="*/ 652857 h 1490383"/>
              <a:gd name="connsiteX1621" fmla="*/ 12127769 w 12191999"/>
              <a:gd name="connsiteY1621" fmla="*/ 650966 h 1490383"/>
              <a:gd name="connsiteX1622" fmla="*/ 12127769 w 12191999"/>
              <a:gd name="connsiteY1622" fmla="*/ 637725 h 1490383"/>
              <a:gd name="connsiteX1623" fmla="*/ 12131823 w 12191999"/>
              <a:gd name="connsiteY1623" fmla="*/ 644210 h 1490383"/>
              <a:gd name="connsiteX1624" fmla="*/ 12134103 w 12191999"/>
              <a:gd name="connsiteY1624" fmla="*/ 644210 h 1490383"/>
              <a:gd name="connsiteX1625" fmla="*/ 12150063 w 12191999"/>
              <a:gd name="connsiteY1625" fmla="*/ 644210 h 1490383"/>
              <a:gd name="connsiteX1626" fmla="*/ 12150063 w 12191999"/>
              <a:gd name="connsiteY1626" fmla="*/ 643399 h 1490383"/>
              <a:gd name="connsiteX1627" fmla="*/ 12150063 w 12191999"/>
              <a:gd name="connsiteY1627" fmla="*/ 637725 h 1490383"/>
              <a:gd name="connsiteX1628" fmla="*/ 12150823 w 12191999"/>
              <a:gd name="connsiteY1628" fmla="*/ 637725 h 1490383"/>
              <a:gd name="connsiteX1629" fmla="*/ 12156143 w 12191999"/>
              <a:gd name="connsiteY1629" fmla="*/ 637725 h 1490383"/>
              <a:gd name="connsiteX1630" fmla="*/ 12156143 w 12191999"/>
              <a:gd name="connsiteY1630" fmla="*/ 639076 h 1490383"/>
              <a:gd name="connsiteX1631" fmla="*/ 12156143 w 12191999"/>
              <a:gd name="connsiteY1631" fmla="*/ 648534 h 1490383"/>
              <a:gd name="connsiteX1632" fmla="*/ 12191999 w 12191999"/>
              <a:gd name="connsiteY1632" fmla="*/ 648534 h 1490383"/>
              <a:gd name="connsiteX1633" fmla="*/ 12191999 w 12191999"/>
              <a:gd name="connsiteY1633" fmla="*/ 1490383 h 1490383"/>
              <a:gd name="connsiteX1634" fmla="*/ 10763 w 12191999"/>
              <a:gd name="connsiteY1634" fmla="*/ 1454406 h 1490383"/>
              <a:gd name="connsiteX1635" fmla="*/ 0 w 12191999"/>
              <a:gd name="connsiteY1635" fmla="*/ 724196 h 1490383"/>
              <a:gd name="connsiteX1636" fmla="*/ 20267 w 12191999"/>
              <a:gd name="connsiteY1636" fmla="*/ 724196 h 1490383"/>
              <a:gd name="connsiteX1637" fmla="*/ 20774 w 12191999"/>
              <a:gd name="connsiteY1637" fmla="*/ 723115 h 1490383"/>
              <a:gd name="connsiteX1638" fmla="*/ 24320 w 12191999"/>
              <a:gd name="connsiteY1638" fmla="*/ 715549 h 1490383"/>
              <a:gd name="connsiteX1639" fmla="*/ 26095 w 12191999"/>
              <a:gd name="connsiteY1639" fmla="*/ 715819 h 1490383"/>
              <a:gd name="connsiteX1640" fmla="*/ 38507 w 12191999"/>
              <a:gd name="connsiteY1640" fmla="*/ 717710 h 1490383"/>
              <a:gd name="connsiteX1641" fmla="*/ 39014 w 12191999"/>
              <a:gd name="connsiteY1641" fmla="*/ 719062 h 1490383"/>
              <a:gd name="connsiteX1642" fmla="*/ 42560 w 12191999"/>
              <a:gd name="connsiteY1642" fmla="*/ 728519 h 1490383"/>
              <a:gd name="connsiteX1643" fmla="*/ 68907 w 12191999"/>
              <a:gd name="connsiteY1643" fmla="*/ 730681 h 1490383"/>
              <a:gd name="connsiteX1644" fmla="*/ 68907 w 12191999"/>
              <a:gd name="connsiteY1644" fmla="*/ 607460 h 1490383"/>
              <a:gd name="connsiteX1645" fmla="*/ 70934 w 12191999"/>
              <a:gd name="connsiteY1645" fmla="*/ 607460 h 1490383"/>
              <a:gd name="connsiteX1646" fmla="*/ 85121 w 12191999"/>
              <a:gd name="connsiteY1646" fmla="*/ 607460 h 1490383"/>
              <a:gd name="connsiteX1647" fmla="*/ 85121 w 12191999"/>
              <a:gd name="connsiteY1647" fmla="*/ 471268 h 1490383"/>
              <a:gd name="connsiteX1648" fmla="*/ 86894 w 12191999"/>
              <a:gd name="connsiteY1648" fmla="*/ 471268 h 1490383"/>
              <a:gd name="connsiteX1649" fmla="*/ 99308 w 12191999"/>
              <a:gd name="connsiteY1649" fmla="*/ 471268 h 1490383"/>
              <a:gd name="connsiteX1650" fmla="*/ 99308 w 12191999"/>
              <a:gd name="connsiteY1650" fmla="*/ 356694 h 1490383"/>
              <a:gd name="connsiteX1651" fmla="*/ 103361 w 12191999"/>
              <a:gd name="connsiteY1651" fmla="*/ 328590 h 1490383"/>
              <a:gd name="connsiteX1652" fmla="*/ 105388 w 12191999"/>
              <a:gd name="connsiteY1652" fmla="*/ 328590 h 1490383"/>
              <a:gd name="connsiteX1653" fmla="*/ 119575 w 12191999"/>
              <a:gd name="connsiteY1653" fmla="*/ 328590 h 1490383"/>
              <a:gd name="connsiteX1654" fmla="*/ 156055 w 12191999"/>
              <a:gd name="connsiteY1654" fmla="*/ 246443 h 1490383"/>
              <a:gd name="connsiteX1655" fmla="*/ 160109 w 12191999"/>
              <a:gd name="connsiteY1655" fmla="*/ 0 h 149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12191999" h="1490383">
                <a:moveTo>
                  <a:pt x="160109" y="0"/>
                </a:moveTo>
                <a:cubicBezTo>
                  <a:pt x="160109" y="18"/>
                  <a:pt x="160125" y="2040"/>
                  <a:pt x="162135" y="246443"/>
                </a:cubicBezTo>
                <a:cubicBezTo>
                  <a:pt x="162147" y="246467"/>
                  <a:pt x="162792" y="247808"/>
                  <a:pt x="200643" y="326429"/>
                </a:cubicBezTo>
                <a:lnTo>
                  <a:pt x="202669" y="326429"/>
                </a:lnTo>
                <a:lnTo>
                  <a:pt x="216856" y="326429"/>
                </a:lnTo>
                <a:lnTo>
                  <a:pt x="216856" y="350208"/>
                </a:lnTo>
                <a:cubicBezTo>
                  <a:pt x="216858" y="350214"/>
                  <a:pt x="216896" y="350272"/>
                  <a:pt x="217363" y="351019"/>
                </a:cubicBezTo>
                <a:lnTo>
                  <a:pt x="220909" y="356694"/>
                </a:lnTo>
                <a:lnTo>
                  <a:pt x="220909" y="471268"/>
                </a:lnTo>
                <a:lnTo>
                  <a:pt x="223189" y="471268"/>
                </a:lnTo>
                <a:lnTo>
                  <a:pt x="239151" y="471268"/>
                </a:lnTo>
                <a:lnTo>
                  <a:pt x="239151" y="611783"/>
                </a:lnTo>
                <a:cubicBezTo>
                  <a:pt x="239160" y="611782"/>
                  <a:pt x="239272" y="611761"/>
                  <a:pt x="240670" y="611513"/>
                </a:cubicBezTo>
                <a:lnTo>
                  <a:pt x="251310" y="609622"/>
                </a:lnTo>
                <a:cubicBezTo>
                  <a:pt x="251310" y="609644"/>
                  <a:pt x="251280" y="610978"/>
                  <a:pt x="249283" y="698254"/>
                </a:cubicBezTo>
                <a:cubicBezTo>
                  <a:pt x="249293" y="698256"/>
                  <a:pt x="249404" y="698276"/>
                  <a:pt x="250804" y="698525"/>
                </a:cubicBezTo>
                <a:lnTo>
                  <a:pt x="261444" y="700416"/>
                </a:lnTo>
                <a:cubicBezTo>
                  <a:pt x="261446" y="700423"/>
                  <a:pt x="261465" y="700487"/>
                  <a:pt x="261696" y="701227"/>
                </a:cubicBezTo>
                <a:lnTo>
                  <a:pt x="263470" y="706902"/>
                </a:lnTo>
                <a:cubicBezTo>
                  <a:pt x="263472" y="706893"/>
                  <a:pt x="263517" y="706750"/>
                  <a:pt x="264230" y="704470"/>
                </a:cubicBezTo>
                <a:lnTo>
                  <a:pt x="269550" y="687446"/>
                </a:lnTo>
                <a:lnTo>
                  <a:pt x="271323" y="687446"/>
                </a:lnTo>
                <a:lnTo>
                  <a:pt x="283737" y="687446"/>
                </a:lnTo>
                <a:lnTo>
                  <a:pt x="283737" y="719872"/>
                </a:lnTo>
                <a:cubicBezTo>
                  <a:pt x="283743" y="719877"/>
                  <a:pt x="283820" y="719917"/>
                  <a:pt x="284750" y="720413"/>
                </a:cubicBezTo>
                <a:lnTo>
                  <a:pt x="291844" y="724196"/>
                </a:lnTo>
                <a:lnTo>
                  <a:pt x="291844" y="725547"/>
                </a:lnTo>
                <a:lnTo>
                  <a:pt x="291844" y="735005"/>
                </a:lnTo>
                <a:lnTo>
                  <a:pt x="336431" y="735005"/>
                </a:lnTo>
                <a:lnTo>
                  <a:pt x="336431" y="736086"/>
                </a:lnTo>
                <a:lnTo>
                  <a:pt x="336431" y="743652"/>
                </a:lnTo>
                <a:lnTo>
                  <a:pt x="338457" y="743652"/>
                </a:lnTo>
                <a:lnTo>
                  <a:pt x="352644" y="743652"/>
                </a:lnTo>
                <a:lnTo>
                  <a:pt x="352644" y="713387"/>
                </a:lnTo>
                <a:lnTo>
                  <a:pt x="397231" y="713387"/>
                </a:lnTo>
                <a:lnTo>
                  <a:pt x="397231" y="712036"/>
                </a:lnTo>
                <a:lnTo>
                  <a:pt x="397231" y="702578"/>
                </a:lnTo>
                <a:lnTo>
                  <a:pt x="398245" y="702578"/>
                </a:lnTo>
                <a:lnTo>
                  <a:pt x="405338" y="702578"/>
                </a:lnTo>
                <a:lnTo>
                  <a:pt x="405338" y="700687"/>
                </a:lnTo>
                <a:lnTo>
                  <a:pt x="405338" y="687446"/>
                </a:lnTo>
                <a:lnTo>
                  <a:pt x="406099" y="687446"/>
                </a:lnTo>
                <a:lnTo>
                  <a:pt x="411418" y="687446"/>
                </a:lnTo>
                <a:lnTo>
                  <a:pt x="411418" y="686365"/>
                </a:lnTo>
                <a:lnTo>
                  <a:pt x="411418" y="678798"/>
                </a:lnTo>
                <a:lnTo>
                  <a:pt x="413445" y="678798"/>
                </a:lnTo>
                <a:lnTo>
                  <a:pt x="427632" y="678798"/>
                </a:lnTo>
                <a:lnTo>
                  <a:pt x="427632" y="679879"/>
                </a:lnTo>
                <a:lnTo>
                  <a:pt x="427632" y="687446"/>
                </a:lnTo>
                <a:lnTo>
                  <a:pt x="449925" y="687446"/>
                </a:lnTo>
                <a:lnTo>
                  <a:pt x="449925" y="685554"/>
                </a:lnTo>
                <a:lnTo>
                  <a:pt x="449925" y="672313"/>
                </a:lnTo>
                <a:lnTo>
                  <a:pt x="451700" y="672313"/>
                </a:lnTo>
                <a:lnTo>
                  <a:pt x="464112" y="672313"/>
                </a:lnTo>
                <a:lnTo>
                  <a:pt x="464112" y="696093"/>
                </a:lnTo>
                <a:lnTo>
                  <a:pt x="465126" y="696093"/>
                </a:lnTo>
                <a:lnTo>
                  <a:pt x="472219" y="696093"/>
                </a:lnTo>
                <a:lnTo>
                  <a:pt x="472219" y="695012"/>
                </a:lnTo>
                <a:lnTo>
                  <a:pt x="472219" y="687446"/>
                </a:lnTo>
                <a:lnTo>
                  <a:pt x="473992" y="687446"/>
                </a:lnTo>
                <a:lnTo>
                  <a:pt x="486407" y="687446"/>
                </a:lnTo>
                <a:lnTo>
                  <a:pt x="486407" y="713387"/>
                </a:lnTo>
                <a:lnTo>
                  <a:pt x="488433" y="713387"/>
                </a:lnTo>
                <a:lnTo>
                  <a:pt x="502619" y="713387"/>
                </a:lnTo>
                <a:lnTo>
                  <a:pt x="502619" y="715008"/>
                </a:lnTo>
                <a:lnTo>
                  <a:pt x="502619" y="726358"/>
                </a:lnTo>
                <a:lnTo>
                  <a:pt x="503379" y="726358"/>
                </a:lnTo>
                <a:lnTo>
                  <a:pt x="508700" y="726358"/>
                </a:lnTo>
                <a:lnTo>
                  <a:pt x="508700" y="725547"/>
                </a:lnTo>
                <a:lnTo>
                  <a:pt x="508700" y="719872"/>
                </a:lnTo>
                <a:lnTo>
                  <a:pt x="539100" y="719872"/>
                </a:lnTo>
                <a:lnTo>
                  <a:pt x="539100" y="743652"/>
                </a:lnTo>
                <a:lnTo>
                  <a:pt x="540113" y="743652"/>
                </a:lnTo>
                <a:lnTo>
                  <a:pt x="547207" y="743652"/>
                </a:lnTo>
                <a:lnTo>
                  <a:pt x="547207" y="744733"/>
                </a:lnTo>
                <a:lnTo>
                  <a:pt x="547207" y="752299"/>
                </a:lnTo>
                <a:lnTo>
                  <a:pt x="547967" y="752299"/>
                </a:lnTo>
                <a:lnTo>
                  <a:pt x="553287" y="752299"/>
                </a:lnTo>
                <a:lnTo>
                  <a:pt x="553287" y="750137"/>
                </a:lnTo>
                <a:lnTo>
                  <a:pt x="553287" y="735005"/>
                </a:lnTo>
                <a:lnTo>
                  <a:pt x="554300" y="735005"/>
                </a:lnTo>
                <a:lnTo>
                  <a:pt x="561394" y="735005"/>
                </a:lnTo>
                <a:lnTo>
                  <a:pt x="561394" y="736086"/>
                </a:lnTo>
                <a:lnTo>
                  <a:pt x="561394" y="743652"/>
                </a:lnTo>
                <a:lnTo>
                  <a:pt x="566714" y="741659"/>
                </a:lnTo>
                <a:cubicBezTo>
                  <a:pt x="567474" y="741287"/>
                  <a:pt x="567474" y="741085"/>
                  <a:pt x="567474" y="740679"/>
                </a:cubicBezTo>
                <a:lnTo>
                  <a:pt x="567474" y="735005"/>
                </a:lnTo>
                <a:lnTo>
                  <a:pt x="605982" y="735005"/>
                </a:lnTo>
                <a:lnTo>
                  <a:pt x="605982" y="758784"/>
                </a:lnTo>
                <a:lnTo>
                  <a:pt x="608008" y="758784"/>
                </a:lnTo>
                <a:lnTo>
                  <a:pt x="622194" y="758784"/>
                </a:lnTo>
                <a:lnTo>
                  <a:pt x="622194" y="759865"/>
                </a:lnTo>
                <a:lnTo>
                  <a:pt x="622194" y="767431"/>
                </a:lnTo>
                <a:lnTo>
                  <a:pt x="623968" y="767431"/>
                </a:lnTo>
                <a:lnTo>
                  <a:pt x="636381" y="767431"/>
                </a:lnTo>
                <a:lnTo>
                  <a:pt x="636381" y="743652"/>
                </a:lnTo>
                <a:lnTo>
                  <a:pt x="637394" y="743652"/>
                </a:lnTo>
                <a:lnTo>
                  <a:pt x="644488" y="743652"/>
                </a:lnTo>
                <a:lnTo>
                  <a:pt x="644488" y="711225"/>
                </a:lnTo>
                <a:lnTo>
                  <a:pt x="645501" y="711225"/>
                </a:lnTo>
                <a:lnTo>
                  <a:pt x="652595" y="711225"/>
                </a:lnTo>
                <a:lnTo>
                  <a:pt x="652595" y="709334"/>
                </a:lnTo>
                <a:lnTo>
                  <a:pt x="652595" y="696093"/>
                </a:lnTo>
                <a:cubicBezTo>
                  <a:pt x="650569" y="696093"/>
                  <a:pt x="650569" y="696093"/>
                  <a:pt x="651328" y="694471"/>
                </a:cubicBezTo>
                <a:lnTo>
                  <a:pt x="656648" y="683122"/>
                </a:lnTo>
                <a:cubicBezTo>
                  <a:pt x="656653" y="683139"/>
                  <a:pt x="656848" y="683813"/>
                  <a:pt x="664755" y="711225"/>
                </a:cubicBezTo>
                <a:lnTo>
                  <a:pt x="665515" y="711225"/>
                </a:lnTo>
                <a:lnTo>
                  <a:pt x="670835" y="711225"/>
                </a:lnTo>
                <a:lnTo>
                  <a:pt x="670835" y="605298"/>
                </a:lnTo>
                <a:lnTo>
                  <a:pt x="672356" y="605298"/>
                </a:lnTo>
                <a:lnTo>
                  <a:pt x="682996" y="605298"/>
                </a:lnTo>
                <a:lnTo>
                  <a:pt x="682996" y="557739"/>
                </a:lnTo>
                <a:lnTo>
                  <a:pt x="709342" y="557739"/>
                </a:lnTo>
                <a:lnTo>
                  <a:pt x="709342" y="536121"/>
                </a:lnTo>
                <a:lnTo>
                  <a:pt x="743796" y="536121"/>
                </a:lnTo>
                <a:lnTo>
                  <a:pt x="743796" y="538553"/>
                </a:lnTo>
                <a:lnTo>
                  <a:pt x="743796" y="555577"/>
                </a:lnTo>
                <a:lnTo>
                  <a:pt x="746077" y="555577"/>
                </a:lnTo>
                <a:lnTo>
                  <a:pt x="762036" y="555577"/>
                </a:lnTo>
                <a:lnTo>
                  <a:pt x="762036" y="603136"/>
                </a:lnTo>
                <a:lnTo>
                  <a:pt x="763049" y="603136"/>
                </a:lnTo>
                <a:lnTo>
                  <a:pt x="770144" y="603136"/>
                </a:lnTo>
                <a:lnTo>
                  <a:pt x="784330" y="607460"/>
                </a:lnTo>
                <a:lnTo>
                  <a:pt x="784330" y="646372"/>
                </a:lnTo>
                <a:lnTo>
                  <a:pt x="785344" y="646372"/>
                </a:lnTo>
                <a:lnTo>
                  <a:pt x="792436" y="646372"/>
                </a:lnTo>
                <a:lnTo>
                  <a:pt x="792436" y="647993"/>
                </a:lnTo>
                <a:lnTo>
                  <a:pt x="792436" y="659342"/>
                </a:lnTo>
                <a:lnTo>
                  <a:pt x="794463" y="659342"/>
                </a:lnTo>
                <a:lnTo>
                  <a:pt x="808650" y="659342"/>
                </a:lnTo>
                <a:lnTo>
                  <a:pt x="814730" y="665828"/>
                </a:lnTo>
                <a:lnTo>
                  <a:pt x="814730" y="687446"/>
                </a:lnTo>
                <a:lnTo>
                  <a:pt x="817010" y="687446"/>
                </a:lnTo>
                <a:lnTo>
                  <a:pt x="832971" y="687446"/>
                </a:lnTo>
                <a:lnTo>
                  <a:pt x="832971" y="688526"/>
                </a:lnTo>
                <a:lnTo>
                  <a:pt x="832971" y="696093"/>
                </a:lnTo>
                <a:lnTo>
                  <a:pt x="834238" y="696093"/>
                </a:lnTo>
                <a:lnTo>
                  <a:pt x="843105" y="696093"/>
                </a:lnTo>
                <a:lnTo>
                  <a:pt x="843105" y="698254"/>
                </a:lnTo>
                <a:lnTo>
                  <a:pt x="843105" y="713387"/>
                </a:lnTo>
                <a:cubicBezTo>
                  <a:pt x="847158" y="713387"/>
                  <a:pt x="847158" y="713387"/>
                  <a:pt x="847158" y="711495"/>
                </a:cubicBezTo>
                <a:lnTo>
                  <a:pt x="847158" y="698254"/>
                </a:lnTo>
                <a:lnTo>
                  <a:pt x="848170" y="698254"/>
                </a:lnTo>
                <a:lnTo>
                  <a:pt x="855264" y="698254"/>
                </a:lnTo>
                <a:lnTo>
                  <a:pt x="855264" y="699876"/>
                </a:lnTo>
                <a:lnTo>
                  <a:pt x="855264" y="711225"/>
                </a:lnTo>
                <a:lnTo>
                  <a:pt x="856025" y="711225"/>
                </a:lnTo>
                <a:lnTo>
                  <a:pt x="861344" y="711225"/>
                </a:lnTo>
                <a:cubicBezTo>
                  <a:pt x="861344" y="706902"/>
                  <a:pt x="861344" y="706902"/>
                  <a:pt x="909984" y="706902"/>
                </a:cubicBezTo>
                <a:lnTo>
                  <a:pt x="909984" y="708253"/>
                </a:lnTo>
                <a:lnTo>
                  <a:pt x="909984" y="717710"/>
                </a:lnTo>
                <a:lnTo>
                  <a:pt x="910744" y="717710"/>
                </a:lnTo>
                <a:lnTo>
                  <a:pt x="916065" y="717710"/>
                </a:lnTo>
                <a:lnTo>
                  <a:pt x="916065" y="719872"/>
                </a:lnTo>
                <a:lnTo>
                  <a:pt x="916065" y="735005"/>
                </a:lnTo>
                <a:cubicBezTo>
                  <a:pt x="916073" y="735001"/>
                  <a:pt x="916189" y="734923"/>
                  <a:pt x="918091" y="733654"/>
                </a:cubicBezTo>
                <a:lnTo>
                  <a:pt x="932278" y="724196"/>
                </a:lnTo>
                <a:cubicBezTo>
                  <a:pt x="932280" y="724177"/>
                  <a:pt x="932411" y="723302"/>
                  <a:pt x="938359" y="683122"/>
                </a:cubicBezTo>
                <a:cubicBezTo>
                  <a:pt x="938367" y="683120"/>
                  <a:pt x="938436" y="683094"/>
                  <a:pt x="939118" y="682852"/>
                </a:cubicBezTo>
                <a:lnTo>
                  <a:pt x="944438" y="680960"/>
                </a:lnTo>
                <a:cubicBezTo>
                  <a:pt x="944438" y="680944"/>
                  <a:pt x="944471" y="679883"/>
                  <a:pt x="946466" y="611783"/>
                </a:cubicBezTo>
                <a:cubicBezTo>
                  <a:pt x="946466" y="611801"/>
                  <a:pt x="946498" y="612892"/>
                  <a:pt x="948492" y="680960"/>
                </a:cubicBezTo>
                <a:cubicBezTo>
                  <a:pt x="948501" y="680963"/>
                  <a:pt x="948572" y="680988"/>
                  <a:pt x="949252" y="681230"/>
                </a:cubicBezTo>
                <a:lnTo>
                  <a:pt x="954572" y="683122"/>
                </a:lnTo>
                <a:lnTo>
                  <a:pt x="954572" y="596651"/>
                </a:lnTo>
                <a:cubicBezTo>
                  <a:pt x="958625" y="596651"/>
                  <a:pt x="958625" y="596651"/>
                  <a:pt x="958625" y="564224"/>
                </a:cubicBezTo>
                <a:lnTo>
                  <a:pt x="997133" y="564224"/>
                </a:lnTo>
                <a:lnTo>
                  <a:pt x="997133" y="596651"/>
                </a:lnTo>
                <a:lnTo>
                  <a:pt x="997893" y="596651"/>
                </a:lnTo>
                <a:lnTo>
                  <a:pt x="1003212" y="596651"/>
                </a:lnTo>
                <a:lnTo>
                  <a:pt x="1003212" y="514503"/>
                </a:lnTo>
                <a:lnTo>
                  <a:pt x="1004987" y="514503"/>
                </a:lnTo>
                <a:lnTo>
                  <a:pt x="1017399" y="514503"/>
                </a:lnTo>
                <a:lnTo>
                  <a:pt x="1017399" y="512612"/>
                </a:lnTo>
                <a:lnTo>
                  <a:pt x="1017399" y="499371"/>
                </a:lnTo>
                <a:lnTo>
                  <a:pt x="1039693" y="499371"/>
                </a:lnTo>
                <a:lnTo>
                  <a:pt x="1039693" y="498290"/>
                </a:lnTo>
                <a:lnTo>
                  <a:pt x="1039693" y="490724"/>
                </a:lnTo>
                <a:lnTo>
                  <a:pt x="1041467" y="490724"/>
                </a:lnTo>
                <a:lnTo>
                  <a:pt x="1053881" y="490724"/>
                </a:lnTo>
                <a:lnTo>
                  <a:pt x="1053881" y="491805"/>
                </a:lnTo>
                <a:lnTo>
                  <a:pt x="1053881" y="499371"/>
                </a:lnTo>
                <a:lnTo>
                  <a:pt x="1054641" y="499371"/>
                </a:lnTo>
                <a:lnTo>
                  <a:pt x="1059960" y="499371"/>
                </a:lnTo>
                <a:lnTo>
                  <a:pt x="1070093" y="495047"/>
                </a:lnTo>
                <a:lnTo>
                  <a:pt x="1074146" y="498290"/>
                </a:lnTo>
                <a:lnTo>
                  <a:pt x="1074146" y="490724"/>
                </a:lnTo>
                <a:lnTo>
                  <a:pt x="1076426" y="490724"/>
                </a:lnTo>
                <a:lnTo>
                  <a:pt x="1092387" y="490724"/>
                </a:lnTo>
                <a:lnTo>
                  <a:pt x="1092387" y="491805"/>
                </a:lnTo>
                <a:lnTo>
                  <a:pt x="1092387" y="499371"/>
                </a:lnTo>
                <a:lnTo>
                  <a:pt x="1122788" y="499371"/>
                </a:lnTo>
                <a:lnTo>
                  <a:pt x="1122788" y="500992"/>
                </a:lnTo>
                <a:lnTo>
                  <a:pt x="1122788" y="512342"/>
                </a:lnTo>
                <a:lnTo>
                  <a:pt x="1149135" y="512342"/>
                </a:lnTo>
                <a:lnTo>
                  <a:pt x="1149135" y="542606"/>
                </a:lnTo>
                <a:lnTo>
                  <a:pt x="1149895" y="542606"/>
                </a:lnTo>
                <a:lnTo>
                  <a:pt x="1155214" y="542606"/>
                </a:lnTo>
                <a:lnTo>
                  <a:pt x="1155214" y="543687"/>
                </a:lnTo>
                <a:lnTo>
                  <a:pt x="1155214" y="551254"/>
                </a:lnTo>
                <a:cubicBezTo>
                  <a:pt x="1159269" y="551254"/>
                  <a:pt x="1159269" y="551254"/>
                  <a:pt x="1159269" y="581518"/>
                </a:cubicBezTo>
                <a:lnTo>
                  <a:pt x="1160029" y="581518"/>
                </a:lnTo>
                <a:lnTo>
                  <a:pt x="1165349" y="581518"/>
                </a:lnTo>
                <a:lnTo>
                  <a:pt x="1165349" y="582329"/>
                </a:lnTo>
                <a:lnTo>
                  <a:pt x="1165349" y="588004"/>
                </a:lnTo>
                <a:lnTo>
                  <a:pt x="1166362" y="588004"/>
                </a:lnTo>
                <a:lnTo>
                  <a:pt x="1173454" y="588004"/>
                </a:lnTo>
                <a:lnTo>
                  <a:pt x="1173454" y="618269"/>
                </a:lnTo>
                <a:lnTo>
                  <a:pt x="1175481" y="618269"/>
                </a:lnTo>
                <a:lnTo>
                  <a:pt x="1189668" y="618269"/>
                </a:lnTo>
                <a:lnTo>
                  <a:pt x="1189668" y="642048"/>
                </a:lnTo>
                <a:cubicBezTo>
                  <a:pt x="1191695" y="642048"/>
                  <a:pt x="1191695" y="642048"/>
                  <a:pt x="1191695" y="643669"/>
                </a:cubicBezTo>
                <a:lnTo>
                  <a:pt x="1191695" y="655019"/>
                </a:lnTo>
                <a:lnTo>
                  <a:pt x="1192455" y="655019"/>
                </a:lnTo>
                <a:lnTo>
                  <a:pt x="1197775" y="655019"/>
                </a:lnTo>
                <a:lnTo>
                  <a:pt x="1197775" y="678798"/>
                </a:lnTo>
                <a:lnTo>
                  <a:pt x="1199042" y="678798"/>
                </a:lnTo>
                <a:lnTo>
                  <a:pt x="1207908" y="678798"/>
                </a:lnTo>
                <a:cubicBezTo>
                  <a:pt x="1209936" y="680960"/>
                  <a:pt x="1209936" y="680960"/>
                  <a:pt x="1209936" y="682852"/>
                </a:cubicBezTo>
                <a:lnTo>
                  <a:pt x="1209936" y="696093"/>
                </a:lnTo>
                <a:cubicBezTo>
                  <a:pt x="1209940" y="696086"/>
                  <a:pt x="1210027" y="695979"/>
                  <a:pt x="1211455" y="694201"/>
                </a:cubicBezTo>
                <a:lnTo>
                  <a:pt x="1222096" y="680960"/>
                </a:lnTo>
                <a:lnTo>
                  <a:pt x="1250470" y="680960"/>
                </a:lnTo>
                <a:lnTo>
                  <a:pt x="1250470" y="767431"/>
                </a:lnTo>
                <a:lnTo>
                  <a:pt x="1251230" y="767431"/>
                </a:lnTo>
                <a:lnTo>
                  <a:pt x="1256550" y="767431"/>
                </a:lnTo>
                <a:cubicBezTo>
                  <a:pt x="1256554" y="767423"/>
                  <a:pt x="1256613" y="767323"/>
                  <a:pt x="1257309" y="766080"/>
                </a:cubicBezTo>
                <a:lnTo>
                  <a:pt x="1262629" y="756622"/>
                </a:lnTo>
                <a:lnTo>
                  <a:pt x="1262629" y="758514"/>
                </a:lnTo>
                <a:lnTo>
                  <a:pt x="1262629" y="771755"/>
                </a:lnTo>
                <a:cubicBezTo>
                  <a:pt x="1266682" y="771755"/>
                  <a:pt x="1266682" y="771755"/>
                  <a:pt x="1266682" y="726358"/>
                </a:cubicBezTo>
                <a:lnTo>
                  <a:pt x="1267443" y="726358"/>
                </a:lnTo>
                <a:lnTo>
                  <a:pt x="1272763" y="726358"/>
                </a:lnTo>
                <a:lnTo>
                  <a:pt x="1272763" y="661504"/>
                </a:lnTo>
                <a:lnTo>
                  <a:pt x="1273776" y="661504"/>
                </a:lnTo>
                <a:lnTo>
                  <a:pt x="1280869" y="661504"/>
                </a:lnTo>
                <a:cubicBezTo>
                  <a:pt x="1280875" y="661483"/>
                  <a:pt x="1281140" y="660543"/>
                  <a:pt x="1293029" y="618269"/>
                </a:cubicBezTo>
                <a:lnTo>
                  <a:pt x="1294296" y="618269"/>
                </a:lnTo>
                <a:lnTo>
                  <a:pt x="1303163" y="618269"/>
                </a:lnTo>
                <a:cubicBezTo>
                  <a:pt x="1303169" y="618292"/>
                  <a:pt x="1303395" y="619258"/>
                  <a:pt x="1313297" y="661504"/>
                </a:cubicBezTo>
                <a:lnTo>
                  <a:pt x="1314309" y="661504"/>
                </a:lnTo>
                <a:lnTo>
                  <a:pt x="1321404" y="661504"/>
                </a:lnTo>
                <a:lnTo>
                  <a:pt x="1321404" y="700416"/>
                </a:lnTo>
                <a:lnTo>
                  <a:pt x="1323176" y="700416"/>
                </a:lnTo>
                <a:lnTo>
                  <a:pt x="1335590" y="700416"/>
                </a:lnTo>
                <a:lnTo>
                  <a:pt x="1335590" y="702578"/>
                </a:lnTo>
                <a:lnTo>
                  <a:pt x="1335590" y="717710"/>
                </a:lnTo>
                <a:cubicBezTo>
                  <a:pt x="1339643" y="717710"/>
                  <a:pt x="1339643" y="717710"/>
                  <a:pt x="1339643" y="715549"/>
                </a:cubicBezTo>
                <a:lnTo>
                  <a:pt x="1339643" y="700416"/>
                </a:lnTo>
                <a:lnTo>
                  <a:pt x="1341164" y="700416"/>
                </a:lnTo>
                <a:lnTo>
                  <a:pt x="1351803" y="700416"/>
                </a:lnTo>
                <a:lnTo>
                  <a:pt x="1351803" y="702037"/>
                </a:lnTo>
                <a:lnTo>
                  <a:pt x="1351803" y="713387"/>
                </a:lnTo>
                <a:lnTo>
                  <a:pt x="1382204" y="713387"/>
                </a:lnTo>
                <a:lnTo>
                  <a:pt x="1382204" y="676637"/>
                </a:lnTo>
                <a:lnTo>
                  <a:pt x="1383471" y="676637"/>
                </a:lnTo>
                <a:lnTo>
                  <a:pt x="1392338" y="676637"/>
                </a:lnTo>
                <a:lnTo>
                  <a:pt x="1392338" y="698254"/>
                </a:lnTo>
                <a:cubicBezTo>
                  <a:pt x="1394364" y="698254"/>
                  <a:pt x="1394364" y="698254"/>
                  <a:pt x="1394364" y="665828"/>
                </a:cubicBezTo>
                <a:lnTo>
                  <a:pt x="1416657" y="665828"/>
                </a:lnTo>
                <a:lnTo>
                  <a:pt x="1416657" y="664206"/>
                </a:lnTo>
                <a:lnTo>
                  <a:pt x="1416657" y="652857"/>
                </a:lnTo>
                <a:lnTo>
                  <a:pt x="1417418" y="652857"/>
                </a:lnTo>
                <a:lnTo>
                  <a:pt x="1422738" y="652857"/>
                </a:lnTo>
                <a:lnTo>
                  <a:pt x="1422738" y="650966"/>
                </a:lnTo>
                <a:lnTo>
                  <a:pt x="1422738" y="637725"/>
                </a:lnTo>
                <a:lnTo>
                  <a:pt x="1426791" y="644210"/>
                </a:lnTo>
                <a:lnTo>
                  <a:pt x="1429071" y="644210"/>
                </a:lnTo>
                <a:lnTo>
                  <a:pt x="1445032" y="644210"/>
                </a:lnTo>
                <a:lnTo>
                  <a:pt x="1445032" y="643399"/>
                </a:lnTo>
                <a:lnTo>
                  <a:pt x="1445032" y="637725"/>
                </a:lnTo>
                <a:lnTo>
                  <a:pt x="1445792" y="637725"/>
                </a:lnTo>
                <a:lnTo>
                  <a:pt x="1451112" y="637725"/>
                </a:lnTo>
                <a:lnTo>
                  <a:pt x="1451112" y="639076"/>
                </a:lnTo>
                <a:lnTo>
                  <a:pt x="1451112" y="648534"/>
                </a:lnTo>
                <a:lnTo>
                  <a:pt x="1489618" y="648534"/>
                </a:lnTo>
                <a:lnTo>
                  <a:pt x="1489618" y="786887"/>
                </a:lnTo>
                <a:lnTo>
                  <a:pt x="1491139" y="786887"/>
                </a:lnTo>
                <a:lnTo>
                  <a:pt x="1501779" y="786887"/>
                </a:lnTo>
                <a:lnTo>
                  <a:pt x="1501779" y="773917"/>
                </a:lnTo>
                <a:lnTo>
                  <a:pt x="1505832" y="773917"/>
                </a:lnTo>
                <a:lnTo>
                  <a:pt x="1505832" y="786887"/>
                </a:lnTo>
                <a:lnTo>
                  <a:pt x="1536232" y="786887"/>
                </a:lnTo>
                <a:lnTo>
                  <a:pt x="1536232" y="756622"/>
                </a:lnTo>
                <a:lnTo>
                  <a:pt x="1548392" y="756622"/>
                </a:lnTo>
                <a:lnTo>
                  <a:pt x="1560553" y="754461"/>
                </a:lnTo>
                <a:cubicBezTo>
                  <a:pt x="1562579" y="754461"/>
                  <a:pt x="1562579" y="756622"/>
                  <a:pt x="1564606" y="756622"/>
                </a:cubicBezTo>
                <a:lnTo>
                  <a:pt x="1574740" y="756622"/>
                </a:lnTo>
                <a:lnTo>
                  <a:pt x="1574740" y="786887"/>
                </a:lnTo>
                <a:lnTo>
                  <a:pt x="1582846" y="786887"/>
                </a:lnTo>
                <a:lnTo>
                  <a:pt x="1582846" y="804182"/>
                </a:lnTo>
                <a:lnTo>
                  <a:pt x="1592182" y="805087"/>
                </a:lnTo>
                <a:lnTo>
                  <a:pt x="1605140" y="805087"/>
                </a:lnTo>
                <a:lnTo>
                  <a:pt x="1605140" y="789049"/>
                </a:lnTo>
                <a:lnTo>
                  <a:pt x="1673097" y="789049"/>
                </a:lnTo>
                <a:lnTo>
                  <a:pt x="1673097" y="703796"/>
                </a:lnTo>
                <a:lnTo>
                  <a:pt x="1745104" y="703796"/>
                </a:lnTo>
                <a:lnTo>
                  <a:pt x="1745104" y="782564"/>
                </a:lnTo>
                <a:lnTo>
                  <a:pt x="1747008" y="782564"/>
                </a:lnTo>
                <a:cubicBezTo>
                  <a:pt x="1747422" y="790072"/>
                  <a:pt x="1747837" y="797579"/>
                  <a:pt x="1748251" y="805087"/>
                </a:cubicBezTo>
                <a:lnTo>
                  <a:pt x="1757926" y="805087"/>
                </a:lnTo>
                <a:cubicBezTo>
                  <a:pt x="1758462" y="797873"/>
                  <a:pt x="1759168" y="790219"/>
                  <a:pt x="1759168" y="782564"/>
                </a:cubicBezTo>
                <a:lnTo>
                  <a:pt x="1765248" y="782564"/>
                </a:lnTo>
                <a:lnTo>
                  <a:pt x="1766490" y="805087"/>
                </a:lnTo>
                <a:lnTo>
                  <a:pt x="1817112" y="805087"/>
                </a:lnTo>
                <a:lnTo>
                  <a:pt x="1817112" y="642059"/>
                </a:lnTo>
                <a:lnTo>
                  <a:pt x="2014440" y="642059"/>
                </a:lnTo>
                <a:lnTo>
                  <a:pt x="2014440" y="805087"/>
                </a:lnTo>
                <a:lnTo>
                  <a:pt x="2033136" y="805087"/>
                </a:lnTo>
                <a:lnTo>
                  <a:pt x="2033136" y="722394"/>
                </a:lnTo>
                <a:lnTo>
                  <a:pt x="2128257" y="722394"/>
                </a:lnTo>
                <a:cubicBezTo>
                  <a:pt x="2132331" y="616373"/>
                  <a:pt x="2135709" y="510899"/>
                  <a:pt x="2140186" y="404253"/>
                </a:cubicBezTo>
                <a:cubicBezTo>
                  <a:pt x="2130054" y="404253"/>
                  <a:pt x="2105733" y="391282"/>
                  <a:pt x="2128027" y="382635"/>
                </a:cubicBezTo>
                <a:cubicBezTo>
                  <a:pt x="2125999" y="380473"/>
                  <a:pt x="2123974" y="378311"/>
                  <a:pt x="2121946" y="378311"/>
                </a:cubicBezTo>
                <a:cubicBezTo>
                  <a:pt x="2121946" y="365341"/>
                  <a:pt x="2119919" y="363179"/>
                  <a:pt x="2130054" y="354532"/>
                </a:cubicBezTo>
                <a:lnTo>
                  <a:pt x="2130054" y="337238"/>
                </a:lnTo>
                <a:lnTo>
                  <a:pt x="2144240" y="337238"/>
                </a:lnTo>
                <a:lnTo>
                  <a:pt x="2144240" y="315620"/>
                </a:lnTo>
                <a:cubicBezTo>
                  <a:pt x="2144240" y="313458"/>
                  <a:pt x="2146267" y="313458"/>
                  <a:pt x="2146267" y="311296"/>
                </a:cubicBezTo>
                <a:lnTo>
                  <a:pt x="2146267" y="233472"/>
                </a:lnTo>
                <a:cubicBezTo>
                  <a:pt x="2146267" y="231310"/>
                  <a:pt x="2144240" y="229149"/>
                  <a:pt x="2144240" y="226987"/>
                </a:cubicBezTo>
                <a:lnTo>
                  <a:pt x="2150321" y="220501"/>
                </a:lnTo>
                <a:lnTo>
                  <a:pt x="2150321" y="162133"/>
                </a:lnTo>
                <a:cubicBezTo>
                  <a:pt x="2150321" y="159972"/>
                  <a:pt x="2150321" y="159972"/>
                  <a:pt x="2152347" y="157810"/>
                </a:cubicBezTo>
                <a:lnTo>
                  <a:pt x="2152347" y="101604"/>
                </a:lnTo>
                <a:cubicBezTo>
                  <a:pt x="2154373" y="92957"/>
                  <a:pt x="2154373" y="88633"/>
                  <a:pt x="2154373" y="82148"/>
                </a:cubicBezTo>
                <a:cubicBezTo>
                  <a:pt x="2158427" y="88633"/>
                  <a:pt x="2158427" y="92957"/>
                  <a:pt x="2158427" y="99442"/>
                </a:cubicBezTo>
                <a:cubicBezTo>
                  <a:pt x="2160454" y="121060"/>
                  <a:pt x="2160454" y="140516"/>
                  <a:pt x="2160454" y="157810"/>
                </a:cubicBezTo>
                <a:cubicBezTo>
                  <a:pt x="2162481" y="181589"/>
                  <a:pt x="2162481" y="201045"/>
                  <a:pt x="2162481" y="220501"/>
                </a:cubicBezTo>
                <a:lnTo>
                  <a:pt x="2168560" y="226987"/>
                </a:lnTo>
                <a:cubicBezTo>
                  <a:pt x="2168560" y="229149"/>
                  <a:pt x="2166533" y="231310"/>
                  <a:pt x="2166533" y="233472"/>
                </a:cubicBezTo>
                <a:lnTo>
                  <a:pt x="2166533" y="311296"/>
                </a:lnTo>
                <a:cubicBezTo>
                  <a:pt x="2166533" y="313458"/>
                  <a:pt x="2168560" y="313458"/>
                  <a:pt x="2168560" y="315620"/>
                </a:cubicBezTo>
                <a:lnTo>
                  <a:pt x="2168560" y="337238"/>
                </a:lnTo>
                <a:lnTo>
                  <a:pt x="2182747" y="337238"/>
                </a:lnTo>
                <a:lnTo>
                  <a:pt x="2182747" y="354532"/>
                </a:lnTo>
                <a:cubicBezTo>
                  <a:pt x="2190855" y="363179"/>
                  <a:pt x="2190855" y="363179"/>
                  <a:pt x="2190855" y="378311"/>
                </a:cubicBezTo>
                <a:cubicBezTo>
                  <a:pt x="2188828" y="378311"/>
                  <a:pt x="2186801" y="380473"/>
                  <a:pt x="2184775" y="382635"/>
                </a:cubicBezTo>
                <a:cubicBezTo>
                  <a:pt x="2205040" y="393444"/>
                  <a:pt x="2180720" y="402091"/>
                  <a:pt x="2172613" y="404253"/>
                </a:cubicBezTo>
                <a:cubicBezTo>
                  <a:pt x="2174641" y="488562"/>
                  <a:pt x="2178693" y="572871"/>
                  <a:pt x="2180720" y="657181"/>
                </a:cubicBezTo>
                <a:lnTo>
                  <a:pt x="2245574" y="657181"/>
                </a:lnTo>
                <a:lnTo>
                  <a:pt x="2245574" y="732843"/>
                </a:lnTo>
                <a:lnTo>
                  <a:pt x="2253682" y="732843"/>
                </a:lnTo>
                <a:cubicBezTo>
                  <a:pt x="2253682" y="730681"/>
                  <a:pt x="2255708" y="728519"/>
                  <a:pt x="2255708" y="726358"/>
                </a:cubicBezTo>
                <a:lnTo>
                  <a:pt x="2261789" y="726358"/>
                </a:lnTo>
                <a:cubicBezTo>
                  <a:pt x="2261789" y="728519"/>
                  <a:pt x="2261789" y="730681"/>
                  <a:pt x="2263816" y="735005"/>
                </a:cubicBezTo>
                <a:lnTo>
                  <a:pt x="2275976" y="735005"/>
                </a:lnTo>
                <a:lnTo>
                  <a:pt x="2275976" y="728519"/>
                </a:lnTo>
                <a:lnTo>
                  <a:pt x="2298269" y="728519"/>
                </a:lnTo>
                <a:lnTo>
                  <a:pt x="2298269" y="735005"/>
                </a:lnTo>
                <a:lnTo>
                  <a:pt x="2318535" y="735005"/>
                </a:lnTo>
                <a:lnTo>
                  <a:pt x="2318535" y="780402"/>
                </a:lnTo>
                <a:lnTo>
                  <a:pt x="2332723" y="780402"/>
                </a:lnTo>
                <a:lnTo>
                  <a:pt x="2332723" y="767431"/>
                </a:lnTo>
                <a:lnTo>
                  <a:pt x="2348937" y="767431"/>
                </a:lnTo>
                <a:lnTo>
                  <a:pt x="2348937" y="588004"/>
                </a:lnTo>
                <a:lnTo>
                  <a:pt x="2355017" y="581518"/>
                </a:lnTo>
                <a:lnTo>
                  <a:pt x="2427978" y="581518"/>
                </a:lnTo>
                <a:lnTo>
                  <a:pt x="2427978" y="590166"/>
                </a:lnTo>
                <a:lnTo>
                  <a:pt x="2438110" y="590166"/>
                </a:lnTo>
                <a:lnTo>
                  <a:pt x="2438110" y="704740"/>
                </a:lnTo>
                <a:lnTo>
                  <a:pt x="2460405" y="704740"/>
                </a:lnTo>
                <a:lnTo>
                  <a:pt x="2460405" y="637725"/>
                </a:lnTo>
                <a:lnTo>
                  <a:pt x="2486752" y="637725"/>
                </a:lnTo>
                <a:cubicBezTo>
                  <a:pt x="2488777" y="637725"/>
                  <a:pt x="2488777" y="635563"/>
                  <a:pt x="2490804" y="633401"/>
                </a:cubicBezTo>
                <a:lnTo>
                  <a:pt x="2498911" y="633401"/>
                </a:lnTo>
                <a:cubicBezTo>
                  <a:pt x="2500937" y="635563"/>
                  <a:pt x="2500937" y="637725"/>
                  <a:pt x="2502965" y="637725"/>
                </a:cubicBezTo>
                <a:lnTo>
                  <a:pt x="2525259" y="637725"/>
                </a:lnTo>
                <a:lnTo>
                  <a:pt x="2525259" y="520989"/>
                </a:lnTo>
                <a:cubicBezTo>
                  <a:pt x="2525272" y="520986"/>
                  <a:pt x="2526140" y="520822"/>
                  <a:pt x="2582006" y="510180"/>
                </a:cubicBezTo>
                <a:lnTo>
                  <a:pt x="2582006" y="511261"/>
                </a:lnTo>
                <a:lnTo>
                  <a:pt x="2582006" y="518827"/>
                </a:lnTo>
                <a:lnTo>
                  <a:pt x="2608353" y="518827"/>
                </a:lnTo>
                <a:lnTo>
                  <a:pt x="2608353" y="773917"/>
                </a:lnTo>
                <a:lnTo>
                  <a:pt x="2630646" y="773917"/>
                </a:lnTo>
                <a:lnTo>
                  <a:pt x="2630646" y="769593"/>
                </a:lnTo>
                <a:lnTo>
                  <a:pt x="2642806" y="769593"/>
                </a:lnTo>
                <a:lnTo>
                  <a:pt x="2642806" y="773917"/>
                </a:lnTo>
                <a:lnTo>
                  <a:pt x="2667127" y="773917"/>
                </a:lnTo>
                <a:lnTo>
                  <a:pt x="2667127" y="760946"/>
                </a:lnTo>
                <a:lnTo>
                  <a:pt x="2695500" y="760946"/>
                </a:lnTo>
                <a:cubicBezTo>
                  <a:pt x="2699554" y="756622"/>
                  <a:pt x="2703607" y="756622"/>
                  <a:pt x="2707661" y="756622"/>
                </a:cubicBezTo>
                <a:cubicBezTo>
                  <a:pt x="2713740" y="760946"/>
                  <a:pt x="2721848" y="760946"/>
                  <a:pt x="2727927" y="760946"/>
                </a:cubicBezTo>
                <a:lnTo>
                  <a:pt x="2727927" y="743652"/>
                </a:lnTo>
                <a:lnTo>
                  <a:pt x="2736035" y="743652"/>
                </a:lnTo>
                <a:lnTo>
                  <a:pt x="2736035" y="730681"/>
                </a:lnTo>
                <a:lnTo>
                  <a:pt x="2792781" y="730681"/>
                </a:lnTo>
                <a:lnTo>
                  <a:pt x="2792781" y="700416"/>
                </a:lnTo>
                <a:lnTo>
                  <a:pt x="2811022" y="700416"/>
                </a:lnTo>
                <a:lnTo>
                  <a:pt x="2811022" y="693931"/>
                </a:lnTo>
                <a:lnTo>
                  <a:pt x="2823181" y="693931"/>
                </a:lnTo>
                <a:lnTo>
                  <a:pt x="2823181" y="700416"/>
                </a:lnTo>
                <a:lnTo>
                  <a:pt x="2839395" y="700416"/>
                </a:lnTo>
                <a:lnTo>
                  <a:pt x="2839395" y="750137"/>
                </a:lnTo>
                <a:lnTo>
                  <a:pt x="2871823" y="750137"/>
                </a:lnTo>
                <a:lnTo>
                  <a:pt x="2871823" y="724196"/>
                </a:lnTo>
                <a:lnTo>
                  <a:pt x="2910330" y="724196"/>
                </a:lnTo>
                <a:lnTo>
                  <a:pt x="2910330" y="693931"/>
                </a:lnTo>
                <a:lnTo>
                  <a:pt x="2958971" y="693931"/>
                </a:lnTo>
                <a:lnTo>
                  <a:pt x="2958971" y="805087"/>
                </a:lnTo>
                <a:lnTo>
                  <a:pt x="2958971" y="818866"/>
                </a:lnTo>
                <a:lnTo>
                  <a:pt x="3025292" y="818866"/>
                </a:lnTo>
                <a:lnTo>
                  <a:pt x="3024845" y="724196"/>
                </a:lnTo>
                <a:lnTo>
                  <a:pt x="3045111" y="724196"/>
                </a:lnTo>
                <a:cubicBezTo>
                  <a:pt x="3045115" y="724190"/>
                  <a:pt x="3045153" y="724108"/>
                  <a:pt x="3045618" y="723115"/>
                </a:cubicBezTo>
                <a:lnTo>
                  <a:pt x="3049165" y="715549"/>
                </a:lnTo>
                <a:cubicBezTo>
                  <a:pt x="3049174" y="715550"/>
                  <a:pt x="3049287" y="715568"/>
                  <a:pt x="3050938" y="715819"/>
                </a:cubicBezTo>
                <a:lnTo>
                  <a:pt x="3063352" y="717710"/>
                </a:lnTo>
                <a:cubicBezTo>
                  <a:pt x="3063354" y="717720"/>
                  <a:pt x="3063392" y="717821"/>
                  <a:pt x="3063859" y="719062"/>
                </a:cubicBezTo>
                <a:lnTo>
                  <a:pt x="3067404" y="728519"/>
                </a:lnTo>
                <a:cubicBezTo>
                  <a:pt x="3067418" y="728520"/>
                  <a:pt x="3068014" y="728570"/>
                  <a:pt x="3093751" y="730681"/>
                </a:cubicBezTo>
                <a:lnTo>
                  <a:pt x="3093751" y="607460"/>
                </a:lnTo>
                <a:lnTo>
                  <a:pt x="3095778" y="607460"/>
                </a:lnTo>
                <a:lnTo>
                  <a:pt x="3109965" y="607460"/>
                </a:lnTo>
                <a:lnTo>
                  <a:pt x="3109965" y="471268"/>
                </a:lnTo>
                <a:lnTo>
                  <a:pt x="3111739" y="471268"/>
                </a:lnTo>
                <a:lnTo>
                  <a:pt x="3124152" y="471268"/>
                </a:lnTo>
                <a:lnTo>
                  <a:pt x="3245754" y="471268"/>
                </a:lnTo>
                <a:lnTo>
                  <a:pt x="3248034" y="471268"/>
                </a:lnTo>
                <a:lnTo>
                  <a:pt x="3263995" y="471268"/>
                </a:lnTo>
                <a:lnTo>
                  <a:pt x="3263995" y="611783"/>
                </a:lnTo>
                <a:cubicBezTo>
                  <a:pt x="3264004" y="611782"/>
                  <a:pt x="3264116" y="611761"/>
                  <a:pt x="3265514" y="611513"/>
                </a:cubicBezTo>
                <a:lnTo>
                  <a:pt x="3276155" y="609622"/>
                </a:lnTo>
                <a:cubicBezTo>
                  <a:pt x="3276155" y="609644"/>
                  <a:pt x="3276124" y="610978"/>
                  <a:pt x="3274128" y="698254"/>
                </a:cubicBezTo>
                <a:cubicBezTo>
                  <a:pt x="3274137" y="698256"/>
                  <a:pt x="3274248" y="698276"/>
                  <a:pt x="3275648" y="698525"/>
                </a:cubicBezTo>
                <a:lnTo>
                  <a:pt x="3286288" y="700416"/>
                </a:lnTo>
                <a:cubicBezTo>
                  <a:pt x="3286290" y="700423"/>
                  <a:pt x="3286310" y="700487"/>
                  <a:pt x="3286541" y="701227"/>
                </a:cubicBezTo>
                <a:lnTo>
                  <a:pt x="3288315" y="706902"/>
                </a:lnTo>
                <a:cubicBezTo>
                  <a:pt x="3288317" y="706893"/>
                  <a:pt x="3288362" y="706750"/>
                  <a:pt x="3289074" y="704470"/>
                </a:cubicBezTo>
                <a:lnTo>
                  <a:pt x="3294394" y="687446"/>
                </a:lnTo>
                <a:lnTo>
                  <a:pt x="3296167" y="687446"/>
                </a:lnTo>
                <a:lnTo>
                  <a:pt x="3308581" y="687446"/>
                </a:lnTo>
                <a:lnTo>
                  <a:pt x="3308581" y="719872"/>
                </a:lnTo>
                <a:cubicBezTo>
                  <a:pt x="3308588" y="719877"/>
                  <a:pt x="3308664" y="719917"/>
                  <a:pt x="3309594" y="720413"/>
                </a:cubicBezTo>
                <a:lnTo>
                  <a:pt x="3316689" y="724196"/>
                </a:lnTo>
                <a:lnTo>
                  <a:pt x="3316689" y="725547"/>
                </a:lnTo>
                <a:lnTo>
                  <a:pt x="3316689" y="735005"/>
                </a:lnTo>
                <a:lnTo>
                  <a:pt x="3361276" y="735005"/>
                </a:lnTo>
                <a:lnTo>
                  <a:pt x="3361276" y="736086"/>
                </a:lnTo>
                <a:lnTo>
                  <a:pt x="3361276" y="743652"/>
                </a:lnTo>
                <a:lnTo>
                  <a:pt x="3363302" y="743652"/>
                </a:lnTo>
                <a:lnTo>
                  <a:pt x="3377488" y="743652"/>
                </a:lnTo>
                <a:lnTo>
                  <a:pt x="3377488" y="713387"/>
                </a:lnTo>
                <a:lnTo>
                  <a:pt x="3422076" y="713387"/>
                </a:lnTo>
                <a:lnTo>
                  <a:pt x="3422076" y="712036"/>
                </a:lnTo>
                <a:lnTo>
                  <a:pt x="3422076" y="702578"/>
                </a:lnTo>
                <a:lnTo>
                  <a:pt x="3423089" y="702578"/>
                </a:lnTo>
                <a:lnTo>
                  <a:pt x="3430182" y="702578"/>
                </a:lnTo>
                <a:lnTo>
                  <a:pt x="3430182" y="700687"/>
                </a:lnTo>
                <a:lnTo>
                  <a:pt x="3430182" y="687446"/>
                </a:lnTo>
                <a:lnTo>
                  <a:pt x="3430943" y="687446"/>
                </a:lnTo>
                <a:lnTo>
                  <a:pt x="3436263" y="687446"/>
                </a:lnTo>
                <a:lnTo>
                  <a:pt x="3436263" y="686365"/>
                </a:lnTo>
                <a:lnTo>
                  <a:pt x="3436263" y="678798"/>
                </a:lnTo>
                <a:lnTo>
                  <a:pt x="3438290" y="678798"/>
                </a:lnTo>
                <a:lnTo>
                  <a:pt x="3452477" y="678798"/>
                </a:lnTo>
                <a:lnTo>
                  <a:pt x="3452477" y="679879"/>
                </a:lnTo>
                <a:lnTo>
                  <a:pt x="3452477" y="687446"/>
                </a:lnTo>
                <a:lnTo>
                  <a:pt x="3474769" y="687446"/>
                </a:lnTo>
                <a:lnTo>
                  <a:pt x="3474769" y="685554"/>
                </a:lnTo>
                <a:lnTo>
                  <a:pt x="3474769" y="672313"/>
                </a:lnTo>
                <a:lnTo>
                  <a:pt x="3476544" y="672313"/>
                </a:lnTo>
                <a:lnTo>
                  <a:pt x="3488956" y="672313"/>
                </a:lnTo>
                <a:lnTo>
                  <a:pt x="3488956" y="696093"/>
                </a:lnTo>
                <a:lnTo>
                  <a:pt x="3489970" y="696093"/>
                </a:lnTo>
                <a:lnTo>
                  <a:pt x="3497064" y="696093"/>
                </a:lnTo>
                <a:lnTo>
                  <a:pt x="3497064" y="695012"/>
                </a:lnTo>
                <a:lnTo>
                  <a:pt x="3497064" y="687446"/>
                </a:lnTo>
                <a:lnTo>
                  <a:pt x="3498837" y="687446"/>
                </a:lnTo>
                <a:lnTo>
                  <a:pt x="3511251" y="687446"/>
                </a:lnTo>
                <a:lnTo>
                  <a:pt x="3511251" y="713387"/>
                </a:lnTo>
                <a:lnTo>
                  <a:pt x="3513278" y="713387"/>
                </a:lnTo>
                <a:lnTo>
                  <a:pt x="3527463" y="713387"/>
                </a:lnTo>
                <a:lnTo>
                  <a:pt x="3527463" y="715008"/>
                </a:lnTo>
                <a:lnTo>
                  <a:pt x="3527463" y="726358"/>
                </a:lnTo>
                <a:lnTo>
                  <a:pt x="3528224" y="726358"/>
                </a:lnTo>
                <a:lnTo>
                  <a:pt x="3533544" y="726358"/>
                </a:lnTo>
                <a:lnTo>
                  <a:pt x="3533544" y="725547"/>
                </a:lnTo>
                <a:lnTo>
                  <a:pt x="3533544" y="719872"/>
                </a:lnTo>
                <a:lnTo>
                  <a:pt x="3563945" y="719872"/>
                </a:lnTo>
                <a:lnTo>
                  <a:pt x="3563945" y="743652"/>
                </a:lnTo>
                <a:lnTo>
                  <a:pt x="3564957" y="743652"/>
                </a:lnTo>
                <a:lnTo>
                  <a:pt x="3572052" y="743652"/>
                </a:lnTo>
                <a:lnTo>
                  <a:pt x="3572052" y="744733"/>
                </a:lnTo>
                <a:lnTo>
                  <a:pt x="3572052" y="752299"/>
                </a:lnTo>
                <a:lnTo>
                  <a:pt x="3572811" y="752299"/>
                </a:lnTo>
                <a:lnTo>
                  <a:pt x="3578132" y="752299"/>
                </a:lnTo>
                <a:lnTo>
                  <a:pt x="3578132" y="750137"/>
                </a:lnTo>
                <a:lnTo>
                  <a:pt x="3578132" y="735005"/>
                </a:lnTo>
                <a:lnTo>
                  <a:pt x="3579144" y="735005"/>
                </a:lnTo>
                <a:lnTo>
                  <a:pt x="3586239" y="735005"/>
                </a:lnTo>
                <a:lnTo>
                  <a:pt x="3586239" y="736086"/>
                </a:lnTo>
                <a:lnTo>
                  <a:pt x="3586239" y="743652"/>
                </a:lnTo>
                <a:lnTo>
                  <a:pt x="3591559" y="741659"/>
                </a:lnTo>
                <a:cubicBezTo>
                  <a:pt x="3592318" y="741287"/>
                  <a:pt x="3592318" y="741085"/>
                  <a:pt x="3592318" y="740679"/>
                </a:cubicBezTo>
                <a:lnTo>
                  <a:pt x="3592318" y="735005"/>
                </a:lnTo>
                <a:lnTo>
                  <a:pt x="3630825" y="735005"/>
                </a:lnTo>
                <a:lnTo>
                  <a:pt x="3630825" y="758784"/>
                </a:lnTo>
                <a:lnTo>
                  <a:pt x="3632852" y="758784"/>
                </a:lnTo>
                <a:lnTo>
                  <a:pt x="3647039" y="758784"/>
                </a:lnTo>
                <a:lnTo>
                  <a:pt x="3647039" y="759865"/>
                </a:lnTo>
                <a:lnTo>
                  <a:pt x="3647039" y="767431"/>
                </a:lnTo>
                <a:lnTo>
                  <a:pt x="3648813" y="767431"/>
                </a:lnTo>
                <a:lnTo>
                  <a:pt x="3661226" y="767431"/>
                </a:lnTo>
                <a:lnTo>
                  <a:pt x="3661226" y="743652"/>
                </a:lnTo>
                <a:lnTo>
                  <a:pt x="3662239" y="743652"/>
                </a:lnTo>
                <a:lnTo>
                  <a:pt x="3669332" y="743652"/>
                </a:lnTo>
                <a:lnTo>
                  <a:pt x="3669332" y="711225"/>
                </a:lnTo>
                <a:lnTo>
                  <a:pt x="3670345" y="711225"/>
                </a:lnTo>
                <a:lnTo>
                  <a:pt x="3677440" y="711225"/>
                </a:lnTo>
                <a:lnTo>
                  <a:pt x="3677440" y="709334"/>
                </a:lnTo>
                <a:lnTo>
                  <a:pt x="3677440" y="696093"/>
                </a:lnTo>
                <a:cubicBezTo>
                  <a:pt x="3675413" y="696093"/>
                  <a:pt x="3675413" y="696093"/>
                  <a:pt x="3676172" y="694471"/>
                </a:cubicBezTo>
                <a:lnTo>
                  <a:pt x="3681492" y="683122"/>
                </a:lnTo>
                <a:cubicBezTo>
                  <a:pt x="3681497" y="683139"/>
                  <a:pt x="3681693" y="683813"/>
                  <a:pt x="3689600" y="711225"/>
                </a:cubicBezTo>
                <a:lnTo>
                  <a:pt x="3690359" y="711225"/>
                </a:lnTo>
                <a:lnTo>
                  <a:pt x="3695680" y="711225"/>
                </a:lnTo>
                <a:lnTo>
                  <a:pt x="3695680" y="605298"/>
                </a:lnTo>
                <a:lnTo>
                  <a:pt x="3697199" y="605298"/>
                </a:lnTo>
                <a:lnTo>
                  <a:pt x="3707840" y="605298"/>
                </a:lnTo>
                <a:lnTo>
                  <a:pt x="3707840" y="557739"/>
                </a:lnTo>
                <a:lnTo>
                  <a:pt x="3734187" y="557739"/>
                </a:lnTo>
                <a:lnTo>
                  <a:pt x="3734187" y="536121"/>
                </a:lnTo>
                <a:lnTo>
                  <a:pt x="3768640" y="536121"/>
                </a:lnTo>
                <a:lnTo>
                  <a:pt x="3768640" y="538553"/>
                </a:lnTo>
                <a:lnTo>
                  <a:pt x="3768640" y="555577"/>
                </a:lnTo>
                <a:lnTo>
                  <a:pt x="3770921" y="555577"/>
                </a:lnTo>
                <a:lnTo>
                  <a:pt x="3786881" y="555577"/>
                </a:lnTo>
                <a:lnTo>
                  <a:pt x="3786881" y="603136"/>
                </a:lnTo>
                <a:lnTo>
                  <a:pt x="3787894" y="603136"/>
                </a:lnTo>
                <a:lnTo>
                  <a:pt x="3794988" y="603136"/>
                </a:lnTo>
                <a:lnTo>
                  <a:pt x="3809175" y="607460"/>
                </a:lnTo>
                <a:lnTo>
                  <a:pt x="3809175" y="646372"/>
                </a:lnTo>
                <a:lnTo>
                  <a:pt x="3810187" y="646372"/>
                </a:lnTo>
                <a:lnTo>
                  <a:pt x="3817281" y="646372"/>
                </a:lnTo>
                <a:lnTo>
                  <a:pt x="3817281" y="647993"/>
                </a:lnTo>
                <a:lnTo>
                  <a:pt x="3817281" y="659342"/>
                </a:lnTo>
                <a:lnTo>
                  <a:pt x="3819307" y="659342"/>
                </a:lnTo>
                <a:lnTo>
                  <a:pt x="3833494" y="659342"/>
                </a:lnTo>
                <a:lnTo>
                  <a:pt x="3839574" y="665828"/>
                </a:lnTo>
                <a:lnTo>
                  <a:pt x="3839574" y="687446"/>
                </a:lnTo>
                <a:lnTo>
                  <a:pt x="3841855" y="687446"/>
                </a:lnTo>
                <a:lnTo>
                  <a:pt x="3857815" y="687446"/>
                </a:lnTo>
                <a:lnTo>
                  <a:pt x="3857815" y="688526"/>
                </a:lnTo>
                <a:lnTo>
                  <a:pt x="3857815" y="696093"/>
                </a:lnTo>
                <a:lnTo>
                  <a:pt x="3859081" y="696093"/>
                </a:lnTo>
                <a:lnTo>
                  <a:pt x="3867948" y="696093"/>
                </a:lnTo>
                <a:lnTo>
                  <a:pt x="3867948" y="698254"/>
                </a:lnTo>
                <a:lnTo>
                  <a:pt x="3867948" y="713387"/>
                </a:lnTo>
                <a:cubicBezTo>
                  <a:pt x="3872002" y="713387"/>
                  <a:pt x="3872002" y="713387"/>
                  <a:pt x="3872002" y="711495"/>
                </a:cubicBezTo>
                <a:lnTo>
                  <a:pt x="3872002" y="698254"/>
                </a:lnTo>
                <a:lnTo>
                  <a:pt x="3873015" y="698254"/>
                </a:lnTo>
                <a:lnTo>
                  <a:pt x="3880108" y="698254"/>
                </a:lnTo>
                <a:lnTo>
                  <a:pt x="3880108" y="699876"/>
                </a:lnTo>
                <a:lnTo>
                  <a:pt x="3880108" y="711225"/>
                </a:lnTo>
                <a:lnTo>
                  <a:pt x="3880869" y="711225"/>
                </a:lnTo>
                <a:lnTo>
                  <a:pt x="3886189" y="711225"/>
                </a:lnTo>
                <a:cubicBezTo>
                  <a:pt x="3886189" y="706902"/>
                  <a:pt x="3886189" y="706902"/>
                  <a:pt x="3934828" y="706902"/>
                </a:cubicBezTo>
                <a:lnTo>
                  <a:pt x="3934828" y="708253"/>
                </a:lnTo>
                <a:lnTo>
                  <a:pt x="3934828" y="717710"/>
                </a:lnTo>
                <a:lnTo>
                  <a:pt x="3935589" y="717710"/>
                </a:lnTo>
                <a:lnTo>
                  <a:pt x="3940909" y="717710"/>
                </a:lnTo>
                <a:lnTo>
                  <a:pt x="3940909" y="719872"/>
                </a:lnTo>
                <a:lnTo>
                  <a:pt x="3940909" y="735005"/>
                </a:lnTo>
                <a:cubicBezTo>
                  <a:pt x="3940918" y="735001"/>
                  <a:pt x="3941033" y="734923"/>
                  <a:pt x="3942936" y="733654"/>
                </a:cubicBezTo>
                <a:lnTo>
                  <a:pt x="3957123" y="724196"/>
                </a:lnTo>
                <a:cubicBezTo>
                  <a:pt x="3957125" y="724177"/>
                  <a:pt x="3957256" y="723302"/>
                  <a:pt x="3963202" y="683122"/>
                </a:cubicBezTo>
                <a:cubicBezTo>
                  <a:pt x="3963211" y="683120"/>
                  <a:pt x="3963280" y="683094"/>
                  <a:pt x="3963963" y="682852"/>
                </a:cubicBezTo>
                <a:lnTo>
                  <a:pt x="3969283" y="680960"/>
                </a:lnTo>
                <a:cubicBezTo>
                  <a:pt x="3969283" y="680944"/>
                  <a:pt x="3969316" y="679883"/>
                  <a:pt x="3971310" y="611783"/>
                </a:cubicBezTo>
                <a:cubicBezTo>
                  <a:pt x="3971310" y="611801"/>
                  <a:pt x="3971343" y="612892"/>
                  <a:pt x="3973337" y="680960"/>
                </a:cubicBezTo>
                <a:cubicBezTo>
                  <a:pt x="3973345" y="680963"/>
                  <a:pt x="3973417" y="680988"/>
                  <a:pt x="3974096" y="681230"/>
                </a:cubicBezTo>
                <a:lnTo>
                  <a:pt x="3979416" y="683122"/>
                </a:lnTo>
                <a:lnTo>
                  <a:pt x="3979416" y="596651"/>
                </a:lnTo>
                <a:cubicBezTo>
                  <a:pt x="3983470" y="596651"/>
                  <a:pt x="3983470" y="596651"/>
                  <a:pt x="3983470" y="564224"/>
                </a:cubicBezTo>
                <a:lnTo>
                  <a:pt x="4021977" y="564224"/>
                </a:lnTo>
                <a:lnTo>
                  <a:pt x="4021977" y="596651"/>
                </a:lnTo>
                <a:lnTo>
                  <a:pt x="4022736" y="596651"/>
                </a:lnTo>
                <a:lnTo>
                  <a:pt x="4028057" y="596651"/>
                </a:lnTo>
                <a:lnTo>
                  <a:pt x="4028057" y="514503"/>
                </a:lnTo>
                <a:lnTo>
                  <a:pt x="4029830" y="514503"/>
                </a:lnTo>
                <a:lnTo>
                  <a:pt x="4042244" y="514503"/>
                </a:lnTo>
                <a:lnTo>
                  <a:pt x="4042244" y="512612"/>
                </a:lnTo>
                <a:lnTo>
                  <a:pt x="4042244" y="499371"/>
                </a:lnTo>
                <a:lnTo>
                  <a:pt x="4064537" y="499371"/>
                </a:lnTo>
                <a:lnTo>
                  <a:pt x="4064537" y="498290"/>
                </a:lnTo>
                <a:lnTo>
                  <a:pt x="4064537" y="490724"/>
                </a:lnTo>
                <a:lnTo>
                  <a:pt x="4066310" y="490724"/>
                </a:lnTo>
                <a:lnTo>
                  <a:pt x="4078724" y="490724"/>
                </a:lnTo>
                <a:lnTo>
                  <a:pt x="4078724" y="491805"/>
                </a:lnTo>
                <a:lnTo>
                  <a:pt x="4078724" y="499371"/>
                </a:lnTo>
                <a:lnTo>
                  <a:pt x="4079485" y="499371"/>
                </a:lnTo>
                <a:lnTo>
                  <a:pt x="4084805" y="499371"/>
                </a:lnTo>
                <a:lnTo>
                  <a:pt x="4094938" y="495047"/>
                </a:lnTo>
                <a:lnTo>
                  <a:pt x="4098990" y="498290"/>
                </a:lnTo>
                <a:lnTo>
                  <a:pt x="4098990" y="490724"/>
                </a:lnTo>
                <a:lnTo>
                  <a:pt x="4101271" y="490724"/>
                </a:lnTo>
                <a:lnTo>
                  <a:pt x="4117231" y="490724"/>
                </a:lnTo>
                <a:lnTo>
                  <a:pt x="4117231" y="491805"/>
                </a:lnTo>
                <a:lnTo>
                  <a:pt x="4117231" y="499371"/>
                </a:lnTo>
                <a:lnTo>
                  <a:pt x="4147632" y="499371"/>
                </a:lnTo>
                <a:lnTo>
                  <a:pt x="4147632" y="500992"/>
                </a:lnTo>
                <a:lnTo>
                  <a:pt x="4147632" y="512342"/>
                </a:lnTo>
                <a:lnTo>
                  <a:pt x="4173978" y="512342"/>
                </a:lnTo>
                <a:lnTo>
                  <a:pt x="4173978" y="542606"/>
                </a:lnTo>
                <a:lnTo>
                  <a:pt x="4174739" y="542606"/>
                </a:lnTo>
                <a:lnTo>
                  <a:pt x="4180058" y="542606"/>
                </a:lnTo>
                <a:lnTo>
                  <a:pt x="4180058" y="543687"/>
                </a:lnTo>
                <a:lnTo>
                  <a:pt x="4180058" y="551254"/>
                </a:lnTo>
                <a:cubicBezTo>
                  <a:pt x="4184113" y="551254"/>
                  <a:pt x="4184113" y="551254"/>
                  <a:pt x="4184113" y="581518"/>
                </a:cubicBezTo>
                <a:lnTo>
                  <a:pt x="4184872" y="581518"/>
                </a:lnTo>
                <a:lnTo>
                  <a:pt x="4190192" y="581518"/>
                </a:lnTo>
                <a:lnTo>
                  <a:pt x="4190192" y="582329"/>
                </a:lnTo>
                <a:lnTo>
                  <a:pt x="4190192" y="588004"/>
                </a:lnTo>
                <a:lnTo>
                  <a:pt x="4191206" y="588004"/>
                </a:lnTo>
                <a:lnTo>
                  <a:pt x="4198298" y="588004"/>
                </a:lnTo>
                <a:lnTo>
                  <a:pt x="4198298" y="618269"/>
                </a:lnTo>
                <a:lnTo>
                  <a:pt x="4200325" y="618269"/>
                </a:lnTo>
                <a:lnTo>
                  <a:pt x="4214512" y="618269"/>
                </a:lnTo>
                <a:lnTo>
                  <a:pt x="4214512" y="642048"/>
                </a:lnTo>
                <a:cubicBezTo>
                  <a:pt x="4216539" y="642048"/>
                  <a:pt x="4216539" y="642048"/>
                  <a:pt x="4216539" y="643669"/>
                </a:cubicBezTo>
                <a:lnTo>
                  <a:pt x="4216539" y="655019"/>
                </a:lnTo>
                <a:lnTo>
                  <a:pt x="4217299" y="655019"/>
                </a:lnTo>
                <a:lnTo>
                  <a:pt x="4222619" y="655019"/>
                </a:lnTo>
                <a:lnTo>
                  <a:pt x="4222619" y="678798"/>
                </a:lnTo>
                <a:lnTo>
                  <a:pt x="4223886" y="678798"/>
                </a:lnTo>
                <a:lnTo>
                  <a:pt x="4232752" y="678798"/>
                </a:lnTo>
                <a:cubicBezTo>
                  <a:pt x="4234779" y="680960"/>
                  <a:pt x="4234779" y="680960"/>
                  <a:pt x="4234779" y="682852"/>
                </a:cubicBezTo>
                <a:lnTo>
                  <a:pt x="4234779" y="696093"/>
                </a:lnTo>
                <a:cubicBezTo>
                  <a:pt x="4234784" y="696086"/>
                  <a:pt x="4234871" y="695979"/>
                  <a:pt x="4236299" y="694201"/>
                </a:cubicBezTo>
                <a:lnTo>
                  <a:pt x="4246939" y="680960"/>
                </a:lnTo>
                <a:lnTo>
                  <a:pt x="4275314" y="680960"/>
                </a:lnTo>
                <a:lnTo>
                  <a:pt x="4275314" y="767431"/>
                </a:lnTo>
                <a:lnTo>
                  <a:pt x="4276073" y="767431"/>
                </a:lnTo>
                <a:lnTo>
                  <a:pt x="4281393" y="767431"/>
                </a:lnTo>
                <a:cubicBezTo>
                  <a:pt x="4281397" y="767423"/>
                  <a:pt x="4281456" y="767323"/>
                  <a:pt x="4282153" y="766080"/>
                </a:cubicBezTo>
                <a:lnTo>
                  <a:pt x="4287473" y="756622"/>
                </a:lnTo>
                <a:lnTo>
                  <a:pt x="4287473" y="758514"/>
                </a:lnTo>
                <a:lnTo>
                  <a:pt x="4287473" y="771755"/>
                </a:lnTo>
                <a:cubicBezTo>
                  <a:pt x="4291526" y="771755"/>
                  <a:pt x="4291526" y="771755"/>
                  <a:pt x="4291526" y="726358"/>
                </a:cubicBezTo>
                <a:lnTo>
                  <a:pt x="4292286" y="726358"/>
                </a:lnTo>
                <a:lnTo>
                  <a:pt x="4297606" y="726358"/>
                </a:lnTo>
                <a:lnTo>
                  <a:pt x="4297606" y="661504"/>
                </a:lnTo>
                <a:lnTo>
                  <a:pt x="4298620" y="661504"/>
                </a:lnTo>
                <a:lnTo>
                  <a:pt x="4305713" y="661504"/>
                </a:lnTo>
                <a:cubicBezTo>
                  <a:pt x="4305719" y="661483"/>
                  <a:pt x="4305984" y="660543"/>
                  <a:pt x="4317873" y="618269"/>
                </a:cubicBezTo>
                <a:lnTo>
                  <a:pt x="4319140" y="618269"/>
                </a:lnTo>
                <a:lnTo>
                  <a:pt x="4328007" y="618269"/>
                </a:lnTo>
                <a:cubicBezTo>
                  <a:pt x="4328013" y="618292"/>
                  <a:pt x="4328239" y="619258"/>
                  <a:pt x="4338140" y="661504"/>
                </a:cubicBezTo>
                <a:lnTo>
                  <a:pt x="4339153" y="661504"/>
                </a:lnTo>
                <a:lnTo>
                  <a:pt x="4346247" y="661504"/>
                </a:lnTo>
                <a:lnTo>
                  <a:pt x="4346247" y="700416"/>
                </a:lnTo>
                <a:lnTo>
                  <a:pt x="4348020" y="700416"/>
                </a:lnTo>
                <a:lnTo>
                  <a:pt x="4360434" y="700416"/>
                </a:lnTo>
                <a:lnTo>
                  <a:pt x="4360434" y="702578"/>
                </a:lnTo>
                <a:lnTo>
                  <a:pt x="4360434" y="717710"/>
                </a:lnTo>
                <a:cubicBezTo>
                  <a:pt x="4364487" y="717710"/>
                  <a:pt x="4364487" y="717710"/>
                  <a:pt x="4364487" y="715549"/>
                </a:cubicBezTo>
                <a:lnTo>
                  <a:pt x="4364487" y="700416"/>
                </a:lnTo>
                <a:lnTo>
                  <a:pt x="4366007" y="700416"/>
                </a:lnTo>
                <a:lnTo>
                  <a:pt x="4376647" y="700416"/>
                </a:lnTo>
                <a:lnTo>
                  <a:pt x="4376647" y="702037"/>
                </a:lnTo>
                <a:lnTo>
                  <a:pt x="4376647" y="713387"/>
                </a:lnTo>
                <a:lnTo>
                  <a:pt x="4407048" y="713387"/>
                </a:lnTo>
                <a:lnTo>
                  <a:pt x="4407048" y="676637"/>
                </a:lnTo>
                <a:lnTo>
                  <a:pt x="4408314" y="676637"/>
                </a:lnTo>
                <a:lnTo>
                  <a:pt x="4417181" y="676637"/>
                </a:lnTo>
                <a:lnTo>
                  <a:pt x="4417181" y="698254"/>
                </a:lnTo>
                <a:cubicBezTo>
                  <a:pt x="4419208" y="698254"/>
                  <a:pt x="4419208" y="698254"/>
                  <a:pt x="4419208" y="665828"/>
                </a:cubicBezTo>
                <a:lnTo>
                  <a:pt x="4441501" y="665828"/>
                </a:lnTo>
                <a:lnTo>
                  <a:pt x="4441501" y="664206"/>
                </a:lnTo>
                <a:lnTo>
                  <a:pt x="4441501" y="652857"/>
                </a:lnTo>
                <a:lnTo>
                  <a:pt x="4442262" y="652857"/>
                </a:lnTo>
                <a:lnTo>
                  <a:pt x="4447582" y="652857"/>
                </a:lnTo>
                <a:lnTo>
                  <a:pt x="4447582" y="650966"/>
                </a:lnTo>
                <a:lnTo>
                  <a:pt x="4447582" y="637725"/>
                </a:lnTo>
                <a:lnTo>
                  <a:pt x="4451635" y="644210"/>
                </a:lnTo>
                <a:lnTo>
                  <a:pt x="4453915" y="644210"/>
                </a:lnTo>
                <a:lnTo>
                  <a:pt x="4469875" y="644210"/>
                </a:lnTo>
                <a:lnTo>
                  <a:pt x="4469875" y="643399"/>
                </a:lnTo>
                <a:lnTo>
                  <a:pt x="4469875" y="637725"/>
                </a:lnTo>
                <a:lnTo>
                  <a:pt x="4470636" y="637725"/>
                </a:lnTo>
                <a:lnTo>
                  <a:pt x="4475956" y="637725"/>
                </a:lnTo>
                <a:lnTo>
                  <a:pt x="4475956" y="639076"/>
                </a:lnTo>
                <a:lnTo>
                  <a:pt x="4475956" y="648534"/>
                </a:lnTo>
                <a:lnTo>
                  <a:pt x="4514462" y="648534"/>
                </a:lnTo>
                <a:lnTo>
                  <a:pt x="4514462" y="786887"/>
                </a:lnTo>
                <a:lnTo>
                  <a:pt x="4515982" y="786887"/>
                </a:lnTo>
                <a:lnTo>
                  <a:pt x="4526622" y="786887"/>
                </a:lnTo>
                <a:lnTo>
                  <a:pt x="4526622" y="773917"/>
                </a:lnTo>
                <a:lnTo>
                  <a:pt x="4530676" y="773917"/>
                </a:lnTo>
                <a:lnTo>
                  <a:pt x="4530676" y="786887"/>
                </a:lnTo>
                <a:lnTo>
                  <a:pt x="4561076" y="786887"/>
                </a:lnTo>
                <a:lnTo>
                  <a:pt x="4561076" y="756622"/>
                </a:lnTo>
                <a:lnTo>
                  <a:pt x="4573236" y="756622"/>
                </a:lnTo>
                <a:lnTo>
                  <a:pt x="4585396" y="754461"/>
                </a:lnTo>
                <a:cubicBezTo>
                  <a:pt x="4587423" y="754461"/>
                  <a:pt x="4587423" y="756622"/>
                  <a:pt x="4589450" y="756622"/>
                </a:cubicBezTo>
                <a:lnTo>
                  <a:pt x="4599583" y="756622"/>
                </a:lnTo>
                <a:lnTo>
                  <a:pt x="4599583" y="786887"/>
                </a:lnTo>
                <a:lnTo>
                  <a:pt x="4607690" y="786887"/>
                </a:lnTo>
                <a:lnTo>
                  <a:pt x="4607690" y="804182"/>
                </a:lnTo>
                <a:lnTo>
                  <a:pt x="4617026" y="805087"/>
                </a:lnTo>
                <a:lnTo>
                  <a:pt x="4629984" y="805087"/>
                </a:lnTo>
                <a:lnTo>
                  <a:pt x="4629984" y="789049"/>
                </a:lnTo>
                <a:lnTo>
                  <a:pt x="4697940" y="789049"/>
                </a:lnTo>
                <a:lnTo>
                  <a:pt x="4697940" y="703796"/>
                </a:lnTo>
                <a:lnTo>
                  <a:pt x="4769948" y="703796"/>
                </a:lnTo>
                <a:lnTo>
                  <a:pt x="4769948" y="782564"/>
                </a:lnTo>
                <a:lnTo>
                  <a:pt x="4771852" y="782564"/>
                </a:lnTo>
                <a:lnTo>
                  <a:pt x="4773094" y="805087"/>
                </a:lnTo>
                <a:lnTo>
                  <a:pt x="4782770" y="805087"/>
                </a:lnTo>
                <a:cubicBezTo>
                  <a:pt x="4783306" y="797873"/>
                  <a:pt x="4784012" y="790219"/>
                  <a:pt x="4784012" y="782564"/>
                </a:cubicBezTo>
                <a:lnTo>
                  <a:pt x="4790092" y="782564"/>
                </a:lnTo>
                <a:lnTo>
                  <a:pt x="4791334" y="805087"/>
                </a:lnTo>
                <a:lnTo>
                  <a:pt x="4841956" y="805087"/>
                </a:lnTo>
                <a:lnTo>
                  <a:pt x="4841956" y="642059"/>
                </a:lnTo>
                <a:lnTo>
                  <a:pt x="5039284" y="642059"/>
                </a:lnTo>
                <a:lnTo>
                  <a:pt x="5039284" y="805087"/>
                </a:lnTo>
                <a:lnTo>
                  <a:pt x="5057980" y="805087"/>
                </a:lnTo>
                <a:lnTo>
                  <a:pt x="5057980" y="722394"/>
                </a:lnTo>
                <a:lnTo>
                  <a:pt x="5153101" y="722394"/>
                </a:lnTo>
                <a:cubicBezTo>
                  <a:pt x="5177697" y="711525"/>
                  <a:pt x="5186011" y="668050"/>
                  <a:pt x="5205564" y="657181"/>
                </a:cubicBezTo>
                <a:lnTo>
                  <a:pt x="5270418" y="657181"/>
                </a:lnTo>
                <a:lnTo>
                  <a:pt x="5270418" y="732843"/>
                </a:lnTo>
                <a:lnTo>
                  <a:pt x="5278525" y="732843"/>
                </a:lnTo>
                <a:cubicBezTo>
                  <a:pt x="5278525" y="730681"/>
                  <a:pt x="5280552" y="728519"/>
                  <a:pt x="5280552" y="726358"/>
                </a:cubicBezTo>
                <a:lnTo>
                  <a:pt x="5286632" y="726358"/>
                </a:lnTo>
                <a:cubicBezTo>
                  <a:pt x="5286632" y="728519"/>
                  <a:pt x="5286632" y="730681"/>
                  <a:pt x="5288659" y="735005"/>
                </a:cubicBezTo>
                <a:lnTo>
                  <a:pt x="5300819" y="735005"/>
                </a:lnTo>
                <a:lnTo>
                  <a:pt x="5300819" y="728519"/>
                </a:lnTo>
                <a:lnTo>
                  <a:pt x="5323112" y="728519"/>
                </a:lnTo>
                <a:lnTo>
                  <a:pt x="5323112" y="735005"/>
                </a:lnTo>
                <a:lnTo>
                  <a:pt x="5343379" y="735005"/>
                </a:lnTo>
                <a:lnTo>
                  <a:pt x="5343379" y="780402"/>
                </a:lnTo>
                <a:lnTo>
                  <a:pt x="5357566" y="780402"/>
                </a:lnTo>
                <a:lnTo>
                  <a:pt x="5357566" y="767431"/>
                </a:lnTo>
                <a:lnTo>
                  <a:pt x="5373781" y="767431"/>
                </a:lnTo>
                <a:lnTo>
                  <a:pt x="5373781" y="588004"/>
                </a:lnTo>
                <a:lnTo>
                  <a:pt x="5379860" y="581518"/>
                </a:lnTo>
                <a:lnTo>
                  <a:pt x="5452821" y="581518"/>
                </a:lnTo>
                <a:lnTo>
                  <a:pt x="5452821" y="590166"/>
                </a:lnTo>
                <a:lnTo>
                  <a:pt x="5462954" y="590166"/>
                </a:lnTo>
                <a:lnTo>
                  <a:pt x="5462954" y="704740"/>
                </a:lnTo>
                <a:lnTo>
                  <a:pt x="5485248" y="704740"/>
                </a:lnTo>
                <a:lnTo>
                  <a:pt x="5485248" y="637725"/>
                </a:lnTo>
                <a:lnTo>
                  <a:pt x="5511595" y="637725"/>
                </a:lnTo>
                <a:cubicBezTo>
                  <a:pt x="5513621" y="637725"/>
                  <a:pt x="5513621" y="635563"/>
                  <a:pt x="5515648" y="633401"/>
                </a:cubicBezTo>
                <a:lnTo>
                  <a:pt x="5523755" y="633401"/>
                </a:lnTo>
                <a:cubicBezTo>
                  <a:pt x="5525781" y="635563"/>
                  <a:pt x="5525781" y="637725"/>
                  <a:pt x="5527809" y="637725"/>
                </a:cubicBezTo>
                <a:lnTo>
                  <a:pt x="5550102" y="637725"/>
                </a:lnTo>
                <a:lnTo>
                  <a:pt x="5550102" y="520989"/>
                </a:lnTo>
                <a:cubicBezTo>
                  <a:pt x="5550116" y="520986"/>
                  <a:pt x="5550984" y="520822"/>
                  <a:pt x="5606849" y="510180"/>
                </a:cubicBezTo>
                <a:lnTo>
                  <a:pt x="5606849" y="511261"/>
                </a:lnTo>
                <a:lnTo>
                  <a:pt x="5606849" y="518827"/>
                </a:lnTo>
                <a:lnTo>
                  <a:pt x="5633197" y="518827"/>
                </a:lnTo>
                <a:lnTo>
                  <a:pt x="5633197" y="773917"/>
                </a:lnTo>
                <a:lnTo>
                  <a:pt x="5655490" y="773917"/>
                </a:lnTo>
                <a:lnTo>
                  <a:pt x="5655490" y="769593"/>
                </a:lnTo>
                <a:lnTo>
                  <a:pt x="5667650" y="769593"/>
                </a:lnTo>
                <a:lnTo>
                  <a:pt x="5667650" y="773917"/>
                </a:lnTo>
                <a:lnTo>
                  <a:pt x="5691970" y="773917"/>
                </a:lnTo>
                <a:lnTo>
                  <a:pt x="5691970" y="760946"/>
                </a:lnTo>
                <a:lnTo>
                  <a:pt x="5720344" y="760946"/>
                </a:lnTo>
                <a:cubicBezTo>
                  <a:pt x="5724398" y="756622"/>
                  <a:pt x="5728451" y="756622"/>
                  <a:pt x="5732504" y="756622"/>
                </a:cubicBezTo>
                <a:cubicBezTo>
                  <a:pt x="5738585" y="760946"/>
                  <a:pt x="5746691" y="760946"/>
                  <a:pt x="5752772" y="760946"/>
                </a:cubicBezTo>
                <a:lnTo>
                  <a:pt x="5752772" y="743652"/>
                </a:lnTo>
                <a:lnTo>
                  <a:pt x="5760878" y="743652"/>
                </a:lnTo>
                <a:lnTo>
                  <a:pt x="5760878" y="730681"/>
                </a:lnTo>
                <a:lnTo>
                  <a:pt x="5817625" y="730681"/>
                </a:lnTo>
                <a:lnTo>
                  <a:pt x="5817625" y="700416"/>
                </a:lnTo>
                <a:lnTo>
                  <a:pt x="5835865" y="700416"/>
                </a:lnTo>
                <a:lnTo>
                  <a:pt x="5835865" y="693931"/>
                </a:lnTo>
                <a:lnTo>
                  <a:pt x="5848025" y="693931"/>
                </a:lnTo>
                <a:lnTo>
                  <a:pt x="5848025" y="700416"/>
                </a:lnTo>
                <a:lnTo>
                  <a:pt x="5864239" y="700416"/>
                </a:lnTo>
                <a:lnTo>
                  <a:pt x="5864239" y="750137"/>
                </a:lnTo>
                <a:lnTo>
                  <a:pt x="5896666" y="750137"/>
                </a:lnTo>
                <a:lnTo>
                  <a:pt x="5896666" y="724196"/>
                </a:lnTo>
                <a:lnTo>
                  <a:pt x="5935174" y="724196"/>
                </a:lnTo>
                <a:lnTo>
                  <a:pt x="5935174" y="693931"/>
                </a:lnTo>
                <a:lnTo>
                  <a:pt x="5983814" y="693931"/>
                </a:lnTo>
                <a:lnTo>
                  <a:pt x="5983814" y="805087"/>
                </a:lnTo>
                <a:lnTo>
                  <a:pt x="5983814" y="818866"/>
                </a:lnTo>
                <a:lnTo>
                  <a:pt x="6047612" y="818866"/>
                </a:lnTo>
                <a:cubicBezTo>
                  <a:pt x="6047463" y="787309"/>
                  <a:pt x="6047313" y="755753"/>
                  <a:pt x="6047164" y="724196"/>
                </a:cubicBezTo>
                <a:lnTo>
                  <a:pt x="6067431" y="724196"/>
                </a:lnTo>
                <a:cubicBezTo>
                  <a:pt x="6067435" y="724190"/>
                  <a:pt x="6067472" y="724108"/>
                  <a:pt x="6067938" y="723115"/>
                </a:cubicBezTo>
                <a:lnTo>
                  <a:pt x="6071484" y="715549"/>
                </a:lnTo>
                <a:cubicBezTo>
                  <a:pt x="6071493" y="715550"/>
                  <a:pt x="6071606" y="715568"/>
                  <a:pt x="6073258" y="715819"/>
                </a:cubicBezTo>
                <a:lnTo>
                  <a:pt x="6085671" y="717710"/>
                </a:lnTo>
                <a:cubicBezTo>
                  <a:pt x="6085674" y="717720"/>
                  <a:pt x="6085712" y="717821"/>
                  <a:pt x="6086178" y="719062"/>
                </a:cubicBezTo>
                <a:lnTo>
                  <a:pt x="6089724" y="728519"/>
                </a:lnTo>
                <a:cubicBezTo>
                  <a:pt x="6089738" y="728520"/>
                  <a:pt x="6090334" y="728570"/>
                  <a:pt x="6116071" y="730681"/>
                </a:cubicBezTo>
                <a:lnTo>
                  <a:pt x="6116071" y="607460"/>
                </a:lnTo>
                <a:lnTo>
                  <a:pt x="6118098" y="607460"/>
                </a:lnTo>
                <a:lnTo>
                  <a:pt x="6132285" y="607460"/>
                </a:lnTo>
                <a:lnTo>
                  <a:pt x="6132285" y="471268"/>
                </a:lnTo>
                <a:lnTo>
                  <a:pt x="6134058" y="471268"/>
                </a:lnTo>
                <a:lnTo>
                  <a:pt x="6146472" y="471268"/>
                </a:lnTo>
                <a:lnTo>
                  <a:pt x="6268073" y="471268"/>
                </a:lnTo>
                <a:lnTo>
                  <a:pt x="6270353" y="471268"/>
                </a:lnTo>
                <a:lnTo>
                  <a:pt x="6286314" y="471268"/>
                </a:lnTo>
                <a:lnTo>
                  <a:pt x="6286314" y="611783"/>
                </a:lnTo>
                <a:cubicBezTo>
                  <a:pt x="6286324" y="611782"/>
                  <a:pt x="6286436" y="611761"/>
                  <a:pt x="6287834" y="611513"/>
                </a:cubicBezTo>
                <a:lnTo>
                  <a:pt x="6298474" y="609622"/>
                </a:lnTo>
                <a:cubicBezTo>
                  <a:pt x="6298474" y="609644"/>
                  <a:pt x="6298444" y="610978"/>
                  <a:pt x="6296447" y="698254"/>
                </a:cubicBezTo>
                <a:cubicBezTo>
                  <a:pt x="6296457" y="698256"/>
                  <a:pt x="6296568" y="698276"/>
                  <a:pt x="6297967" y="698525"/>
                </a:cubicBezTo>
                <a:lnTo>
                  <a:pt x="6308607" y="700416"/>
                </a:lnTo>
                <a:cubicBezTo>
                  <a:pt x="6308609" y="700423"/>
                  <a:pt x="6308629" y="700487"/>
                  <a:pt x="6308860" y="701227"/>
                </a:cubicBezTo>
                <a:lnTo>
                  <a:pt x="6310634" y="706902"/>
                </a:lnTo>
                <a:cubicBezTo>
                  <a:pt x="6310636" y="706893"/>
                  <a:pt x="6310681" y="706750"/>
                  <a:pt x="6311394" y="704470"/>
                </a:cubicBezTo>
                <a:lnTo>
                  <a:pt x="6316714" y="687446"/>
                </a:lnTo>
                <a:lnTo>
                  <a:pt x="6318487" y="687446"/>
                </a:lnTo>
                <a:lnTo>
                  <a:pt x="6330901" y="687446"/>
                </a:lnTo>
                <a:lnTo>
                  <a:pt x="6330901" y="719872"/>
                </a:lnTo>
                <a:cubicBezTo>
                  <a:pt x="6330907" y="719877"/>
                  <a:pt x="6330984" y="719917"/>
                  <a:pt x="6331914" y="720413"/>
                </a:cubicBezTo>
                <a:lnTo>
                  <a:pt x="6339008" y="724196"/>
                </a:lnTo>
                <a:lnTo>
                  <a:pt x="6339008" y="725547"/>
                </a:lnTo>
                <a:lnTo>
                  <a:pt x="6339008" y="735005"/>
                </a:lnTo>
                <a:lnTo>
                  <a:pt x="6383595" y="735005"/>
                </a:lnTo>
                <a:lnTo>
                  <a:pt x="6383595" y="736086"/>
                </a:lnTo>
                <a:lnTo>
                  <a:pt x="6383595" y="743652"/>
                </a:lnTo>
                <a:lnTo>
                  <a:pt x="6385621" y="743652"/>
                </a:lnTo>
                <a:lnTo>
                  <a:pt x="6399808" y="743652"/>
                </a:lnTo>
                <a:lnTo>
                  <a:pt x="6399808" y="713387"/>
                </a:lnTo>
                <a:lnTo>
                  <a:pt x="6444395" y="713387"/>
                </a:lnTo>
                <a:lnTo>
                  <a:pt x="6444395" y="712036"/>
                </a:lnTo>
                <a:lnTo>
                  <a:pt x="6444395" y="702578"/>
                </a:lnTo>
                <a:lnTo>
                  <a:pt x="6445409" y="702578"/>
                </a:lnTo>
                <a:lnTo>
                  <a:pt x="6452502" y="702578"/>
                </a:lnTo>
                <a:lnTo>
                  <a:pt x="6452502" y="700687"/>
                </a:lnTo>
                <a:lnTo>
                  <a:pt x="6452502" y="687446"/>
                </a:lnTo>
                <a:lnTo>
                  <a:pt x="6453262" y="687446"/>
                </a:lnTo>
                <a:lnTo>
                  <a:pt x="6458582" y="687446"/>
                </a:lnTo>
                <a:lnTo>
                  <a:pt x="6458582" y="686365"/>
                </a:lnTo>
                <a:lnTo>
                  <a:pt x="6458582" y="678798"/>
                </a:lnTo>
                <a:lnTo>
                  <a:pt x="6460609" y="678798"/>
                </a:lnTo>
                <a:lnTo>
                  <a:pt x="6474796" y="678798"/>
                </a:lnTo>
                <a:lnTo>
                  <a:pt x="6474796" y="679879"/>
                </a:lnTo>
                <a:lnTo>
                  <a:pt x="6474796" y="687446"/>
                </a:lnTo>
                <a:lnTo>
                  <a:pt x="6497089" y="687446"/>
                </a:lnTo>
                <a:lnTo>
                  <a:pt x="6497089" y="685554"/>
                </a:lnTo>
                <a:lnTo>
                  <a:pt x="6497089" y="672313"/>
                </a:lnTo>
                <a:lnTo>
                  <a:pt x="6498863" y="672313"/>
                </a:lnTo>
                <a:lnTo>
                  <a:pt x="6511276" y="672313"/>
                </a:lnTo>
                <a:lnTo>
                  <a:pt x="6511276" y="696093"/>
                </a:lnTo>
                <a:lnTo>
                  <a:pt x="6512290" y="696093"/>
                </a:lnTo>
                <a:lnTo>
                  <a:pt x="6519383" y="696093"/>
                </a:lnTo>
                <a:lnTo>
                  <a:pt x="6519383" y="695012"/>
                </a:lnTo>
                <a:lnTo>
                  <a:pt x="6519383" y="687446"/>
                </a:lnTo>
                <a:lnTo>
                  <a:pt x="6521156" y="687446"/>
                </a:lnTo>
                <a:lnTo>
                  <a:pt x="6533570" y="687446"/>
                </a:lnTo>
                <a:lnTo>
                  <a:pt x="6533570" y="713387"/>
                </a:lnTo>
                <a:lnTo>
                  <a:pt x="6535597" y="713387"/>
                </a:lnTo>
                <a:lnTo>
                  <a:pt x="6549783" y="713387"/>
                </a:lnTo>
                <a:lnTo>
                  <a:pt x="6549783" y="715008"/>
                </a:lnTo>
                <a:lnTo>
                  <a:pt x="6549783" y="726358"/>
                </a:lnTo>
                <a:lnTo>
                  <a:pt x="6550543" y="726358"/>
                </a:lnTo>
                <a:lnTo>
                  <a:pt x="6555864" y="726358"/>
                </a:lnTo>
                <a:lnTo>
                  <a:pt x="6555864" y="725547"/>
                </a:lnTo>
                <a:lnTo>
                  <a:pt x="6555864" y="719872"/>
                </a:lnTo>
                <a:lnTo>
                  <a:pt x="6586264" y="719872"/>
                </a:lnTo>
                <a:lnTo>
                  <a:pt x="6586264" y="743652"/>
                </a:lnTo>
                <a:lnTo>
                  <a:pt x="6587277" y="743652"/>
                </a:lnTo>
                <a:lnTo>
                  <a:pt x="6594371" y="743652"/>
                </a:lnTo>
                <a:lnTo>
                  <a:pt x="6594371" y="744733"/>
                </a:lnTo>
                <a:lnTo>
                  <a:pt x="6594371" y="752299"/>
                </a:lnTo>
                <a:lnTo>
                  <a:pt x="6595131" y="752299"/>
                </a:lnTo>
                <a:lnTo>
                  <a:pt x="6600451" y="752299"/>
                </a:lnTo>
                <a:lnTo>
                  <a:pt x="6600451" y="750137"/>
                </a:lnTo>
                <a:lnTo>
                  <a:pt x="6600451" y="735005"/>
                </a:lnTo>
                <a:lnTo>
                  <a:pt x="6601464" y="735005"/>
                </a:lnTo>
                <a:lnTo>
                  <a:pt x="6608558" y="735005"/>
                </a:lnTo>
                <a:lnTo>
                  <a:pt x="6608558" y="736086"/>
                </a:lnTo>
                <a:lnTo>
                  <a:pt x="6608558" y="743652"/>
                </a:lnTo>
                <a:lnTo>
                  <a:pt x="6613878" y="741659"/>
                </a:lnTo>
                <a:cubicBezTo>
                  <a:pt x="6614638" y="741287"/>
                  <a:pt x="6614638" y="741085"/>
                  <a:pt x="6614638" y="740679"/>
                </a:cubicBezTo>
                <a:lnTo>
                  <a:pt x="6614638" y="735005"/>
                </a:lnTo>
                <a:lnTo>
                  <a:pt x="6653145" y="735005"/>
                </a:lnTo>
                <a:lnTo>
                  <a:pt x="6653145" y="758784"/>
                </a:lnTo>
                <a:lnTo>
                  <a:pt x="6655171" y="758784"/>
                </a:lnTo>
                <a:lnTo>
                  <a:pt x="6669358" y="758784"/>
                </a:lnTo>
                <a:lnTo>
                  <a:pt x="6669358" y="759865"/>
                </a:lnTo>
                <a:lnTo>
                  <a:pt x="6669358" y="767431"/>
                </a:lnTo>
                <a:lnTo>
                  <a:pt x="6671132" y="767431"/>
                </a:lnTo>
                <a:lnTo>
                  <a:pt x="6683545" y="767431"/>
                </a:lnTo>
                <a:lnTo>
                  <a:pt x="6683545" y="743652"/>
                </a:lnTo>
                <a:lnTo>
                  <a:pt x="6684558" y="743652"/>
                </a:lnTo>
                <a:lnTo>
                  <a:pt x="6691652" y="743652"/>
                </a:lnTo>
                <a:lnTo>
                  <a:pt x="6691652" y="711225"/>
                </a:lnTo>
                <a:lnTo>
                  <a:pt x="6692665" y="711225"/>
                </a:lnTo>
                <a:lnTo>
                  <a:pt x="6699759" y="711225"/>
                </a:lnTo>
                <a:lnTo>
                  <a:pt x="6699759" y="709334"/>
                </a:lnTo>
                <a:lnTo>
                  <a:pt x="6699759" y="696093"/>
                </a:lnTo>
                <a:cubicBezTo>
                  <a:pt x="6697732" y="696093"/>
                  <a:pt x="6697732" y="696093"/>
                  <a:pt x="6698492" y="694471"/>
                </a:cubicBezTo>
                <a:lnTo>
                  <a:pt x="6703812" y="683122"/>
                </a:lnTo>
                <a:cubicBezTo>
                  <a:pt x="6703817" y="683139"/>
                  <a:pt x="6704012" y="683813"/>
                  <a:pt x="6711919" y="711225"/>
                </a:cubicBezTo>
                <a:lnTo>
                  <a:pt x="6712679" y="711225"/>
                </a:lnTo>
                <a:lnTo>
                  <a:pt x="6717999" y="711225"/>
                </a:lnTo>
                <a:lnTo>
                  <a:pt x="6717999" y="605298"/>
                </a:lnTo>
                <a:lnTo>
                  <a:pt x="6719519" y="605298"/>
                </a:lnTo>
                <a:lnTo>
                  <a:pt x="6730159" y="605298"/>
                </a:lnTo>
                <a:lnTo>
                  <a:pt x="6730159" y="557739"/>
                </a:lnTo>
                <a:lnTo>
                  <a:pt x="6756506" y="557739"/>
                </a:lnTo>
                <a:lnTo>
                  <a:pt x="6756506" y="536121"/>
                </a:lnTo>
                <a:lnTo>
                  <a:pt x="6790960" y="536121"/>
                </a:lnTo>
                <a:lnTo>
                  <a:pt x="6790960" y="538553"/>
                </a:lnTo>
                <a:lnTo>
                  <a:pt x="6790960" y="555577"/>
                </a:lnTo>
                <a:lnTo>
                  <a:pt x="6793240" y="555577"/>
                </a:lnTo>
                <a:lnTo>
                  <a:pt x="6809200" y="555577"/>
                </a:lnTo>
                <a:lnTo>
                  <a:pt x="6809200" y="603136"/>
                </a:lnTo>
                <a:lnTo>
                  <a:pt x="6810213" y="603136"/>
                </a:lnTo>
                <a:lnTo>
                  <a:pt x="6817307" y="603136"/>
                </a:lnTo>
                <a:lnTo>
                  <a:pt x="6831494" y="607460"/>
                </a:lnTo>
                <a:lnTo>
                  <a:pt x="6831494" y="646372"/>
                </a:lnTo>
                <a:lnTo>
                  <a:pt x="6832507" y="646372"/>
                </a:lnTo>
                <a:lnTo>
                  <a:pt x="6839600" y="646372"/>
                </a:lnTo>
                <a:lnTo>
                  <a:pt x="6839600" y="647993"/>
                </a:lnTo>
                <a:lnTo>
                  <a:pt x="6839600" y="659342"/>
                </a:lnTo>
                <a:lnTo>
                  <a:pt x="6841627" y="659342"/>
                </a:lnTo>
                <a:lnTo>
                  <a:pt x="6855814" y="659342"/>
                </a:lnTo>
                <a:lnTo>
                  <a:pt x="6861894" y="665828"/>
                </a:lnTo>
                <a:lnTo>
                  <a:pt x="6861894" y="687446"/>
                </a:lnTo>
                <a:lnTo>
                  <a:pt x="6864174" y="687446"/>
                </a:lnTo>
                <a:lnTo>
                  <a:pt x="6880134" y="687446"/>
                </a:lnTo>
                <a:lnTo>
                  <a:pt x="6880134" y="688526"/>
                </a:lnTo>
                <a:lnTo>
                  <a:pt x="6880134" y="696093"/>
                </a:lnTo>
                <a:lnTo>
                  <a:pt x="6881401" y="696093"/>
                </a:lnTo>
                <a:lnTo>
                  <a:pt x="6890268" y="696093"/>
                </a:lnTo>
                <a:lnTo>
                  <a:pt x="6890268" y="698254"/>
                </a:lnTo>
                <a:lnTo>
                  <a:pt x="6890268" y="713387"/>
                </a:lnTo>
                <a:cubicBezTo>
                  <a:pt x="6894321" y="713387"/>
                  <a:pt x="6894321" y="713387"/>
                  <a:pt x="6894321" y="711495"/>
                </a:cubicBezTo>
                <a:lnTo>
                  <a:pt x="6894321" y="698254"/>
                </a:lnTo>
                <a:lnTo>
                  <a:pt x="6895334" y="698254"/>
                </a:lnTo>
                <a:lnTo>
                  <a:pt x="6902428" y="698254"/>
                </a:lnTo>
                <a:lnTo>
                  <a:pt x="6902428" y="699876"/>
                </a:lnTo>
                <a:lnTo>
                  <a:pt x="6902428" y="711225"/>
                </a:lnTo>
                <a:lnTo>
                  <a:pt x="6903188" y="711225"/>
                </a:lnTo>
                <a:lnTo>
                  <a:pt x="6908508" y="711225"/>
                </a:lnTo>
                <a:cubicBezTo>
                  <a:pt x="6908508" y="706902"/>
                  <a:pt x="6908508" y="706902"/>
                  <a:pt x="6957148" y="706902"/>
                </a:cubicBezTo>
                <a:lnTo>
                  <a:pt x="6957148" y="708253"/>
                </a:lnTo>
                <a:lnTo>
                  <a:pt x="6957148" y="717710"/>
                </a:lnTo>
                <a:lnTo>
                  <a:pt x="6957908" y="717710"/>
                </a:lnTo>
                <a:lnTo>
                  <a:pt x="6963229" y="717710"/>
                </a:lnTo>
                <a:lnTo>
                  <a:pt x="6963229" y="719872"/>
                </a:lnTo>
                <a:lnTo>
                  <a:pt x="6963229" y="735005"/>
                </a:lnTo>
                <a:cubicBezTo>
                  <a:pt x="6963237" y="735001"/>
                  <a:pt x="6963353" y="734923"/>
                  <a:pt x="6965255" y="733654"/>
                </a:cubicBezTo>
                <a:lnTo>
                  <a:pt x="6979442" y="724196"/>
                </a:lnTo>
                <a:cubicBezTo>
                  <a:pt x="6979444" y="724177"/>
                  <a:pt x="6979575" y="723302"/>
                  <a:pt x="6985522" y="683122"/>
                </a:cubicBezTo>
                <a:cubicBezTo>
                  <a:pt x="6985531" y="683120"/>
                  <a:pt x="6985600" y="683094"/>
                  <a:pt x="6986282" y="682852"/>
                </a:cubicBezTo>
                <a:lnTo>
                  <a:pt x="6991602" y="680960"/>
                </a:lnTo>
                <a:cubicBezTo>
                  <a:pt x="6991602" y="680944"/>
                  <a:pt x="6991635" y="679883"/>
                  <a:pt x="6993629" y="611783"/>
                </a:cubicBezTo>
                <a:cubicBezTo>
                  <a:pt x="6993629" y="611801"/>
                  <a:pt x="6993662" y="612892"/>
                  <a:pt x="6995656" y="680960"/>
                </a:cubicBezTo>
                <a:cubicBezTo>
                  <a:pt x="6995665" y="680963"/>
                  <a:pt x="6995736" y="680988"/>
                  <a:pt x="6996416" y="681230"/>
                </a:cubicBezTo>
                <a:lnTo>
                  <a:pt x="7001736" y="683122"/>
                </a:lnTo>
                <a:lnTo>
                  <a:pt x="7001736" y="596651"/>
                </a:lnTo>
                <a:cubicBezTo>
                  <a:pt x="7005789" y="596651"/>
                  <a:pt x="7005789" y="596651"/>
                  <a:pt x="7005789" y="564224"/>
                </a:cubicBezTo>
                <a:lnTo>
                  <a:pt x="7044296" y="564224"/>
                </a:lnTo>
                <a:lnTo>
                  <a:pt x="7044296" y="596651"/>
                </a:lnTo>
                <a:lnTo>
                  <a:pt x="7045056" y="596651"/>
                </a:lnTo>
                <a:lnTo>
                  <a:pt x="7050376" y="596651"/>
                </a:lnTo>
                <a:lnTo>
                  <a:pt x="7050376" y="514503"/>
                </a:lnTo>
                <a:lnTo>
                  <a:pt x="7052150" y="514503"/>
                </a:lnTo>
                <a:lnTo>
                  <a:pt x="7064563" y="514503"/>
                </a:lnTo>
                <a:lnTo>
                  <a:pt x="7064563" y="512612"/>
                </a:lnTo>
                <a:lnTo>
                  <a:pt x="7064563" y="499371"/>
                </a:lnTo>
                <a:lnTo>
                  <a:pt x="7086857" y="499371"/>
                </a:lnTo>
                <a:lnTo>
                  <a:pt x="7086857" y="498290"/>
                </a:lnTo>
                <a:lnTo>
                  <a:pt x="7086857" y="490724"/>
                </a:lnTo>
                <a:lnTo>
                  <a:pt x="7088630" y="490724"/>
                </a:lnTo>
                <a:lnTo>
                  <a:pt x="7101044" y="490724"/>
                </a:lnTo>
                <a:lnTo>
                  <a:pt x="7101044" y="491805"/>
                </a:lnTo>
                <a:lnTo>
                  <a:pt x="7101044" y="499371"/>
                </a:lnTo>
                <a:lnTo>
                  <a:pt x="7101804" y="499371"/>
                </a:lnTo>
                <a:lnTo>
                  <a:pt x="7107124" y="499371"/>
                </a:lnTo>
                <a:lnTo>
                  <a:pt x="7117257" y="495047"/>
                </a:lnTo>
                <a:lnTo>
                  <a:pt x="7121310" y="498290"/>
                </a:lnTo>
                <a:lnTo>
                  <a:pt x="7121310" y="490724"/>
                </a:lnTo>
                <a:lnTo>
                  <a:pt x="7123590" y="490724"/>
                </a:lnTo>
                <a:lnTo>
                  <a:pt x="7139551" y="490724"/>
                </a:lnTo>
                <a:lnTo>
                  <a:pt x="7139551" y="491805"/>
                </a:lnTo>
                <a:lnTo>
                  <a:pt x="7139551" y="499371"/>
                </a:lnTo>
                <a:lnTo>
                  <a:pt x="7169951" y="499371"/>
                </a:lnTo>
                <a:lnTo>
                  <a:pt x="7169951" y="500992"/>
                </a:lnTo>
                <a:lnTo>
                  <a:pt x="7169951" y="512342"/>
                </a:lnTo>
                <a:lnTo>
                  <a:pt x="7196298" y="512342"/>
                </a:lnTo>
                <a:lnTo>
                  <a:pt x="7196298" y="542606"/>
                </a:lnTo>
                <a:lnTo>
                  <a:pt x="7197058" y="542606"/>
                </a:lnTo>
                <a:lnTo>
                  <a:pt x="7202378" y="542606"/>
                </a:lnTo>
                <a:lnTo>
                  <a:pt x="7202378" y="543687"/>
                </a:lnTo>
                <a:lnTo>
                  <a:pt x="7202378" y="551254"/>
                </a:lnTo>
                <a:cubicBezTo>
                  <a:pt x="7206432" y="551254"/>
                  <a:pt x="7206432" y="551254"/>
                  <a:pt x="7206432" y="581518"/>
                </a:cubicBezTo>
                <a:lnTo>
                  <a:pt x="7207192" y="581518"/>
                </a:lnTo>
                <a:lnTo>
                  <a:pt x="7212512" y="581518"/>
                </a:lnTo>
                <a:lnTo>
                  <a:pt x="7212512" y="582329"/>
                </a:lnTo>
                <a:lnTo>
                  <a:pt x="7212512" y="588004"/>
                </a:lnTo>
                <a:lnTo>
                  <a:pt x="7213525" y="588004"/>
                </a:lnTo>
                <a:lnTo>
                  <a:pt x="7220618" y="588004"/>
                </a:lnTo>
                <a:lnTo>
                  <a:pt x="7220618" y="618269"/>
                </a:lnTo>
                <a:lnTo>
                  <a:pt x="7222645" y="618269"/>
                </a:lnTo>
                <a:lnTo>
                  <a:pt x="7236832" y="618269"/>
                </a:lnTo>
                <a:lnTo>
                  <a:pt x="7236832" y="642048"/>
                </a:lnTo>
                <a:cubicBezTo>
                  <a:pt x="7238859" y="642048"/>
                  <a:pt x="7238859" y="642048"/>
                  <a:pt x="7238859" y="643669"/>
                </a:cubicBezTo>
                <a:lnTo>
                  <a:pt x="7238859" y="655019"/>
                </a:lnTo>
                <a:lnTo>
                  <a:pt x="7239619" y="655019"/>
                </a:lnTo>
                <a:lnTo>
                  <a:pt x="7244939" y="655019"/>
                </a:lnTo>
                <a:lnTo>
                  <a:pt x="7244939" y="678798"/>
                </a:lnTo>
                <a:lnTo>
                  <a:pt x="7246205" y="678798"/>
                </a:lnTo>
                <a:lnTo>
                  <a:pt x="7255072" y="678798"/>
                </a:lnTo>
                <a:cubicBezTo>
                  <a:pt x="7257099" y="680960"/>
                  <a:pt x="7257099" y="680960"/>
                  <a:pt x="7257099" y="682852"/>
                </a:cubicBezTo>
                <a:lnTo>
                  <a:pt x="7257099" y="696093"/>
                </a:lnTo>
                <a:cubicBezTo>
                  <a:pt x="7257104" y="696086"/>
                  <a:pt x="7257191" y="695979"/>
                  <a:pt x="7258619" y="694201"/>
                </a:cubicBezTo>
                <a:lnTo>
                  <a:pt x="7269259" y="680960"/>
                </a:lnTo>
                <a:lnTo>
                  <a:pt x="7297633" y="680960"/>
                </a:lnTo>
                <a:lnTo>
                  <a:pt x="7297633" y="767431"/>
                </a:lnTo>
                <a:lnTo>
                  <a:pt x="7298393" y="767431"/>
                </a:lnTo>
                <a:lnTo>
                  <a:pt x="7303713" y="767431"/>
                </a:lnTo>
                <a:cubicBezTo>
                  <a:pt x="7303717" y="767423"/>
                  <a:pt x="7303776" y="767323"/>
                  <a:pt x="7304473" y="766080"/>
                </a:cubicBezTo>
                <a:lnTo>
                  <a:pt x="7309793" y="756622"/>
                </a:lnTo>
                <a:lnTo>
                  <a:pt x="7309793" y="758514"/>
                </a:lnTo>
                <a:lnTo>
                  <a:pt x="7309793" y="771755"/>
                </a:lnTo>
                <a:cubicBezTo>
                  <a:pt x="7313846" y="771755"/>
                  <a:pt x="7313846" y="771755"/>
                  <a:pt x="7313846" y="726358"/>
                </a:cubicBezTo>
                <a:lnTo>
                  <a:pt x="7314606" y="726358"/>
                </a:lnTo>
                <a:lnTo>
                  <a:pt x="7319926" y="726358"/>
                </a:lnTo>
                <a:lnTo>
                  <a:pt x="7319926" y="661504"/>
                </a:lnTo>
                <a:lnTo>
                  <a:pt x="7320940" y="661504"/>
                </a:lnTo>
                <a:lnTo>
                  <a:pt x="7328033" y="661504"/>
                </a:lnTo>
                <a:cubicBezTo>
                  <a:pt x="7328039" y="661483"/>
                  <a:pt x="7328303" y="660543"/>
                  <a:pt x="7340193" y="618269"/>
                </a:cubicBezTo>
                <a:lnTo>
                  <a:pt x="7341460" y="618269"/>
                </a:lnTo>
                <a:lnTo>
                  <a:pt x="7350327" y="618269"/>
                </a:lnTo>
                <a:cubicBezTo>
                  <a:pt x="7350332" y="618292"/>
                  <a:pt x="7350558" y="619258"/>
                  <a:pt x="7360460" y="661504"/>
                </a:cubicBezTo>
                <a:lnTo>
                  <a:pt x="7361473" y="661504"/>
                </a:lnTo>
                <a:lnTo>
                  <a:pt x="7368567" y="661504"/>
                </a:lnTo>
                <a:lnTo>
                  <a:pt x="7368567" y="700416"/>
                </a:lnTo>
                <a:lnTo>
                  <a:pt x="7370340" y="700416"/>
                </a:lnTo>
                <a:lnTo>
                  <a:pt x="7382754" y="700416"/>
                </a:lnTo>
                <a:lnTo>
                  <a:pt x="7382754" y="702578"/>
                </a:lnTo>
                <a:lnTo>
                  <a:pt x="7382754" y="717710"/>
                </a:lnTo>
                <a:cubicBezTo>
                  <a:pt x="7386807" y="717710"/>
                  <a:pt x="7386807" y="717710"/>
                  <a:pt x="7386807" y="715549"/>
                </a:cubicBezTo>
                <a:lnTo>
                  <a:pt x="7386807" y="700416"/>
                </a:lnTo>
                <a:lnTo>
                  <a:pt x="7388327" y="700416"/>
                </a:lnTo>
                <a:lnTo>
                  <a:pt x="7398967" y="700416"/>
                </a:lnTo>
                <a:lnTo>
                  <a:pt x="7398967" y="702037"/>
                </a:lnTo>
                <a:lnTo>
                  <a:pt x="7398967" y="713387"/>
                </a:lnTo>
                <a:lnTo>
                  <a:pt x="7429368" y="713387"/>
                </a:lnTo>
                <a:lnTo>
                  <a:pt x="7429368" y="676637"/>
                </a:lnTo>
                <a:lnTo>
                  <a:pt x="7430634" y="676637"/>
                </a:lnTo>
                <a:lnTo>
                  <a:pt x="7439501" y="676637"/>
                </a:lnTo>
                <a:lnTo>
                  <a:pt x="7439501" y="698254"/>
                </a:lnTo>
                <a:cubicBezTo>
                  <a:pt x="7441528" y="698254"/>
                  <a:pt x="7441528" y="698254"/>
                  <a:pt x="7441528" y="665828"/>
                </a:cubicBezTo>
                <a:lnTo>
                  <a:pt x="7463821" y="665828"/>
                </a:lnTo>
                <a:lnTo>
                  <a:pt x="7463821" y="664206"/>
                </a:lnTo>
                <a:lnTo>
                  <a:pt x="7463821" y="652857"/>
                </a:lnTo>
                <a:lnTo>
                  <a:pt x="7464581" y="652857"/>
                </a:lnTo>
                <a:lnTo>
                  <a:pt x="7469901" y="652857"/>
                </a:lnTo>
                <a:lnTo>
                  <a:pt x="7469901" y="650966"/>
                </a:lnTo>
                <a:lnTo>
                  <a:pt x="7469901" y="637725"/>
                </a:lnTo>
                <a:lnTo>
                  <a:pt x="7473955" y="644210"/>
                </a:lnTo>
                <a:lnTo>
                  <a:pt x="7476235" y="644210"/>
                </a:lnTo>
                <a:lnTo>
                  <a:pt x="7492195" y="644210"/>
                </a:lnTo>
                <a:lnTo>
                  <a:pt x="7492195" y="643399"/>
                </a:lnTo>
                <a:lnTo>
                  <a:pt x="7492195" y="637725"/>
                </a:lnTo>
                <a:lnTo>
                  <a:pt x="7492955" y="637725"/>
                </a:lnTo>
                <a:lnTo>
                  <a:pt x="7498275" y="637725"/>
                </a:lnTo>
                <a:lnTo>
                  <a:pt x="7498275" y="639076"/>
                </a:lnTo>
                <a:lnTo>
                  <a:pt x="7498275" y="648534"/>
                </a:lnTo>
                <a:lnTo>
                  <a:pt x="7536782" y="648534"/>
                </a:lnTo>
                <a:lnTo>
                  <a:pt x="7536782" y="786887"/>
                </a:lnTo>
                <a:lnTo>
                  <a:pt x="7538302" y="786887"/>
                </a:lnTo>
                <a:lnTo>
                  <a:pt x="7548942" y="786887"/>
                </a:lnTo>
                <a:lnTo>
                  <a:pt x="7548942" y="773917"/>
                </a:lnTo>
                <a:lnTo>
                  <a:pt x="7552996" y="773917"/>
                </a:lnTo>
                <a:lnTo>
                  <a:pt x="7552996" y="786887"/>
                </a:lnTo>
                <a:lnTo>
                  <a:pt x="7583396" y="786887"/>
                </a:lnTo>
                <a:lnTo>
                  <a:pt x="7583396" y="756622"/>
                </a:lnTo>
                <a:lnTo>
                  <a:pt x="7595556" y="756622"/>
                </a:lnTo>
                <a:lnTo>
                  <a:pt x="7607716" y="754461"/>
                </a:lnTo>
                <a:cubicBezTo>
                  <a:pt x="7609743" y="754461"/>
                  <a:pt x="7609743" y="756622"/>
                  <a:pt x="7611770" y="756622"/>
                </a:cubicBezTo>
                <a:lnTo>
                  <a:pt x="7621903" y="756622"/>
                </a:lnTo>
                <a:lnTo>
                  <a:pt x="7621903" y="786887"/>
                </a:lnTo>
                <a:lnTo>
                  <a:pt x="7630010" y="786887"/>
                </a:lnTo>
                <a:lnTo>
                  <a:pt x="7630010" y="804182"/>
                </a:lnTo>
                <a:lnTo>
                  <a:pt x="7639346" y="805087"/>
                </a:lnTo>
                <a:lnTo>
                  <a:pt x="7652304" y="805087"/>
                </a:lnTo>
                <a:lnTo>
                  <a:pt x="7652304" y="789049"/>
                </a:lnTo>
                <a:lnTo>
                  <a:pt x="7720260" y="789049"/>
                </a:lnTo>
                <a:lnTo>
                  <a:pt x="7720260" y="703796"/>
                </a:lnTo>
                <a:lnTo>
                  <a:pt x="7792268" y="703796"/>
                </a:lnTo>
                <a:lnTo>
                  <a:pt x="7792268" y="782564"/>
                </a:lnTo>
                <a:lnTo>
                  <a:pt x="7794172" y="782564"/>
                </a:lnTo>
                <a:lnTo>
                  <a:pt x="7795414" y="805087"/>
                </a:lnTo>
                <a:lnTo>
                  <a:pt x="7805090" y="805087"/>
                </a:lnTo>
                <a:cubicBezTo>
                  <a:pt x="7805626" y="797873"/>
                  <a:pt x="7806332" y="790219"/>
                  <a:pt x="7806332" y="782564"/>
                </a:cubicBezTo>
                <a:lnTo>
                  <a:pt x="7812412" y="782564"/>
                </a:lnTo>
                <a:lnTo>
                  <a:pt x="7813654" y="805087"/>
                </a:lnTo>
                <a:lnTo>
                  <a:pt x="7864276" y="805087"/>
                </a:lnTo>
                <a:lnTo>
                  <a:pt x="7864276" y="642059"/>
                </a:lnTo>
                <a:lnTo>
                  <a:pt x="8061603" y="642059"/>
                </a:lnTo>
                <a:lnTo>
                  <a:pt x="8061603" y="805087"/>
                </a:lnTo>
                <a:lnTo>
                  <a:pt x="8080300" y="805087"/>
                </a:lnTo>
                <a:lnTo>
                  <a:pt x="8080300" y="722394"/>
                </a:lnTo>
                <a:lnTo>
                  <a:pt x="8175420" y="722394"/>
                </a:lnTo>
                <a:cubicBezTo>
                  <a:pt x="8200017" y="711525"/>
                  <a:pt x="8208331" y="668050"/>
                  <a:pt x="8227884" y="657181"/>
                </a:cubicBezTo>
                <a:lnTo>
                  <a:pt x="8292738" y="657181"/>
                </a:lnTo>
                <a:lnTo>
                  <a:pt x="8292738" y="732843"/>
                </a:lnTo>
                <a:lnTo>
                  <a:pt x="8300845" y="732843"/>
                </a:lnTo>
                <a:cubicBezTo>
                  <a:pt x="8300845" y="730681"/>
                  <a:pt x="8302872" y="728519"/>
                  <a:pt x="8302872" y="726358"/>
                </a:cubicBezTo>
                <a:lnTo>
                  <a:pt x="8308952" y="726358"/>
                </a:lnTo>
                <a:cubicBezTo>
                  <a:pt x="8308952" y="728519"/>
                  <a:pt x="8308952" y="730681"/>
                  <a:pt x="8310979" y="735005"/>
                </a:cubicBezTo>
                <a:lnTo>
                  <a:pt x="8323139" y="735005"/>
                </a:lnTo>
                <a:lnTo>
                  <a:pt x="8323139" y="728519"/>
                </a:lnTo>
                <a:lnTo>
                  <a:pt x="8345432" y="728519"/>
                </a:lnTo>
                <a:lnTo>
                  <a:pt x="8345432" y="735005"/>
                </a:lnTo>
                <a:lnTo>
                  <a:pt x="8365699" y="735005"/>
                </a:lnTo>
                <a:lnTo>
                  <a:pt x="8365699" y="780402"/>
                </a:lnTo>
                <a:lnTo>
                  <a:pt x="8379886" y="780402"/>
                </a:lnTo>
                <a:lnTo>
                  <a:pt x="8379886" y="767431"/>
                </a:lnTo>
                <a:lnTo>
                  <a:pt x="8396100" y="767431"/>
                </a:lnTo>
                <a:lnTo>
                  <a:pt x="8396100" y="588004"/>
                </a:lnTo>
                <a:lnTo>
                  <a:pt x="8402180" y="581518"/>
                </a:lnTo>
                <a:lnTo>
                  <a:pt x="8475141" y="581518"/>
                </a:lnTo>
                <a:lnTo>
                  <a:pt x="8475141" y="590166"/>
                </a:lnTo>
                <a:lnTo>
                  <a:pt x="8485274" y="590166"/>
                </a:lnTo>
                <a:lnTo>
                  <a:pt x="8485274" y="704740"/>
                </a:lnTo>
                <a:lnTo>
                  <a:pt x="8507568" y="704740"/>
                </a:lnTo>
                <a:lnTo>
                  <a:pt x="8507568" y="637725"/>
                </a:lnTo>
                <a:lnTo>
                  <a:pt x="8533915" y="637725"/>
                </a:lnTo>
                <a:cubicBezTo>
                  <a:pt x="8535941" y="637725"/>
                  <a:pt x="8535941" y="635563"/>
                  <a:pt x="8537968" y="633401"/>
                </a:cubicBezTo>
                <a:lnTo>
                  <a:pt x="8546075" y="633401"/>
                </a:lnTo>
                <a:cubicBezTo>
                  <a:pt x="8548101" y="635563"/>
                  <a:pt x="8548101" y="637725"/>
                  <a:pt x="8550128" y="637725"/>
                </a:cubicBezTo>
                <a:lnTo>
                  <a:pt x="8572422" y="637725"/>
                </a:lnTo>
                <a:lnTo>
                  <a:pt x="8572422" y="520989"/>
                </a:lnTo>
                <a:cubicBezTo>
                  <a:pt x="8572436" y="520986"/>
                  <a:pt x="8573303" y="520822"/>
                  <a:pt x="8629169" y="510180"/>
                </a:cubicBezTo>
                <a:lnTo>
                  <a:pt x="8629169" y="511261"/>
                </a:lnTo>
                <a:lnTo>
                  <a:pt x="8629169" y="518827"/>
                </a:lnTo>
                <a:lnTo>
                  <a:pt x="8655516" y="518827"/>
                </a:lnTo>
                <a:lnTo>
                  <a:pt x="8655516" y="773917"/>
                </a:lnTo>
                <a:lnTo>
                  <a:pt x="8677810" y="773917"/>
                </a:lnTo>
                <a:lnTo>
                  <a:pt x="8677810" y="769593"/>
                </a:lnTo>
                <a:lnTo>
                  <a:pt x="8689970" y="769593"/>
                </a:lnTo>
                <a:lnTo>
                  <a:pt x="8689970" y="773917"/>
                </a:lnTo>
                <a:lnTo>
                  <a:pt x="8714290" y="773917"/>
                </a:lnTo>
                <a:lnTo>
                  <a:pt x="8714290" y="760946"/>
                </a:lnTo>
                <a:lnTo>
                  <a:pt x="8742664" y="760946"/>
                </a:lnTo>
                <a:cubicBezTo>
                  <a:pt x="8746717" y="756622"/>
                  <a:pt x="8750771" y="756622"/>
                  <a:pt x="8754824" y="756622"/>
                </a:cubicBezTo>
                <a:cubicBezTo>
                  <a:pt x="8760904" y="760946"/>
                  <a:pt x="8769011" y="760946"/>
                  <a:pt x="8775091" y="760946"/>
                </a:cubicBezTo>
                <a:lnTo>
                  <a:pt x="8775091" y="743652"/>
                </a:lnTo>
                <a:lnTo>
                  <a:pt x="8783198" y="743652"/>
                </a:lnTo>
                <a:lnTo>
                  <a:pt x="8783198" y="730681"/>
                </a:lnTo>
                <a:lnTo>
                  <a:pt x="8839945" y="730681"/>
                </a:lnTo>
                <a:lnTo>
                  <a:pt x="8839945" y="700416"/>
                </a:lnTo>
                <a:lnTo>
                  <a:pt x="8858185" y="700416"/>
                </a:lnTo>
                <a:lnTo>
                  <a:pt x="8858185" y="693931"/>
                </a:lnTo>
                <a:lnTo>
                  <a:pt x="8870345" y="693931"/>
                </a:lnTo>
                <a:lnTo>
                  <a:pt x="8870345" y="700416"/>
                </a:lnTo>
                <a:lnTo>
                  <a:pt x="8886559" y="700416"/>
                </a:lnTo>
                <a:lnTo>
                  <a:pt x="8886559" y="750137"/>
                </a:lnTo>
                <a:lnTo>
                  <a:pt x="8918986" y="750137"/>
                </a:lnTo>
                <a:lnTo>
                  <a:pt x="8918986" y="724196"/>
                </a:lnTo>
                <a:lnTo>
                  <a:pt x="8957493" y="724196"/>
                </a:lnTo>
                <a:lnTo>
                  <a:pt x="8957493" y="693931"/>
                </a:lnTo>
                <a:lnTo>
                  <a:pt x="9006134" y="693931"/>
                </a:lnTo>
                <a:cubicBezTo>
                  <a:pt x="9006187" y="704019"/>
                  <a:pt x="9006241" y="714108"/>
                  <a:pt x="9006294" y="724196"/>
                </a:cubicBezTo>
                <a:lnTo>
                  <a:pt x="9016478" y="724196"/>
                </a:lnTo>
                <a:cubicBezTo>
                  <a:pt x="9016482" y="724190"/>
                  <a:pt x="9016519" y="724108"/>
                  <a:pt x="9016985" y="723115"/>
                </a:cubicBezTo>
                <a:lnTo>
                  <a:pt x="9020531" y="715549"/>
                </a:lnTo>
                <a:cubicBezTo>
                  <a:pt x="9020540" y="715550"/>
                  <a:pt x="9020653" y="715568"/>
                  <a:pt x="9022305" y="715819"/>
                </a:cubicBezTo>
                <a:lnTo>
                  <a:pt x="9034718" y="717710"/>
                </a:lnTo>
                <a:cubicBezTo>
                  <a:pt x="9034721" y="717720"/>
                  <a:pt x="9034759" y="717821"/>
                  <a:pt x="9035225" y="719062"/>
                </a:cubicBezTo>
                <a:lnTo>
                  <a:pt x="9038771" y="728519"/>
                </a:lnTo>
                <a:cubicBezTo>
                  <a:pt x="9038785" y="728520"/>
                  <a:pt x="9039381" y="728570"/>
                  <a:pt x="9065118" y="730681"/>
                </a:cubicBezTo>
                <a:lnTo>
                  <a:pt x="9065118" y="607460"/>
                </a:lnTo>
                <a:lnTo>
                  <a:pt x="9067145" y="607460"/>
                </a:lnTo>
                <a:lnTo>
                  <a:pt x="9081332" y="607460"/>
                </a:lnTo>
                <a:lnTo>
                  <a:pt x="9081332" y="471268"/>
                </a:lnTo>
                <a:lnTo>
                  <a:pt x="9083105" y="471268"/>
                </a:lnTo>
                <a:lnTo>
                  <a:pt x="9095519" y="471268"/>
                </a:lnTo>
                <a:lnTo>
                  <a:pt x="9095519" y="356694"/>
                </a:lnTo>
                <a:cubicBezTo>
                  <a:pt x="9099572" y="354532"/>
                  <a:pt x="9099572" y="354532"/>
                  <a:pt x="9099572" y="328590"/>
                </a:cubicBezTo>
                <a:lnTo>
                  <a:pt x="9101599" y="328590"/>
                </a:lnTo>
                <a:lnTo>
                  <a:pt x="9115786" y="328590"/>
                </a:lnTo>
                <a:cubicBezTo>
                  <a:pt x="9115797" y="328567"/>
                  <a:pt x="9116403" y="327200"/>
                  <a:pt x="9152266" y="246443"/>
                </a:cubicBezTo>
                <a:cubicBezTo>
                  <a:pt x="9152266" y="246429"/>
                  <a:pt x="9152300" y="244478"/>
                  <a:pt x="9156320" y="0"/>
                </a:cubicBezTo>
                <a:cubicBezTo>
                  <a:pt x="9156320" y="18"/>
                  <a:pt x="9156336" y="2040"/>
                  <a:pt x="9158346" y="246443"/>
                </a:cubicBezTo>
                <a:cubicBezTo>
                  <a:pt x="9158358" y="246467"/>
                  <a:pt x="9159003" y="247808"/>
                  <a:pt x="9196853" y="326429"/>
                </a:cubicBezTo>
                <a:lnTo>
                  <a:pt x="9198880" y="326429"/>
                </a:lnTo>
                <a:lnTo>
                  <a:pt x="9213067" y="326429"/>
                </a:lnTo>
                <a:lnTo>
                  <a:pt x="9213067" y="350208"/>
                </a:lnTo>
                <a:cubicBezTo>
                  <a:pt x="9213069" y="350214"/>
                  <a:pt x="9213107" y="350272"/>
                  <a:pt x="9213574" y="351019"/>
                </a:cubicBezTo>
                <a:lnTo>
                  <a:pt x="9217120" y="356694"/>
                </a:lnTo>
                <a:lnTo>
                  <a:pt x="9217120" y="471268"/>
                </a:lnTo>
                <a:lnTo>
                  <a:pt x="9219400" y="471268"/>
                </a:lnTo>
                <a:lnTo>
                  <a:pt x="9235361" y="471268"/>
                </a:lnTo>
                <a:lnTo>
                  <a:pt x="9235361" y="611783"/>
                </a:lnTo>
                <a:cubicBezTo>
                  <a:pt x="9235371" y="611782"/>
                  <a:pt x="9235483" y="611761"/>
                  <a:pt x="9236881" y="611513"/>
                </a:cubicBezTo>
                <a:lnTo>
                  <a:pt x="9247521" y="609622"/>
                </a:lnTo>
                <a:cubicBezTo>
                  <a:pt x="9247521" y="609644"/>
                  <a:pt x="9247491" y="610978"/>
                  <a:pt x="9245494" y="698254"/>
                </a:cubicBezTo>
                <a:cubicBezTo>
                  <a:pt x="9245504" y="698256"/>
                  <a:pt x="9245615" y="698276"/>
                  <a:pt x="9247014" y="698525"/>
                </a:cubicBezTo>
                <a:lnTo>
                  <a:pt x="9257654" y="700416"/>
                </a:lnTo>
                <a:cubicBezTo>
                  <a:pt x="9257656" y="700423"/>
                  <a:pt x="9257676" y="700487"/>
                  <a:pt x="9257907" y="701227"/>
                </a:cubicBezTo>
                <a:lnTo>
                  <a:pt x="9259681" y="706902"/>
                </a:lnTo>
                <a:cubicBezTo>
                  <a:pt x="9259683" y="706893"/>
                  <a:pt x="9259728" y="706750"/>
                  <a:pt x="9260441" y="704470"/>
                </a:cubicBezTo>
                <a:lnTo>
                  <a:pt x="9265761" y="687446"/>
                </a:lnTo>
                <a:lnTo>
                  <a:pt x="9267534" y="687446"/>
                </a:lnTo>
                <a:lnTo>
                  <a:pt x="9279948" y="687446"/>
                </a:lnTo>
                <a:lnTo>
                  <a:pt x="9279948" y="719872"/>
                </a:lnTo>
                <a:cubicBezTo>
                  <a:pt x="9279954" y="719877"/>
                  <a:pt x="9280031" y="719917"/>
                  <a:pt x="9280961" y="720413"/>
                </a:cubicBezTo>
                <a:lnTo>
                  <a:pt x="9288055" y="724196"/>
                </a:lnTo>
                <a:lnTo>
                  <a:pt x="9288055" y="725547"/>
                </a:lnTo>
                <a:lnTo>
                  <a:pt x="9288055" y="735005"/>
                </a:lnTo>
                <a:lnTo>
                  <a:pt x="9332642" y="735005"/>
                </a:lnTo>
                <a:lnTo>
                  <a:pt x="9332642" y="736086"/>
                </a:lnTo>
                <a:lnTo>
                  <a:pt x="9332642" y="743652"/>
                </a:lnTo>
                <a:lnTo>
                  <a:pt x="9334668" y="743652"/>
                </a:lnTo>
                <a:lnTo>
                  <a:pt x="9348855" y="743652"/>
                </a:lnTo>
                <a:lnTo>
                  <a:pt x="9348855" y="713387"/>
                </a:lnTo>
                <a:lnTo>
                  <a:pt x="9393442" y="713387"/>
                </a:lnTo>
                <a:lnTo>
                  <a:pt x="9393442" y="712036"/>
                </a:lnTo>
                <a:lnTo>
                  <a:pt x="9393442" y="702578"/>
                </a:lnTo>
                <a:lnTo>
                  <a:pt x="9394456" y="702578"/>
                </a:lnTo>
                <a:lnTo>
                  <a:pt x="9401549" y="702578"/>
                </a:lnTo>
                <a:lnTo>
                  <a:pt x="9401549" y="700687"/>
                </a:lnTo>
                <a:lnTo>
                  <a:pt x="9401549" y="687446"/>
                </a:lnTo>
                <a:lnTo>
                  <a:pt x="9402309" y="687446"/>
                </a:lnTo>
                <a:lnTo>
                  <a:pt x="9407629" y="687446"/>
                </a:lnTo>
                <a:lnTo>
                  <a:pt x="9407629" y="686365"/>
                </a:lnTo>
                <a:lnTo>
                  <a:pt x="9407629" y="678798"/>
                </a:lnTo>
                <a:lnTo>
                  <a:pt x="9409656" y="678798"/>
                </a:lnTo>
                <a:lnTo>
                  <a:pt x="9423843" y="678798"/>
                </a:lnTo>
                <a:lnTo>
                  <a:pt x="9423843" y="679879"/>
                </a:lnTo>
                <a:lnTo>
                  <a:pt x="9423843" y="687446"/>
                </a:lnTo>
                <a:lnTo>
                  <a:pt x="9446136" y="687446"/>
                </a:lnTo>
                <a:lnTo>
                  <a:pt x="9446136" y="685554"/>
                </a:lnTo>
                <a:lnTo>
                  <a:pt x="9446136" y="672313"/>
                </a:lnTo>
                <a:lnTo>
                  <a:pt x="9447910" y="672313"/>
                </a:lnTo>
                <a:lnTo>
                  <a:pt x="9460323" y="672313"/>
                </a:lnTo>
                <a:lnTo>
                  <a:pt x="9460323" y="696093"/>
                </a:lnTo>
                <a:lnTo>
                  <a:pt x="9461337" y="696093"/>
                </a:lnTo>
                <a:lnTo>
                  <a:pt x="9468430" y="696093"/>
                </a:lnTo>
                <a:lnTo>
                  <a:pt x="9468430" y="695012"/>
                </a:lnTo>
                <a:lnTo>
                  <a:pt x="9468430" y="687446"/>
                </a:lnTo>
                <a:lnTo>
                  <a:pt x="9470203" y="687446"/>
                </a:lnTo>
                <a:lnTo>
                  <a:pt x="9482617" y="687446"/>
                </a:lnTo>
                <a:lnTo>
                  <a:pt x="9482617" y="713387"/>
                </a:lnTo>
                <a:lnTo>
                  <a:pt x="9484644" y="713387"/>
                </a:lnTo>
                <a:lnTo>
                  <a:pt x="9498830" y="713387"/>
                </a:lnTo>
                <a:lnTo>
                  <a:pt x="9498830" y="715008"/>
                </a:lnTo>
                <a:lnTo>
                  <a:pt x="9498830" y="726358"/>
                </a:lnTo>
                <a:lnTo>
                  <a:pt x="9499590" y="726358"/>
                </a:lnTo>
                <a:lnTo>
                  <a:pt x="9504911" y="726358"/>
                </a:lnTo>
                <a:lnTo>
                  <a:pt x="9504911" y="725547"/>
                </a:lnTo>
                <a:lnTo>
                  <a:pt x="9504911" y="719872"/>
                </a:lnTo>
                <a:lnTo>
                  <a:pt x="9535311" y="719872"/>
                </a:lnTo>
                <a:lnTo>
                  <a:pt x="9535311" y="743652"/>
                </a:lnTo>
                <a:lnTo>
                  <a:pt x="9536324" y="743652"/>
                </a:lnTo>
                <a:lnTo>
                  <a:pt x="9543418" y="743652"/>
                </a:lnTo>
                <a:lnTo>
                  <a:pt x="9543418" y="744733"/>
                </a:lnTo>
                <a:lnTo>
                  <a:pt x="9543418" y="752299"/>
                </a:lnTo>
                <a:lnTo>
                  <a:pt x="9544178" y="752299"/>
                </a:lnTo>
                <a:lnTo>
                  <a:pt x="9549498" y="752299"/>
                </a:lnTo>
                <a:lnTo>
                  <a:pt x="9549498" y="750137"/>
                </a:lnTo>
                <a:lnTo>
                  <a:pt x="9549498" y="735005"/>
                </a:lnTo>
                <a:lnTo>
                  <a:pt x="9550511" y="735005"/>
                </a:lnTo>
                <a:lnTo>
                  <a:pt x="9557605" y="735005"/>
                </a:lnTo>
                <a:lnTo>
                  <a:pt x="9557605" y="736086"/>
                </a:lnTo>
                <a:lnTo>
                  <a:pt x="9557605" y="743652"/>
                </a:lnTo>
                <a:lnTo>
                  <a:pt x="9562925" y="741659"/>
                </a:lnTo>
                <a:cubicBezTo>
                  <a:pt x="9563685" y="741287"/>
                  <a:pt x="9563685" y="741085"/>
                  <a:pt x="9563685" y="740679"/>
                </a:cubicBezTo>
                <a:lnTo>
                  <a:pt x="9563685" y="735005"/>
                </a:lnTo>
                <a:lnTo>
                  <a:pt x="9602192" y="735005"/>
                </a:lnTo>
                <a:lnTo>
                  <a:pt x="9602192" y="758784"/>
                </a:lnTo>
                <a:lnTo>
                  <a:pt x="9604218" y="758784"/>
                </a:lnTo>
                <a:lnTo>
                  <a:pt x="9618405" y="758784"/>
                </a:lnTo>
                <a:lnTo>
                  <a:pt x="9618405" y="759865"/>
                </a:lnTo>
                <a:lnTo>
                  <a:pt x="9618405" y="767431"/>
                </a:lnTo>
                <a:lnTo>
                  <a:pt x="9620179" y="767431"/>
                </a:lnTo>
                <a:lnTo>
                  <a:pt x="9632592" y="767431"/>
                </a:lnTo>
                <a:lnTo>
                  <a:pt x="9632592" y="743652"/>
                </a:lnTo>
                <a:lnTo>
                  <a:pt x="9633605" y="743652"/>
                </a:lnTo>
                <a:lnTo>
                  <a:pt x="9640699" y="743652"/>
                </a:lnTo>
                <a:lnTo>
                  <a:pt x="9640699" y="711225"/>
                </a:lnTo>
                <a:lnTo>
                  <a:pt x="9641712" y="711225"/>
                </a:lnTo>
                <a:lnTo>
                  <a:pt x="9648806" y="711225"/>
                </a:lnTo>
                <a:lnTo>
                  <a:pt x="9648806" y="709334"/>
                </a:lnTo>
                <a:lnTo>
                  <a:pt x="9648806" y="696093"/>
                </a:lnTo>
                <a:cubicBezTo>
                  <a:pt x="9646779" y="696093"/>
                  <a:pt x="9646779" y="696093"/>
                  <a:pt x="9647539" y="694471"/>
                </a:cubicBezTo>
                <a:lnTo>
                  <a:pt x="9652859" y="683122"/>
                </a:lnTo>
                <a:cubicBezTo>
                  <a:pt x="9652864" y="683139"/>
                  <a:pt x="9653059" y="683813"/>
                  <a:pt x="9660966" y="711225"/>
                </a:cubicBezTo>
                <a:lnTo>
                  <a:pt x="9661726" y="711225"/>
                </a:lnTo>
                <a:lnTo>
                  <a:pt x="9667046" y="711225"/>
                </a:lnTo>
                <a:lnTo>
                  <a:pt x="9667046" y="605298"/>
                </a:lnTo>
                <a:lnTo>
                  <a:pt x="9668566" y="605298"/>
                </a:lnTo>
                <a:lnTo>
                  <a:pt x="9679206" y="605298"/>
                </a:lnTo>
                <a:lnTo>
                  <a:pt x="9679206" y="557739"/>
                </a:lnTo>
                <a:lnTo>
                  <a:pt x="9705553" y="557739"/>
                </a:lnTo>
                <a:lnTo>
                  <a:pt x="9705553" y="536121"/>
                </a:lnTo>
                <a:lnTo>
                  <a:pt x="9740007" y="536121"/>
                </a:lnTo>
                <a:lnTo>
                  <a:pt x="9740007" y="538553"/>
                </a:lnTo>
                <a:lnTo>
                  <a:pt x="9740007" y="555577"/>
                </a:lnTo>
                <a:lnTo>
                  <a:pt x="9742287" y="555577"/>
                </a:lnTo>
                <a:lnTo>
                  <a:pt x="9758247" y="555577"/>
                </a:lnTo>
                <a:lnTo>
                  <a:pt x="9758247" y="603136"/>
                </a:lnTo>
                <a:lnTo>
                  <a:pt x="9759260" y="603136"/>
                </a:lnTo>
                <a:lnTo>
                  <a:pt x="9766354" y="603136"/>
                </a:lnTo>
                <a:lnTo>
                  <a:pt x="9780541" y="607460"/>
                </a:lnTo>
                <a:lnTo>
                  <a:pt x="9780541" y="646372"/>
                </a:lnTo>
                <a:lnTo>
                  <a:pt x="9781554" y="646372"/>
                </a:lnTo>
                <a:lnTo>
                  <a:pt x="9788647" y="646372"/>
                </a:lnTo>
                <a:lnTo>
                  <a:pt x="9788647" y="647993"/>
                </a:lnTo>
                <a:lnTo>
                  <a:pt x="9788647" y="659342"/>
                </a:lnTo>
                <a:lnTo>
                  <a:pt x="9790674" y="659342"/>
                </a:lnTo>
                <a:lnTo>
                  <a:pt x="9804861" y="659342"/>
                </a:lnTo>
                <a:lnTo>
                  <a:pt x="9810941" y="665828"/>
                </a:lnTo>
                <a:lnTo>
                  <a:pt x="9810941" y="687446"/>
                </a:lnTo>
                <a:lnTo>
                  <a:pt x="9813221" y="687446"/>
                </a:lnTo>
                <a:lnTo>
                  <a:pt x="9829181" y="687446"/>
                </a:lnTo>
                <a:lnTo>
                  <a:pt x="9829181" y="688526"/>
                </a:lnTo>
                <a:lnTo>
                  <a:pt x="9829181" y="696093"/>
                </a:lnTo>
                <a:lnTo>
                  <a:pt x="9830448" y="696093"/>
                </a:lnTo>
                <a:lnTo>
                  <a:pt x="9839315" y="696093"/>
                </a:lnTo>
                <a:lnTo>
                  <a:pt x="9839315" y="698254"/>
                </a:lnTo>
                <a:lnTo>
                  <a:pt x="9839315" y="713387"/>
                </a:lnTo>
                <a:cubicBezTo>
                  <a:pt x="9843368" y="713387"/>
                  <a:pt x="9843368" y="713387"/>
                  <a:pt x="9843368" y="711495"/>
                </a:cubicBezTo>
                <a:lnTo>
                  <a:pt x="9843368" y="698254"/>
                </a:lnTo>
                <a:lnTo>
                  <a:pt x="9844381" y="698254"/>
                </a:lnTo>
                <a:lnTo>
                  <a:pt x="9851475" y="698254"/>
                </a:lnTo>
                <a:lnTo>
                  <a:pt x="9851475" y="699876"/>
                </a:lnTo>
                <a:lnTo>
                  <a:pt x="9851475" y="711225"/>
                </a:lnTo>
                <a:lnTo>
                  <a:pt x="9852235" y="711225"/>
                </a:lnTo>
                <a:lnTo>
                  <a:pt x="9857555" y="711225"/>
                </a:lnTo>
                <a:cubicBezTo>
                  <a:pt x="9857555" y="706902"/>
                  <a:pt x="9857555" y="706902"/>
                  <a:pt x="9906195" y="706902"/>
                </a:cubicBezTo>
                <a:lnTo>
                  <a:pt x="9906195" y="708253"/>
                </a:lnTo>
                <a:lnTo>
                  <a:pt x="9906195" y="717710"/>
                </a:lnTo>
                <a:lnTo>
                  <a:pt x="9906955" y="717710"/>
                </a:lnTo>
                <a:lnTo>
                  <a:pt x="9912276" y="717710"/>
                </a:lnTo>
                <a:lnTo>
                  <a:pt x="9912276" y="719872"/>
                </a:lnTo>
                <a:lnTo>
                  <a:pt x="9912276" y="735005"/>
                </a:lnTo>
                <a:cubicBezTo>
                  <a:pt x="9912284" y="735001"/>
                  <a:pt x="9912400" y="734923"/>
                  <a:pt x="9914302" y="733654"/>
                </a:cubicBezTo>
                <a:lnTo>
                  <a:pt x="9928489" y="724196"/>
                </a:lnTo>
                <a:cubicBezTo>
                  <a:pt x="9928491" y="724177"/>
                  <a:pt x="9928622" y="723302"/>
                  <a:pt x="9934569" y="683122"/>
                </a:cubicBezTo>
                <a:cubicBezTo>
                  <a:pt x="9934578" y="683120"/>
                  <a:pt x="9934647" y="683094"/>
                  <a:pt x="9935329" y="682852"/>
                </a:cubicBezTo>
                <a:lnTo>
                  <a:pt x="9940649" y="680960"/>
                </a:lnTo>
                <a:cubicBezTo>
                  <a:pt x="9940649" y="680944"/>
                  <a:pt x="9940682" y="679883"/>
                  <a:pt x="9942676" y="611783"/>
                </a:cubicBezTo>
                <a:cubicBezTo>
                  <a:pt x="9942676" y="611801"/>
                  <a:pt x="9942709" y="612892"/>
                  <a:pt x="9944703" y="680960"/>
                </a:cubicBezTo>
                <a:cubicBezTo>
                  <a:pt x="9944712" y="680963"/>
                  <a:pt x="9944783" y="680988"/>
                  <a:pt x="9945463" y="681230"/>
                </a:cubicBezTo>
                <a:lnTo>
                  <a:pt x="9950783" y="683122"/>
                </a:lnTo>
                <a:lnTo>
                  <a:pt x="9950783" y="596651"/>
                </a:lnTo>
                <a:cubicBezTo>
                  <a:pt x="9954836" y="596651"/>
                  <a:pt x="9954836" y="596651"/>
                  <a:pt x="9954836" y="564224"/>
                </a:cubicBezTo>
                <a:lnTo>
                  <a:pt x="9993343" y="564224"/>
                </a:lnTo>
                <a:lnTo>
                  <a:pt x="9993343" y="596651"/>
                </a:lnTo>
                <a:lnTo>
                  <a:pt x="9994103" y="596651"/>
                </a:lnTo>
                <a:lnTo>
                  <a:pt x="9999423" y="596651"/>
                </a:lnTo>
                <a:lnTo>
                  <a:pt x="9999423" y="514503"/>
                </a:lnTo>
                <a:lnTo>
                  <a:pt x="10001197" y="514503"/>
                </a:lnTo>
                <a:lnTo>
                  <a:pt x="10013610" y="514503"/>
                </a:lnTo>
                <a:lnTo>
                  <a:pt x="10013610" y="512612"/>
                </a:lnTo>
                <a:lnTo>
                  <a:pt x="10013610" y="499371"/>
                </a:lnTo>
                <a:lnTo>
                  <a:pt x="10035904" y="499371"/>
                </a:lnTo>
                <a:lnTo>
                  <a:pt x="10035904" y="498290"/>
                </a:lnTo>
                <a:lnTo>
                  <a:pt x="10035904" y="490724"/>
                </a:lnTo>
                <a:lnTo>
                  <a:pt x="10037677" y="490724"/>
                </a:lnTo>
                <a:lnTo>
                  <a:pt x="10050091" y="490724"/>
                </a:lnTo>
                <a:lnTo>
                  <a:pt x="10050091" y="491805"/>
                </a:lnTo>
                <a:lnTo>
                  <a:pt x="10050091" y="499371"/>
                </a:lnTo>
                <a:lnTo>
                  <a:pt x="10050851" y="499371"/>
                </a:lnTo>
                <a:lnTo>
                  <a:pt x="10056171" y="499371"/>
                </a:lnTo>
                <a:lnTo>
                  <a:pt x="10066304" y="495047"/>
                </a:lnTo>
                <a:lnTo>
                  <a:pt x="10070357" y="498290"/>
                </a:lnTo>
                <a:lnTo>
                  <a:pt x="10070357" y="490724"/>
                </a:lnTo>
                <a:lnTo>
                  <a:pt x="10072637" y="490724"/>
                </a:lnTo>
                <a:lnTo>
                  <a:pt x="10088598" y="490724"/>
                </a:lnTo>
                <a:lnTo>
                  <a:pt x="10088598" y="491805"/>
                </a:lnTo>
                <a:lnTo>
                  <a:pt x="10088598" y="499371"/>
                </a:lnTo>
                <a:lnTo>
                  <a:pt x="10118998" y="499371"/>
                </a:lnTo>
                <a:lnTo>
                  <a:pt x="10118998" y="500992"/>
                </a:lnTo>
                <a:lnTo>
                  <a:pt x="10118998" y="512342"/>
                </a:lnTo>
                <a:lnTo>
                  <a:pt x="10145345" y="512342"/>
                </a:lnTo>
                <a:lnTo>
                  <a:pt x="10145345" y="542606"/>
                </a:lnTo>
                <a:lnTo>
                  <a:pt x="10146105" y="542606"/>
                </a:lnTo>
                <a:lnTo>
                  <a:pt x="10151425" y="542606"/>
                </a:lnTo>
                <a:lnTo>
                  <a:pt x="10151425" y="543687"/>
                </a:lnTo>
                <a:lnTo>
                  <a:pt x="10151425" y="551254"/>
                </a:lnTo>
                <a:cubicBezTo>
                  <a:pt x="10155479" y="551254"/>
                  <a:pt x="10155479" y="551254"/>
                  <a:pt x="10155479" y="581518"/>
                </a:cubicBezTo>
                <a:lnTo>
                  <a:pt x="10156239" y="581518"/>
                </a:lnTo>
                <a:lnTo>
                  <a:pt x="10161559" y="581518"/>
                </a:lnTo>
                <a:lnTo>
                  <a:pt x="10161559" y="582329"/>
                </a:lnTo>
                <a:lnTo>
                  <a:pt x="10161559" y="588004"/>
                </a:lnTo>
                <a:lnTo>
                  <a:pt x="10162572" y="588004"/>
                </a:lnTo>
                <a:lnTo>
                  <a:pt x="10169665" y="588004"/>
                </a:lnTo>
                <a:lnTo>
                  <a:pt x="10169665" y="618269"/>
                </a:lnTo>
                <a:lnTo>
                  <a:pt x="10171692" y="618269"/>
                </a:lnTo>
                <a:lnTo>
                  <a:pt x="10185879" y="618269"/>
                </a:lnTo>
                <a:lnTo>
                  <a:pt x="10185879" y="642048"/>
                </a:lnTo>
                <a:cubicBezTo>
                  <a:pt x="10187906" y="642048"/>
                  <a:pt x="10187906" y="642048"/>
                  <a:pt x="10187906" y="643669"/>
                </a:cubicBezTo>
                <a:lnTo>
                  <a:pt x="10187906" y="655019"/>
                </a:lnTo>
                <a:lnTo>
                  <a:pt x="10188666" y="655019"/>
                </a:lnTo>
                <a:lnTo>
                  <a:pt x="10193986" y="655019"/>
                </a:lnTo>
                <a:lnTo>
                  <a:pt x="10193986" y="678798"/>
                </a:lnTo>
                <a:lnTo>
                  <a:pt x="10195252" y="678798"/>
                </a:lnTo>
                <a:lnTo>
                  <a:pt x="10204119" y="678798"/>
                </a:lnTo>
                <a:cubicBezTo>
                  <a:pt x="10206146" y="680960"/>
                  <a:pt x="10206146" y="680960"/>
                  <a:pt x="10206146" y="682852"/>
                </a:cubicBezTo>
                <a:lnTo>
                  <a:pt x="10206146" y="696093"/>
                </a:lnTo>
                <a:cubicBezTo>
                  <a:pt x="10206151" y="696086"/>
                  <a:pt x="10206238" y="695979"/>
                  <a:pt x="10207666" y="694201"/>
                </a:cubicBezTo>
                <a:lnTo>
                  <a:pt x="10218306" y="680960"/>
                </a:lnTo>
                <a:lnTo>
                  <a:pt x="10246680" y="680960"/>
                </a:lnTo>
                <a:lnTo>
                  <a:pt x="10246680" y="767431"/>
                </a:lnTo>
                <a:lnTo>
                  <a:pt x="10247440" y="767431"/>
                </a:lnTo>
                <a:lnTo>
                  <a:pt x="10252760" y="767431"/>
                </a:lnTo>
                <a:cubicBezTo>
                  <a:pt x="10252764" y="767423"/>
                  <a:pt x="10252823" y="767323"/>
                  <a:pt x="10253520" y="766080"/>
                </a:cubicBezTo>
                <a:lnTo>
                  <a:pt x="10258840" y="756622"/>
                </a:lnTo>
                <a:lnTo>
                  <a:pt x="10258840" y="758514"/>
                </a:lnTo>
                <a:lnTo>
                  <a:pt x="10258840" y="771755"/>
                </a:lnTo>
                <a:cubicBezTo>
                  <a:pt x="10262893" y="771755"/>
                  <a:pt x="10262893" y="771755"/>
                  <a:pt x="10262893" y="726358"/>
                </a:cubicBezTo>
                <a:lnTo>
                  <a:pt x="10263653" y="726358"/>
                </a:lnTo>
                <a:lnTo>
                  <a:pt x="10268973" y="726358"/>
                </a:lnTo>
                <a:lnTo>
                  <a:pt x="10268973" y="661504"/>
                </a:lnTo>
                <a:lnTo>
                  <a:pt x="10269987" y="661504"/>
                </a:lnTo>
                <a:lnTo>
                  <a:pt x="10277080" y="661504"/>
                </a:lnTo>
                <a:cubicBezTo>
                  <a:pt x="10277086" y="661483"/>
                  <a:pt x="10277350" y="660543"/>
                  <a:pt x="10289240" y="618269"/>
                </a:cubicBezTo>
                <a:lnTo>
                  <a:pt x="10290507" y="618269"/>
                </a:lnTo>
                <a:lnTo>
                  <a:pt x="10299374" y="618269"/>
                </a:lnTo>
                <a:cubicBezTo>
                  <a:pt x="10299379" y="618292"/>
                  <a:pt x="10299605" y="619258"/>
                  <a:pt x="10309507" y="661504"/>
                </a:cubicBezTo>
                <a:lnTo>
                  <a:pt x="10310520" y="661504"/>
                </a:lnTo>
                <a:lnTo>
                  <a:pt x="10317614" y="661504"/>
                </a:lnTo>
                <a:lnTo>
                  <a:pt x="10317614" y="700416"/>
                </a:lnTo>
                <a:lnTo>
                  <a:pt x="10319387" y="700416"/>
                </a:lnTo>
                <a:lnTo>
                  <a:pt x="10331801" y="700416"/>
                </a:lnTo>
                <a:lnTo>
                  <a:pt x="10331801" y="702578"/>
                </a:lnTo>
                <a:lnTo>
                  <a:pt x="10331801" y="717710"/>
                </a:lnTo>
                <a:cubicBezTo>
                  <a:pt x="10335854" y="717710"/>
                  <a:pt x="10335854" y="717710"/>
                  <a:pt x="10335854" y="715549"/>
                </a:cubicBezTo>
                <a:lnTo>
                  <a:pt x="10335854" y="700416"/>
                </a:lnTo>
                <a:lnTo>
                  <a:pt x="10337374" y="700416"/>
                </a:lnTo>
                <a:lnTo>
                  <a:pt x="10348014" y="700416"/>
                </a:lnTo>
                <a:lnTo>
                  <a:pt x="10348014" y="702037"/>
                </a:lnTo>
                <a:lnTo>
                  <a:pt x="10348014" y="713387"/>
                </a:lnTo>
                <a:lnTo>
                  <a:pt x="10378415" y="713387"/>
                </a:lnTo>
                <a:lnTo>
                  <a:pt x="10378415" y="676637"/>
                </a:lnTo>
                <a:lnTo>
                  <a:pt x="10379681" y="676637"/>
                </a:lnTo>
                <a:lnTo>
                  <a:pt x="10388548" y="676637"/>
                </a:lnTo>
                <a:lnTo>
                  <a:pt x="10388548" y="698254"/>
                </a:lnTo>
                <a:cubicBezTo>
                  <a:pt x="10390575" y="698254"/>
                  <a:pt x="10390575" y="698254"/>
                  <a:pt x="10390575" y="665828"/>
                </a:cubicBezTo>
                <a:lnTo>
                  <a:pt x="10412868" y="665828"/>
                </a:lnTo>
                <a:lnTo>
                  <a:pt x="10412868" y="664206"/>
                </a:lnTo>
                <a:lnTo>
                  <a:pt x="10412868" y="652857"/>
                </a:lnTo>
                <a:lnTo>
                  <a:pt x="10413628" y="652857"/>
                </a:lnTo>
                <a:lnTo>
                  <a:pt x="10418948" y="652857"/>
                </a:lnTo>
                <a:lnTo>
                  <a:pt x="10418948" y="650966"/>
                </a:lnTo>
                <a:lnTo>
                  <a:pt x="10418948" y="637725"/>
                </a:lnTo>
                <a:lnTo>
                  <a:pt x="10423002" y="644210"/>
                </a:lnTo>
                <a:lnTo>
                  <a:pt x="10425282" y="644210"/>
                </a:lnTo>
                <a:lnTo>
                  <a:pt x="10441242" y="644210"/>
                </a:lnTo>
                <a:lnTo>
                  <a:pt x="10441242" y="643399"/>
                </a:lnTo>
                <a:lnTo>
                  <a:pt x="10441242" y="637725"/>
                </a:lnTo>
                <a:lnTo>
                  <a:pt x="10442002" y="637725"/>
                </a:lnTo>
                <a:lnTo>
                  <a:pt x="10447322" y="637725"/>
                </a:lnTo>
                <a:lnTo>
                  <a:pt x="10447322" y="639076"/>
                </a:lnTo>
                <a:lnTo>
                  <a:pt x="10447322" y="648534"/>
                </a:lnTo>
                <a:lnTo>
                  <a:pt x="10485829" y="648534"/>
                </a:lnTo>
                <a:lnTo>
                  <a:pt x="10485829" y="786887"/>
                </a:lnTo>
                <a:lnTo>
                  <a:pt x="10487349" y="786887"/>
                </a:lnTo>
                <a:lnTo>
                  <a:pt x="10497989" y="786887"/>
                </a:lnTo>
                <a:lnTo>
                  <a:pt x="10497989" y="773917"/>
                </a:lnTo>
                <a:lnTo>
                  <a:pt x="10502043" y="773917"/>
                </a:lnTo>
                <a:lnTo>
                  <a:pt x="10502043" y="786887"/>
                </a:lnTo>
                <a:lnTo>
                  <a:pt x="10532443" y="786887"/>
                </a:lnTo>
                <a:lnTo>
                  <a:pt x="10532443" y="756622"/>
                </a:lnTo>
                <a:lnTo>
                  <a:pt x="10544603" y="756622"/>
                </a:lnTo>
                <a:lnTo>
                  <a:pt x="10556763" y="754461"/>
                </a:lnTo>
                <a:cubicBezTo>
                  <a:pt x="10558790" y="754461"/>
                  <a:pt x="10558790" y="756622"/>
                  <a:pt x="10560817" y="756622"/>
                </a:cubicBezTo>
                <a:lnTo>
                  <a:pt x="10570950" y="756622"/>
                </a:lnTo>
                <a:lnTo>
                  <a:pt x="10570950" y="786887"/>
                </a:lnTo>
                <a:lnTo>
                  <a:pt x="10579057" y="786887"/>
                </a:lnTo>
                <a:lnTo>
                  <a:pt x="10579057" y="804182"/>
                </a:lnTo>
                <a:lnTo>
                  <a:pt x="10588393" y="805087"/>
                </a:lnTo>
                <a:lnTo>
                  <a:pt x="10601351" y="805087"/>
                </a:lnTo>
                <a:lnTo>
                  <a:pt x="10601351" y="789049"/>
                </a:lnTo>
                <a:lnTo>
                  <a:pt x="10669307" y="789049"/>
                </a:lnTo>
                <a:lnTo>
                  <a:pt x="10669307" y="703796"/>
                </a:lnTo>
                <a:lnTo>
                  <a:pt x="10741315" y="703796"/>
                </a:lnTo>
                <a:lnTo>
                  <a:pt x="10741315" y="782564"/>
                </a:lnTo>
                <a:lnTo>
                  <a:pt x="10743219" y="782564"/>
                </a:lnTo>
                <a:lnTo>
                  <a:pt x="10744461" y="805087"/>
                </a:lnTo>
                <a:lnTo>
                  <a:pt x="10754137" y="805087"/>
                </a:lnTo>
                <a:cubicBezTo>
                  <a:pt x="10754673" y="797873"/>
                  <a:pt x="10755379" y="790219"/>
                  <a:pt x="10755379" y="782564"/>
                </a:cubicBezTo>
                <a:lnTo>
                  <a:pt x="10761459" y="782564"/>
                </a:lnTo>
                <a:lnTo>
                  <a:pt x="10762701" y="805087"/>
                </a:lnTo>
                <a:lnTo>
                  <a:pt x="10813323" y="805087"/>
                </a:lnTo>
                <a:lnTo>
                  <a:pt x="10813323" y="642059"/>
                </a:lnTo>
                <a:lnTo>
                  <a:pt x="11010650" y="642059"/>
                </a:lnTo>
                <a:lnTo>
                  <a:pt x="11010650" y="805087"/>
                </a:lnTo>
                <a:lnTo>
                  <a:pt x="11029347" y="805087"/>
                </a:lnTo>
                <a:lnTo>
                  <a:pt x="11029347" y="722394"/>
                </a:lnTo>
                <a:lnTo>
                  <a:pt x="11124467" y="722394"/>
                </a:lnTo>
                <a:cubicBezTo>
                  <a:pt x="11128542" y="616373"/>
                  <a:pt x="11131920" y="510899"/>
                  <a:pt x="11136397" y="404253"/>
                </a:cubicBezTo>
                <a:cubicBezTo>
                  <a:pt x="11126264" y="404253"/>
                  <a:pt x="11101944" y="391282"/>
                  <a:pt x="11124237" y="382635"/>
                </a:cubicBezTo>
                <a:cubicBezTo>
                  <a:pt x="11122210" y="380473"/>
                  <a:pt x="11120184" y="378311"/>
                  <a:pt x="11118157" y="378311"/>
                </a:cubicBezTo>
                <a:cubicBezTo>
                  <a:pt x="11118157" y="365341"/>
                  <a:pt x="11116130" y="363179"/>
                  <a:pt x="11126264" y="354532"/>
                </a:cubicBezTo>
                <a:lnTo>
                  <a:pt x="11126264" y="337238"/>
                </a:lnTo>
                <a:lnTo>
                  <a:pt x="11140451" y="337238"/>
                </a:lnTo>
                <a:lnTo>
                  <a:pt x="11140451" y="315620"/>
                </a:lnTo>
                <a:cubicBezTo>
                  <a:pt x="11140451" y="313458"/>
                  <a:pt x="11142477" y="313458"/>
                  <a:pt x="11142477" y="311296"/>
                </a:cubicBezTo>
                <a:lnTo>
                  <a:pt x="11142477" y="233472"/>
                </a:lnTo>
                <a:cubicBezTo>
                  <a:pt x="11142477" y="231310"/>
                  <a:pt x="11140451" y="229149"/>
                  <a:pt x="11140451" y="226987"/>
                </a:cubicBezTo>
                <a:lnTo>
                  <a:pt x="11146531" y="220501"/>
                </a:lnTo>
                <a:lnTo>
                  <a:pt x="11146531" y="162133"/>
                </a:lnTo>
                <a:cubicBezTo>
                  <a:pt x="11146531" y="159972"/>
                  <a:pt x="11146531" y="159972"/>
                  <a:pt x="11148557" y="157810"/>
                </a:cubicBezTo>
                <a:lnTo>
                  <a:pt x="11148557" y="101604"/>
                </a:lnTo>
                <a:cubicBezTo>
                  <a:pt x="11150584" y="92957"/>
                  <a:pt x="11150584" y="88633"/>
                  <a:pt x="11150584" y="82148"/>
                </a:cubicBezTo>
                <a:cubicBezTo>
                  <a:pt x="11154638" y="88633"/>
                  <a:pt x="11154638" y="92957"/>
                  <a:pt x="11154638" y="99442"/>
                </a:cubicBezTo>
                <a:cubicBezTo>
                  <a:pt x="11156664" y="121060"/>
                  <a:pt x="11156664" y="140516"/>
                  <a:pt x="11156664" y="157810"/>
                </a:cubicBezTo>
                <a:cubicBezTo>
                  <a:pt x="11158691" y="181589"/>
                  <a:pt x="11158691" y="201045"/>
                  <a:pt x="11158691" y="220501"/>
                </a:cubicBezTo>
                <a:lnTo>
                  <a:pt x="11164771" y="226987"/>
                </a:lnTo>
                <a:cubicBezTo>
                  <a:pt x="11164771" y="229149"/>
                  <a:pt x="11162744" y="231310"/>
                  <a:pt x="11162744" y="233472"/>
                </a:cubicBezTo>
                <a:lnTo>
                  <a:pt x="11162744" y="311296"/>
                </a:lnTo>
                <a:cubicBezTo>
                  <a:pt x="11162744" y="313458"/>
                  <a:pt x="11164771" y="313458"/>
                  <a:pt x="11164771" y="315620"/>
                </a:cubicBezTo>
                <a:lnTo>
                  <a:pt x="11164771" y="337238"/>
                </a:lnTo>
                <a:lnTo>
                  <a:pt x="11178958" y="337238"/>
                </a:lnTo>
                <a:lnTo>
                  <a:pt x="11178958" y="354532"/>
                </a:lnTo>
                <a:cubicBezTo>
                  <a:pt x="11187065" y="363179"/>
                  <a:pt x="11187065" y="363179"/>
                  <a:pt x="11187065" y="378311"/>
                </a:cubicBezTo>
                <a:cubicBezTo>
                  <a:pt x="11185038" y="378311"/>
                  <a:pt x="11183011" y="380473"/>
                  <a:pt x="11180985" y="382635"/>
                </a:cubicBezTo>
                <a:cubicBezTo>
                  <a:pt x="11201251" y="393444"/>
                  <a:pt x="11176931" y="402091"/>
                  <a:pt x="11168824" y="404253"/>
                </a:cubicBezTo>
                <a:cubicBezTo>
                  <a:pt x="11170851" y="488562"/>
                  <a:pt x="11174904" y="572871"/>
                  <a:pt x="11176931" y="657181"/>
                </a:cubicBezTo>
                <a:lnTo>
                  <a:pt x="11241785" y="657181"/>
                </a:lnTo>
                <a:lnTo>
                  <a:pt x="11241785" y="732843"/>
                </a:lnTo>
                <a:lnTo>
                  <a:pt x="11249892" y="732843"/>
                </a:lnTo>
                <a:cubicBezTo>
                  <a:pt x="11249892" y="730681"/>
                  <a:pt x="11251919" y="728519"/>
                  <a:pt x="11251919" y="726358"/>
                </a:cubicBezTo>
                <a:lnTo>
                  <a:pt x="11257999" y="726358"/>
                </a:lnTo>
                <a:cubicBezTo>
                  <a:pt x="11257999" y="728519"/>
                  <a:pt x="11257999" y="730681"/>
                  <a:pt x="11260026" y="735005"/>
                </a:cubicBezTo>
                <a:lnTo>
                  <a:pt x="11272186" y="735005"/>
                </a:lnTo>
                <a:lnTo>
                  <a:pt x="11272186" y="728519"/>
                </a:lnTo>
                <a:lnTo>
                  <a:pt x="11294479" y="728519"/>
                </a:lnTo>
                <a:lnTo>
                  <a:pt x="11294479" y="735005"/>
                </a:lnTo>
                <a:lnTo>
                  <a:pt x="11314746" y="735005"/>
                </a:lnTo>
                <a:lnTo>
                  <a:pt x="11314746" y="780402"/>
                </a:lnTo>
                <a:lnTo>
                  <a:pt x="11328933" y="780402"/>
                </a:lnTo>
                <a:lnTo>
                  <a:pt x="11328933" y="767431"/>
                </a:lnTo>
                <a:lnTo>
                  <a:pt x="11345147" y="767431"/>
                </a:lnTo>
                <a:lnTo>
                  <a:pt x="11345147" y="588004"/>
                </a:lnTo>
                <a:lnTo>
                  <a:pt x="11351227" y="581518"/>
                </a:lnTo>
                <a:lnTo>
                  <a:pt x="11424188" y="581518"/>
                </a:lnTo>
                <a:lnTo>
                  <a:pt x="11424188" y="590166"/>
                </a:lnTo>
                <a:lnTo>
                  <a:pt x="11434321" y="590166"/>
                </a:lnTo>
                <a:lnTo>
                  <a:pt x="11434321" y="704740"/>
                </a:lnTo>
                <a:lnTo>
                  <a:pt x="11456615" y="704740"/>
                </a:lnTo>
                <a:lnTo>
                  <a:pt x="11456615" y="637725"/>
                </a:lnTo>
                <a:lnTo>
                  <a:pt x="11482962" y="637725"/>
                </a:lnTo>
                <a:cubicBezTo>
                  <a:pt x="11484988" y="637725"/>
                  <a:pt x="11484988" y="635563"/>
                  <a:pt x="11487015" y="633401"/>
                </a:cubicBezTo>
                <a:lnTo>
                  <a:pt x="11495122" y="633401"/>
                </a:lnTo>
                <a:cubicBezTo>
                  <a:pt x="11497148" y="635563"/>
                  <a:pt x="11497148" y="637725"/>
                  <a:pt x="11499175" y="637725"/>
                </a:cubicBezTo>
                <a:lnTo>
                  <a:pt x="11521469" y="637725"/>
                </a:lnTo>
                <a:lnTo>
                  <a:pt x="11521469" y="520989"/>
                </a:lnTo>
                <a:cubicBezTo>
                  <a:pt x="11521483" y="520986"/>
                  <a:pt x="11522350" y="520822"/>
                  <a:pt x="11578216" y="510180"/>
                </a:cubicBezTo>
                <a:lnTo>
                  <a:pt x="11578216" y="511261"/>
                </a:lnTo>
                <a:lnTo>
                  <a:pt x="11578216" y="518827"/>
                </a:lnTo>
                <a:lnTo>
                  <a:pt x="11604563" y="518827"/>
                </a:lnTo>
                <a:lnTo>
                  <a:pt x="11604563" y="773917"/>
                </a:lnTo>
                <a:lnTo>
                  <a:pt x="11626857" y="773917"/>
                </a:lnTo>
                <a:lnTo>
                  <a:pt x="11626857" y="769593"/>
                </a:lnTo>
                <a:lnTo>
                  <a:pt x="11639017" y="769593"/>
                </a:lnTo>
                <a:lnTo>
                  <a:pt x="11639017" y="773917"/>
                </a:lnTo>
                <a:lnTo>
                  <a:pt x="11663337" y="773917"/>
                </a:lnTo>
                <a:lnTo>
                  <a:pt x="11663337" y="760946"/>
                </a:lnTo>
                <a:lnTo>
                  <a:pt x="11691711" y="760946"/>
                </a:lnTo>
                <a:cubicBezTo>
                  <a:pt x="11695764" y="756622"/>
                  <a:pt x="11699818" y="756622"/>
                  <a:pt x="11703871" y="756622"/>
                </a:cubicBezTo>
                <a:cubicBezTo>
                  <a:pt x="11709951" y="760946"/>
                  <a:pt x="11718058" y="760946"/>
                  <a:pt x="11724138" y="760946"/>
                </a:cubicBezTo>
                <a:lnTo>
                  <a:pt x="11724138" y="743652"/>
                </a:lnTo>
                <a:lnTo>
                  <a:pt x="11732245" y="743652"/>
                </a:lnTo>
                <a:lnTo>
                  <a:pt x="11732245" y="730681"/>
                </a:lnTo>
                <a:lnTo>
                  <a:pt x="11788992" y="730681"/>
                </a:lnTo>
                <a:lnTo>
                  <a:pt x="11788992" y="700416"/>
                </a:lnTo>
                <a:lnTo>
                  <a:pt x="11807232" y="700416"/>
                </a:lnTo>
                <a:lnTo>
                  <a:pt x="11807232" y="693931"/>
                </a:lnTo>
                <a:lnTo>
                  <a:pt x="11819392" y="693931"/>
                </a:lnTo>
                <a:lnTo>
                  <a:pt x="11819392" y="700416"/>
                </a:lnTo>
                <a:lnTo>
                  <a:pt x="11835606" y="700416"/>
                </a:lnTo>
                <a:lnTo>
                  <a:pt x="11835606" y="750137"/>
                </a:lnTo>
                <a:lnTo>
                  <a:pt x="11868033" y="750137"/>
                </a:lnTo>
                <a:lnTo>
                  <a:pt x="11868033" y="724196"/>
                </a:lnTo>
                <a:lnTo>
                  <a:pt x="11906540" y="724196"/>
                </a:lnTo>
                <a:lnTo>
                  <a:pt x="11906540" y="693931"/>
                </a:lnTo>
                <a:lnTo>
                  <a:pt x="11955181" y="693931"/>
                </a:lnTo>
                <a:lnTo>
                  <a:pt x="11955181" y="805087"/>
                </a:lnTo>
                <a:lnTo>
                  <a:pt x="11955181" y="818866"/>
                </a:lnTo>
                <a:lnTo>
                  <a:pt x="11964324" y="818866"/>
                </a:lnTo>
                <a:lnTo>
                  <a:pt x="11964324" y="762555"/>
                </a:lnTo>
                <a:lnTo>
                  <a:pt x="11967661" y="756622"/>
                </a:lnTo>
                <a:lnTo>
                  <a:pt x="11967661" y="758514"/>
                </a:lnTo>
                <a:lnTo>
                  <a:pt x="11967661" y="771755"/>
                </a:lnTo>
                <a:cubicBezTo>
                  <a:pt x="11971714" y="771755"/>
                  <a:pt x="11971714" y="771755"/>
                  <a:pt x="11971714" y="726358"/>
                </a:cubicBezTo>
                <a:lnTo>
                  <a:pt x="11972474" y="726358"/>
                </a:lnTo>
                <a:lnTo>
                  <a:pt x="11977794" y="726358"/>
                </a:lnTo>
                <a:lnTo>
                  <a:pt x="11977794" y="661504"/>
                </a:lnTo>
                <a:lnTo>
                  <a:pt x="11978808" y="661504"/>
                </a:lnTo>
                <a:lnTo>
                  <a:pt x="11985901" y="661504"/>
                </a:lnTo>
                <a:cubicBezTo>
                  <a:pt x="11985907" y="661483"/>
                  <a:pt x="11986171" y="660543"/>
                  <a:pt x="11998061" y="618269"/>
                </a:cubicBezTo>
                <a:lnTo>
                  <a:pt x="11999328" y="618269"/>
                </a:lnTo>
                <a:lnTo>
                  <a:pt x="12008195" y="618269"/>
                </a:lnTo>
                <a:cubicBezTo>
                  <a:pt x="12008200" y="618292"/>
                  <a:pt x="12008426" y="619258"/>
                  <a:pt x="12018328" y="661504"/>
                </a:cubicBezTo>
                <a:lnTo>
                  <a:pt x="12019341" y="661504"/>
                </a:lnTo>
                <a:lnTo>
                  <a:pt x="12026435" y="661504"/>
                </a:lnTo>
                <a:lnTo>
                  <a:pt x="12026435" y="700416"/>
                </a:lnTo>
                <a:lnTo>
                  <a:pt x="12028208" y="700416"/>
                </a:lnTo>
                <a:lnTo>
                  <a:pt x="12040622" y="700416"/>
                </a:lnTo>
                <a:lnTo>
                  <a:pt x="12040622" y="702578"/>
                </a:lnTo>
                <a:lnTo>
                  <a:pt x="12040622" y="717710"/>
                </a:lnTo>
                <a:cubicBezTo>
                  <a:pt x="12044675" y="717710"/>
                  <a:pt x="12044675" y="717710"/>
                  <a:pt x="12044675" y="715549"/>
                </a:cubicBezTo>
                <a:lnTo>
                  <a:pt x="12044675" y="700416"/>
                </a:lnTo>
                <a:lnTo>
                  <a:pt x="12046195" y="700416"/>
                </a:lnTo>
                <a:lnTo>
                  <a:pt x="12056835" y="700416"/>
                </a:lnTo>
                <a:lnTo>
                  <a:pt x="12056835" y="702037"/>
                </a:lnTo>
                <a:lnTo>
                  <a:pt x="12056835" y="713387"/>
                </a:lnTo>
                <a:lnTo>
                  <a:pt x="12087236" y="713387"/>
                </a:lnTo>
                <a:lnTo>
                  <a:pt x="12087236" y="676637"/>
                </a:lnTo>
                <a:lnTo>
                  <a:pt x="12088502" y="676637"/>
                </a:lnTo>
                <a:lnTo>
                  <a:pt x="12097369" y="676637"/>
                </a:lnTo>
                <a:lnTo>
                  <a:pt x="12097369" y="698254"/>
                </a:lnTo>
                <a:cubicBezTo>
                  <a:pt x="12099396" y="698254"/>
                  <a:pt x="12099396" y="698254"/>
                  <a:pt x="12099396" y="665828"/>
                </a:cubicBezTo>
                <a:lnTo>
                  <a:pt x="12121689" y="665828"/>
                </a:lnTo>
                <a:lnTo>
                  <a:pt x="12121689" y="664206"/>
                </a:lnTo>
                <a:lnTo>
                  <a:pt x="12121689" y="652857"/>
                </a:lnTo>
                <a:lnTo>
                  <a:pt x="12122449" y="652857"/>
                </a:lnTo>
                <a:lnTo>
                  <a:pt x="12127769" y="652857"/>
                </a:lnTo>
                <a:lnTo>
                  <a:pt x="12127769" y="650966"/>
                </a:lnTo>
                <a:lnTo>
                  <a:pt x="12127769" y="637725"/>
                </a:lnTo>
                <a:lnTo>
                  <a:pt x="12131823" y="644210"/>
                </a:lnTo>
                <a:lnTo>
                  <a:pt x="12134103" y="644210"/>
                </a:lnTo>
                <a:lnTo>
                  <a:pt x="12150063" y="644210"/>
                </a:lnTo>
                <a:lnTo>
                  <a:pt x="12150063" y="643399"/>
                </a:lnTo>
                <a:lnTo>
                  <a:pt x="12150063" y="637725"/>
                </a:lnTo>
                <a:lnTo>
                  <a:pt x="12150823" y="637725"/>
                </a:lnTo>
                <a:lnTo>
                  <a:pt x="12156143" y="637725"/>
                </a:lnTo>
                <a:lnTo>
                  <a:pt x="12156143" y="639076"/>
                </a:lnTo>
                <a:lnTo>
                  <a:pt x="12156143" y="648534"/>
                </a:lnTo>
                <a:lnTo>
                  <a:pt x="12191999" y="648534"/>
                </a:lnTo>
                <a:lnTo>
                  <a:pt x="12191999" y="1490383"/>
                </a:lnTo>
                <a:lnTo>
                  <a:pt x="10763" y="1454406"/>
                </a:lnTo>
                <a:cubicBezTo>
                  <a:pt x="10078" y="1306842"/>
                  <a:pt x="685" y="871760"/>
                  <a:pt x="0" y="724196"/>
                </a:cubicBezTo>
                <a:lnTo>
                  <a:pt x="20267" y="724196"/>
                </a:lnTo>
                <a:cubicBezTo>
                  <a:pt x="20271" y="724190"/>
                  <a:pt x="20309" y="724108"/>
                  <a:pt x="20774" y="723115"/>
                </a:cubicBezTo>
                <a:lnTo>
                  <a:pt x="24320" y="715549"/>
                </a:lnTo>
                <a:cubicBezTo>
                  <a:pt x="24329" y="715550"/>
                  <a:pt x="24443" y="715568"/>
                  <a:pt x="26095" y="715819"/>
                </a:cubicBezTo>
                <a:lnTo>
                  <a:pt x="38507" y="717710"/>
                </a:lnTo>
                <a:cubicBezTo>
                  <a:pt x="38510" y="717720"/>
                  <a:pt x="38548" y="717821"/>
                  <a:pt x="39014" y="719062"/>
                </a:cubicBezTo>
                <a:lnTo>
                  <a:pt x="42560" y="728519"/>
                </a:lnTo>
                <a:cubicBezTo>
                  <a:pt x="42574" y="728520"/>
                  <a:pt x="43170" y="728570"/>
                  <a:pt x="68907" y="730681"/>
                </a:cubicBezTo>
                <a:lnTo>
                  <a:pt x="68907" y="607460"/>
                </a:lnTo>
                <a:lnTo>
                  <a:pt x="70934" y="607460"/>
                </a:lnTo>
                <a:lnTo>
                  <a:pt x="85121" y="607460"/>
                </a:lnTo>
                <a:lnTo>
                  <a:pt x="85121" y="471268"/>
                </a:lnTo>
                <a:lnTo>
                  <a:pt x="86894" y="471268"/>
                </a:lnTo>
                <a:lnTo>
                  <a:pt x="99308" y="471268"/>
                </a:lnTo>
                <a:lnTo>
                  <a:pt x="99308" y="356694"/>
                </a:lnTo>
                <a:cubicBezTo>
                  <a:pt x="103361" y="354532"/>
                  <a:pt x="103361" y="354532"/>
                  <a:pt x="103361" y="328590"/>
                </a:cubicBezTo>
                <a:lnTo>
                  <a:pt x="105388" y="328590"/>
                </a:lnTo>
                <a:lnTo>
                  <a:pt x="119575" y="328590"/>
                </a:lnTo>
                <a:cubicBezTo>
                  <a:pt x="119586" y="328567"/>
                  <a:pt x="120192" y="327200"/>
                  <a:pt x="156055" y="246443"/>
                </a:cubicBezTo>
                <a:cubicBezTo>
                  <a:pt x="156055" y="246429"/>
                  <a:pt x="156089" y="244478"/>
                  <a:pt x="16010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矩形 34"/>
          <p:cNvSpPr/>
          <p:nvPr/>
        </p:nvSpPr>
        <p:spPr>
          <a:xfrm>
            <a:off x="14127" y="1032779"/>
            <a:ext cx="12192000" cy="165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zh-TW" sz="4800" dirty="0"/>
              <a:t>退休之相關權利義務項目簡表</a:t>
            </a:r>
            <a:endParaRPr 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1875" t="21389" r="30313" b="16667"/>
          <a:stretch/>
        </p:blipFill>
        <p:spPr>
          <a:xfrm>
            <a:off x="185761" y="1063756"/>
            <a:ext cx="6049126" cy="55741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1874" t="39360" r="31797" b="23472"/>
          <a:stretch/>
        </p:blipFill>
        <p:spPr>
          <a:xfrm>
            <a:off x="6162496" y="1197108"/>
            <a:ext cx="5890498" cy="3389995"/>
          </a:xfrm>
          <a:prstGeom prst="rect">
            <a:avLst/>
          </a:prstGeom>
        </p:spPr>
      </p:pic>
      <p:pic>
        <p:nvPicPr>
          <p:cNvPr id="2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B1988523-D946-44B2-9803-AF4246D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10336747" y="4606799"/>
            <a:ext cx="1855253" cy="22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353</Words>
  <Application>Microsoft Office PowerPoint</Application>
  <PresentationFormat>寬螢幕</PresentationFormat>
  <Paragraphs>115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Arial Unicode MS</vt:lpstr>
      <vt:lpstr>微軟正黑體</vt:lpstr>
      <vt:lpstr>新細明體</vt:lpstr>
      <vt:lpstr>Arial</vt:lpstr>
      <vt:lpstr>Calibri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人事處黃淑琪</cp:lastModifiedBy>
  <cp:revision>127</cp:revision>
  <cp:lastPrinted>2022-05-31T02:35:10Z</cp:lastPrinted>
  <dcterms:created xsi:type="dcterms:W3CDTF">2020-01-20T05:08:25Z</dcterms:created>
  <dcterms:modified xsi:type="dcterms:W3CDTF">2022-05-31T04:35:17Z</dcterms:modified>
</cp:coreProperties>
</file>