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ink/ink1.xml" ContentType="application/inkml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57" r:id="rId4"/>
    <p:sldId id="258" r:id="rId5"/>
    <p:sldId id="271" r:id="rId6"/>
    <p:sldId id="265" r:id="rId7"/>
    <p:sldId id="263" r:id="rId8"/>
    <p:sldId id="260" r:id="rId9"/>
    <p:sldId id="281" r:id="rId10"/>
    <p:sldId id="273" r:id="rId11"/>
    <p:sldId id="279" r:id="rId12"/>
    <p:sldId id="280" r:id="rId13"/>
    <p:sldId id="266" r:id="rId14"/>
    <p:sldId id="282" r:id="rId15"/>
    <p:sldId id="259" r:id="rId16"/>
    <p:sldId id="276" r:id="rId17"/>
    <p:sldId id="275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FCB73E-B1F3-40D3-AB1B-6239D8FCE4CB}" type="doc">
      <dgm:prSet loTypeId="urn:microsoft.com/office/officeart/2005/8/layout/vList3" loCatId="list" qsTypeId="urn:microsoft.com/office/officeart/2005/8/quickstyle/simple1" qsCatId="simple" csTypeId="urn:microsoft.com/office/officeart/2005/8/colors/accent5_3" csCatId="accent5" phldr="1"/>
      <dgm:spPr/>
    </dgm:pt>
    <dgm:pt modelId="{F22C0470-B410-404F-9DCC-2050BD4FB309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組織任免科人力業務面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4BEEC39-08D8-433A-9AE1-2402E0659197}" type="sibTrans" cxnId="{66C9BC4A-C4DE-4902-9779-BD9D89E3F166}">
      <dgm:prSet/>
      <dgm:spPr/>
      <dgm:t>
        <a:bodyPr/>
        <a:lstStyle/>
        <a:p>
          <a:endParaRPr lang="zh-TW" altLang="en-US"/>
        </a:p>
      </dgm:t>
    </dgm:pt>
    <dgm:pt modelId="{FCC597C4-19C1-4527-803F-BC191B1DAE44}" type="parTrans" cxnId="{66C9BC4A-C4DE-4902-9779-BD9D89E3F166}">
      <dgm:prSet/>
      <dgm:spPr/>
      <dgm:t>
        <a:bodyPr/>
        <a:lstStyle/>
        <a:p>
          <a:endParaRPr lang="zh-TW" altLang="en-US"/>
        </a:p>
      </dgm:t>
    </dgm:pt>
    <dgm:pt modelId="{1A08AF94-9F1F-4C0E-9A88-C197E6970FFF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法令修正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A2629DA-5333-4213-9AA8-2F59058D486E}" type="sibTrans" cxnId="{609DC7F3-A998-4678-A659-C578864E2973}">
      <dgm:prSet/>
      <dgm:spPr/>
      <dgm:t>
        <a:bodyPr/>
        <a:lstStyle/>
        <a:p>
          <a:endParaRPr lang="zh-TW" altLang="en-US"/>
        </a:p>
      </dgm:t>
    </dgm:pt>
    <dgm:pt modelId="{52262BD3-7419-4D95-B136-8687C0169ACE}" type="parTrans" cxnId="{609DC7F3-A998-4678-A659-C578864E2973}">
      <dgm:prSet/>
      <dgm:spPr/>
      <dgm:t>
        <a:bodyPr/>
        <a:lstStyle/>
        <a:p>
          <a:endParaRPr lang="zh-TW" altLang="en-US"/>
        </a:p>
      </dgm:t>
    </dgm:pt>
    <dgm:pt modelId="{8F7DE452-56C7-4333-AF7A-E4D8E14F5B84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近期重點業務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0C64CAD-584D-4A4F-802C-84E0ED0B9FB4}" type="sibTrans" cxnId="{005F76A1-3D97-426C-B8B2-8858B08FA54E}">
      <dgm:prSet/>
      <dgm:spPr/>
      <dgm:t>
        <a:bodyPr/>
        <a:lstStyle/>
        <a:p>
          <a:endParaRPr lang="zh-TW" altLang="en-US"/>
        </a:p>
      </dgm:t>
    </dgm:pt>
    <dgm:pt modelId="{11ACBAF0-B031-4E22-AD1E-901AB6EDFCBF}" type="parTrans" cxnId="{005F76A1-3D97-426C-B8B2-8858B08FA54E}">
      <dgm:prSet/>
      <dgm:spPr/>
      <dgm:t>
        <a:bodyPr/>
        <a:lstStyle/>
        <a:p>
          <a:endParaRPr lang="zh-TW" altLang="en-US"/>
        </a:p>
      </dgm:t>
    </dgm:pt>
    <dgm:pt modelId="{441A9174-F1EF-4254-B548-A37B87B3DAB2}" type="pres">
      <dgm:prSet presAssocID="{2CFCB73E-B1F3-40D3-AB1B-6239D8FCE4CB}" presName="linearFlow" presStyleCnt="0">
        <dgm:presLayoutVars>
          <dgm:dir/>
          <dgm:resizeHandles val="exact"/>
        </dgm:presLayoutVars>
      </dgm:prSet>
      <dgm:spPr/>
    </dgm:pt>
    <dgm:pt modelId="{79073CFB-0AE2-47B1-B87E-053EC40C7F5D}" type="pres">
      <dgm:prSet presAssocID="{F22C0470-B410-404F-9DCC-2050BD4FB309}" presName="composite" presStyleCnt="0"/>
      <dgm:spPr/>
    </dgm:pt>
    <dgm:pt modelId="{D05DD535-87B4-4121-BB97-1C4D695DF84A}" type="pres">
      <dgm:prSet presAssocID="{F22C0470-B410-404F-9DCC-2050BD4FB309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C9CF653-D370-4CE6-AE5C-B90D77C65452}" type="pres">
      <dgm:prSet presAssocID="{F22C0470-B410-404F-9DCC-2050BD4FB30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3FD6E7-E5AD-4D7B-AADB-377C038B6BA0}" type="pres">
      <dgm:prSet presAssocID="{14BEEC39-08D8-433A-9AE1-2402E0659197}" presName="spacing" presStyleCnt="0"/>
      <dgm:spPr/>
    </dgm:pt>
    <dgm:pt modelId="{EEE4CE62-EFA6-4BD0-9B13-A2DD61692732}" type="pres">
      <dgm:prSet presAssocID="{8F7DE452-56C7-4333-AF7A-E4D8E14F5B84}" presName="composite" presStyleCnt="0"/>
      <dgm:spPr/>
    </dgm:pt>
    <dgm:pt modelId="{D5E948E7-1368-47DC-A3BD-47EB866F5875}" type="pres">
      <dgm:prSet presAssocID="{8F7DE452-56C7-4333-AF7A-E4D8E14F5B84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208F003-01F4-4414-9E1C-A73D47959DB7}" type="pres">
      <dgm:prSet presAssocID="{8F7DE452-56C7-4333-AF7A-E4D8E14F5B8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C93F03-7614-4848-83CC-AA5510557083}" type="pres">
      <dgm:prSet presAssocID="{90C64CAD-584D-4A4F-802C-84E0ED0B9FB4}" presName="spacing" presStyleCnt="0"/>
      <dgm:spPr/>
    </dgm:pt>
    <dgm:pt modelId="{5DB81B55-6902-4D37-8583-E6A30FCDC94F}" type="pres">
      <dgm:prSet presAssocID="{1A08AF94-9F1F-4C0E-9A88-C197E6970FFF}" presName="composite" presStyleCnt="0"/>
      <dgm:spPr/>
    </dgm:pt>
    <dgm:pt modelId="{BF3E0AA2-738E-4E30-A638-BEE4B63EBFC3}" type="pres">
      <dgm:prSet presAssocID="{1A08AF94-9F1F-4C0E-9A88-C197E6970FFF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75A9D63-74D1-4751-8C37-9780332939D4}" type="pres">
      <dgm:prSet presAssocID="{1A08AF94-9F1F-4C0E-9A88-C197E6970FFF}" presName="txShp" presStyleLbl="node1" presStyleIdx="2" presStyleCnt="3" custLinFactNeighborX="-551" custLinFactNeighborY="-18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05F76A1-3D97-426C-B8B2-8858B08FA54E}" srcId="{2CFCB73E-B1F3-40D3-AB1B-6239D8FCE4CB}" destId="{8F7DE452-56C7-4333-AF7A-E4D8E14F5B84}" srcOrd="1" destOrd="0" parTransId="{11ACBAF0-B031-4E22-AD1E-901AB6EDFCBF}" sibTransId="{90C64CAD-584D-4A4F-802C-84E0ED0B9FB4}"/>
    <dgm:cxn modelId="{9E015A8F-1F7F-4827-A9B2-E3F5C35C23E9}" type="presOf" srcId="{8F7DE452-56C7-4333-AF7A-E4D8E14F5B84}" destId="{F208F003-01F4-4414-9E1C-A73D47959DB7}" srcOrd="0" destOrd="0" presId="urn:microsoft.com/office/officeart/2005/8/layout/vList3"/>
    <dgm:cxn modelId="{609DC7F3-A998-4678-A659-C578864E2973}" srcId="{2CFCB73E-B1F3-40D3-AB1B-6239D8FCE4CB}" destId="{1A08AF94-9F1F-4C0E-9A88-C197E6970FFF}" srcOrd="2" destOrd="0" parTransId="{52262BD3-7419-4D95-B136-8687C0169ACE}" sibTransId="{4A2629DA-5333-4213-9AA8-2F59058D486E}"/>
    <dgm:cxn modelId="{7B8AD877-19EC-4668-8C08-B65BF332E482}" type="presOf" srcId="{F22C0470-B410-404F-9DCC-2050BD4FB309}" destId="{6C9CF653-D370-4CE6-AE5C-B90D77C65452}" srcOrd="0" destOrd="0" presId="urn:microsoft.com/office/officeart/2005/8/layout/vList3"/>
    <dgm:cxn modelId="{8006053E-0D96-471B-B7D7-06C8E5F798B9}" type="presOf" srcId="{1A08AF94-9F1F-4C0E-9A88-C197E6970FFF}" destId="{875A9D63-74D1-4751-8C37-9780332939D4}" srcOrd="0" destOrd="0" presId="urn:microsoft.com/office/officeart/2005/8/layout/vList3"/>
    <dgm:cxn modelId="{66C9BC4A-C4DE-4902-9779-BD9D89E3F166}" srcId="{2CFCB73E-B1F3-40D3-AB1B-6239D8FCE4CB}" destId="{F22C0470-B410-404F-9DCC-2050BD4FB309}" srcOrd="0" destOrd="0" parTransId="{FCC597C4-19C1-4527-803F-BC191B1DAE44}" sibTransId="{14BEEC39-08D8-433A-9AE1-2402E0659197}"/>
    <dgm:cxn modelId="{D940DFBE-5989-427A-8D00-322A8735C332}" type="presOf" srcId="{2CFCB73E-B1F3-40D3-AB1B-6239D8FCE4CB}" destId="{441A9174-F1EF-4254-B548-A37B87B3DAB2}" srcOrd="0" destOrd="0" presId="urn:microsoft.com/office/officeart/2005/8/layout/vList3"/>
    <dgm:cxn modelId="{235FEE33-874B-477E-BA38-2D417B377719}" type="presParOf" srcId="{441A9174-F1EF-4254-B548-A37B87B3DAB2}" destId="{79073CFB-0AE2-47B1-B87E-053EC40C7F5D}" srcOrd="0" destOrd="0" presId="urn:microsoft.com/office/officeart/2005/8/layout/vList3"/>
    <dgm:cxn modelId="{04719078-EF65-42EC-8BC6-A438B235191D}" type="presParOf" srcId="{79073CFB-0AE2-47B1-B87E-053EC40C7F5D}" destId="{D05DD535-87B4-4121-BB97-1C4D695DF84A}" srcOrd="0" destOrd="0" presId="urn:microsoft.com/office/officeart/2005/8/layout/vList3"/>
    <dgm:cxn modelId="{E6A9393F-AE80-4052-B356-FFF3B5FAA605}" type="presParOf" srcId="{79073CFB-0AE2-47B1-B87E-053EC40C7F5D}" destId="{6C9CF653-D370-4CE6-AE5C-B90D77C65452}" srcOrd="1" destOrd="0" presId="urn:microsoft.com/office/officeart/2005/8/layout/vList3"/>
    <dgm:cxn modelId="{84E0D8F4-0868-4A96-AC51-4E1EF48E48D2}" type="presParOf" srcId="{441A9174-F1EF-4254-B548-A37B87B3DAB2}" destId="{8E3FD6E7-E5AD-4D7B-AADB-377C038B6BA0}" srcOrd="1" destOrd="0" presId="urn:microsoft.com/office/officeart/2005/8/layout/vList3"/>
    <dgm:cxn modelId="{DDB3856B-77AA-4EE6-A7F2-20B7B2A0BCA0}" type="presParOf" srcId="{441A9174-F1EF-4254-B548-A37B87B3DAB2}" destId="{EEE4CE62-EFA6-4BD0-9B13-A2DD61692732}" srcOrd="2" destOrd="0" presId="urn:microsoft.com/office/officeart/2005/8/layout/vList3"/>
    <dgm:cxn modelId="{159047B5-A846-455E-8F2B-E170F0F446EC}" type="presParOf" srcId="{EEE4CE62-EFA6-4BD0-9B13-A2DD61692732}" destId="{D5E948E7-1368-47DC-A3BD-47EB866F5875}" srcOrd="0" destOrd="0" presId="urn:microsoft.com/office/officeart/2005/8/layout/vList3"/>
    <dgm:cxn modelId="{88DA61CE-FA19-454E-A328-1516C08FF3E1}" type="presParOf" srcId="{EEE4CE62-EFA6-4BD0-9B13-A2DD61692732}" destId="{F208F003-01F4-4414-9E1C-A73D47959DB7}" srcOrd="1" destOrd="0" presId="urn:microsoft.com/office/officeart/2005/8/layout/vList3"/>
    <dgm:cxn modelId="{4664CF7F-669B-4134-98C0-EB87E980F2FD}" type="presParOf" srcId="{441A9174-F1EF-4254-B548-A37B87B3DAB2}" destId="{A6C93F03-7614-4848-83CC-AA5510557083}" srcOrd="3" destOrd="0" presId="urn:microsoft.com/office/officeart/2005/8/layout/vList3"/>
    <dgm:cxn modelId="{F18E4756-3803-4E8D-A265-788E4C68170E}" type="presParOf" srcId="{441A9174-F1EF-4254-B548-A37B87B3DAB2}" destId="{5DB81B55-6902-4D37-8583-E6A30FCDC94F}" srcOrd="4" destOrd="0" presId="urn:microsoft.com/office/officeart/2005/8/layout/vList3"/>
    <dgm:cxn modelId="{DE617E91-741B-488E-9566-F54EC7AAA6E8}" type="presParOf" srcId="{5DB81B55-6902-4D37-8583-E6A30FCDC94F}" destId="{BF3E0AA2-738E-4E30-A638-BEE4B63EBFC3}" srcOrd="0" destOrd="0" presId="urn:microsoft.com/office/officeart/2005/8/layout/vList3"/>
    <dgm:cxn modelId="{E233FD86-84CE-4F4E-8968-3EF16C91E8B8}" type="presParOf" srcId="{5DB81B55-6902-4D37-8583-E6A30FCDC94F}" destId="{875A9D63-74D1-4751-8C37-9780332939D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58E3EB3-6907-4B3A-B775-632C4501430B}" type="doc">
      <dgm:prSet loTypeId="urn:microsoft.com/office/officeart/2005/8/layout/hList3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DA08FADE-1753-49FE-A053-355D3CBF8137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公務員服務法</a:t>
          </a:r>
          <a:r>
            <a: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§13-(</a:t>
          </a: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廣義</a:t>
          </a:r>
          <a:r>
            <a: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17FF6E0-508E-4006-A9A6-2FBDFCB6D454}" type="parTrans" cxnId="{2F7AD3AB-3146-4F72-8798-C71C1EDFCE3D}">
      <dgm:prSet/>
      <dgm:spPr/>
      <dgm:t>
        <a:bodyPr/>
        <a:lstStyle/>
        <a:p>
          <a:endParaRPr lang="zh-TW" altLang="en-US"/>
        </a:p>
      </dgm:t>
    </dgm:pt>
    <dgm:pt modelId="{08DE944B-86B9-4124-99D1-EF5FF5ED9529}" type="sibTrans" cxnId="{2F7AD3AB-3146-4F72-8798-C71C1EDFCE3D}">
      <dgm:prSet/>
      <dgm:spPr/>
      <dgm:t>
        <a:bodyPr/>
        <a:lstStyle/>
        <a:p>
          <a:endParaRPr lang="zh-TW" altLang="en-US"/>
        </a:p>
      </dgm:t>
    </dgm:pt>
    <dgm:pt modelId="{9B558F25-5A95-4A7C-88FA-01F8B3DC9655}">
      <dgm:prSet phldrT="[文字]"/>
      <dgm:spPr/>
      <dgm:t>
        <a:bodyPr/>
        <a:lstStyle/>
        <a:p>
          <a:r>
            <a:rPr 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政務人員</a:t>
          </a:r>
          <a:endParaRPr lang="en-US" altLang="zh-TW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常任人員</a:t>
          </a:r>
          <a:r>
            <a: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</a:p>
        <a:p>
          <a:r>
            <a:rPr 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機要人員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8211DAB-4091-4630-A965-B2A521FDFD53}" type="parTrans" cxnId="{5F10CA6C-BE90-4651-AED5-CC04BBACB08A}">
      <dgm:prSet/>
      <dgm:spPr/>
      <dgm:t>
        <a:bodyPr/>
        <a:lstStyle/>
        <a:p>
          <a:endParaRPr lang="zh-TW" altLang="en-US"/>
        </a:p>
      </dgm:t>
    </dgm:pt>
    <dgm:pt modelId="{92A5A1C0-4991-4820-980D-81A72D8FE201}" type="sibTrans" cxnId="{5F10CA6C-BE90-4651-AED5-CC04BBACB08A}">
      <dgm:prSet/>
      <dgm:spPr/>
      <dgm:t>
        <a:bodyPr/>
        <a:lstStyle/>
        <a:p>
          <a:endParaRPr lang="zh-TW" altLang="en-US"/>
        </a:p>
      </dgm:t>
    </dgm:pt>
    <dgm:pt modelId="{3710D2BA-3D74-427E-88A9-0CBE5C5442D8}">
      <dgm:prSet phldrT="[文字]"/>
      <dgm:spPr/>
      <dgm:t>
        <a:bodyPr/>
        <a:lstStyle/>
        <a:p>
          <a:r>
            <a:rPr 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公營事業機構人員</a:t>
          </a:r>
          <a:r>
            <a:rPr 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不含純勞工</a:t>
          </a:r>
          <a:r>
            <a:rPr 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altLang="zh-TW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鄉</a:t>
          </a:r>
          <a:r>
            <a:rPr lang="en-US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鎮、市</a:t>
          </a:r>
          <a:r>
            <a:rPr lang="en-US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長</a:t>
          </a:r>
          <a:endParaRPr lang="zh-TW" altLang="en-US" b="1" u="sng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35D5091-41B0-4442-AF1E-BAF782D398DE}" type="parTrans" cxnId="{7D6AE287-4CC3-4FA0-9160-4AD8EE7D773D}">
      <dgm:prSet/>
      <dgm:spPr/>
      <dgm:t>
        <a:bodyPr/>
        <a:lstStyle/>
        <a:p>
          <a:endParaRPr lang="zh-TW" altLang="en-US"/>
        </a:p>
      </dgm:t>
    </dgm:pt>
    <dgm:pt modelId="{A4F3EC8B-65E0-4837-A7B2-84AE30B160B0}" type="sibTrans" cxnId="{7D6AE287-4CC3-4FA0-9160-4AD8EE7D773D}">
      <dgm:prSet/>
      <dgm:spPr/>
      <dgm:t>
        <a:bodyPr/>
        <a:lstStyle/>
        <a:p>
          <a:endParaRPr lang="zh-TW" altLang="en-US"/>
        </a:p>
      </dgm:t>
    </dgm:pt>
    <dgm:pt modelId="{41A3FC88-7817-4E6E-BC94-487A612FB53A}">
      <dgm:prSet phldrT="[文字]"/>
      <dgm:spPr/>
      <dgm:t>
        <a:bodyPr/>
        <a:lstStyle/>
        <a:p>
          <a:r>
            <a:rPr 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兼任行政職務公立學校教師、</a:t>
          </a:r>
          <a:r>
            <a:rPr lang="zh-TW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約聘僱人員</a:t>
          </a:r>
          <a:r>
            <a:rPr 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、駐衛警察等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4ADE084-7B47-4A16-9AA3-577A438ACD95}" type="parTrans" cxnId="{66C15562-0EEA-48C3-B2EC-6F9703F14A73}">
      <dgm:prSet/>
      <dgm:spPr/>
      <dgm:t>
        <a:bodyPr/>
        <a:lstStyle/>
        <a:p>
          <a:endParaRPr lang="zh-TW" altLang="en-US"/>
        </a:p>
      </dgm:t>
    </dgm:pt>
    <dgm:pt modelId="{AA9055D4-C534-4242-BAE9-C0CB009F7945}" type="sibTrans" cxnId="{66C15562-0EEA-48C3-B2EC-6F9703F14A73}">
      <dgm:prSet/>
      <dgm:spPr/>
      <dgm:t>
        <a:bodyPr/>
        <a:lstStyle/>
        <a:p>
          <a:endParaRPr lang="zh-TW" altLang="en-US"/>
        </a:p>
      </dgm:t>
    </dgm:pt>
    <dgm:pt modelId="{FDCAAC65-2DEF-4F0C-A0BC-00D63B2B2471}" type="pres">
      <dgm:prSet presAssocID="{558E3EB3-6907-4B3A-B775-632C4501430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54D1136-0A69-4A81-8B7F-A328633E0B58}" type="pres">
      <dgm:prSet presAssocID="{DA08FADE-1753-49FE-A053-355D3CBF8137}" presName="roof" presStyleLbl="dkBgShp" presStyleIdx="0" presStyleCnt="2"/>
      <dgm:spPr/>
      <dgm:t>
        <a:bodyPr/>
        <a:lstStyle/>
        <a:p>
          <a:endParaRPr lang="zh-TW" altLang="en-US"/>
        </a:p>
      </dgm:t>
    </dgm:pt>
    <dgm:pt modelId="{D3FEEA43-345F-45D0-9542-B545612A9785}" type="pres">
      <dgm:prSet presAssocID="{DA08FADE-1753-49FE-A053-355D3CBF8137}" presName="pillars" presStyleCnt="0"/>
      <dgm:spPr/>
    </dgm:pt>
    <dgm:pt modelId="{B36C7BE7-BA27-4484-B517-E9B6549FE326}" type="pres">
      <dgm:prSet presAssocID="{DA08FADE-1753-49FE-A053-355D3CBF8137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8D68A4-BA5B-4C0A-9576-AF665A3068BC}" type="pres">
      <dgm:prSet presAssocID="{3710D2BA-3D74-427E-88A9-0CBE5C5442D8}" presName="pillarX" presStyleLbl="node1" presStyleIdx="1" presStyleCnt="3" custScaleX="11831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0690C4-74D4-4506-A7D5-ED83759C7071}" type="pres">
      <dgm:prSet presAssocID="{41A3FC88-7817-4E6E-BC94-487A612FB53A}" presName="pillarX" presStyleLbl="node1" presStyleIdx="2" presStyleCnt="3" custLinFactNeighborX="-1038" custLinFactNeighborY="-2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2BD820-7B9F-4086-922E-CFAC4CEA2F48}" type="pres">
      <dgm:prSet presAssocID="{DA08FADE-1753-49FE-A053-355D3CBF8137}" presName="base" presStyleLbl="dkBgShp" presStyleIdx="1" presStyleCnt="2"/>
      <dgm:spPr/>
    </dgm:pt>
  </dgm:ptLst>
  <dgm:cxnLst>
    <dgm:cxn modelId="{2F7AD3AB-3146-4F72-8798-C71C1EDFCE3D}" srcId="{558E3EB3-6907-4B3A-B775-632C4501430B}" destId="{DA08FADE-1753-49FE-A053-355D3CBF8137}" srcOrd="0" destOrd="0" parTransId="{917FF6E0-508E-4006-A9A6-2FBDFCB6D454}" sibTransId="{08DE944B-86B9-4124-99D1-EF5FF5ED9529}"/>
    <dgm:cxn modelId="{5F10CA6C-BE90-4651-AED5-CC04BBACB08A}" srcId="{DA08FADE-1753-49FE-A053-355D3CBF8137}" destId="{9B558F25-5A95-4A7C-88FA-01F8B3DC9655}" srcOrd="0" destOrd="0" parTransId="{C8211DAB-4091-4630-A965-B2A521FDFD53}" sibTransId="{92A5A1C0-4991-4820-980D-81A72D8FE201}"/>
    <dgm:cxn modelId="{7D6AE287-4CC3-4FA0-9160-4AD8EE7D773D}" srcId="{DA08FADE-1753-49FE-A053-355D3CBF8137}" destId="{3710D2BA-3D74-427E-88A9-0CBE5C5442D8}" srcOrd="1" destOrd="0" parTransId="{735D5091-41B0-4442-AF1E-BAF782D398DE}" sibTransId="{A4F3EC8B-65E0-4837-A7B2-84AE30B160B0}"/>
    <dgm:cxn modelId="{09F837FE-277A-4DAC-BD7F-688AA4D7FC66}" type="presOf" srcId="{3710D2BA-3D74-427E-88A9-0CBE5C5442D8}" destId="{618D68A4-BA5B-4C0A-9576-AF665A3068BC}" srcOrd="0" destOrd="0" presId="urn:microsoft.com/office/officeart/2005/8/layout/hList3"/>
    <dgm:cxn modelId="{5A755D0E-0BFD-4579-A424-CE525E06371F}" type="presOf" srcId="{558E3EB3-6907-4B3A-B775-632C4501430B}" destId="{FDCAAC65-2DEF-4F0C-A0BC-00D63B2B2471}" srcOrd="0" destOrd="0" presId="urn:microsoft.com/office/officeart/2005/8/layout/hList3"/>
    <dgm:cxn modelId="{66C15562-0EEA-48C3-B2EC-6F9703F14A73}" srcId="{DA08FADE-1753-49FE-A053-355D3CBF8137}" destId="{41A3FC88-7817-4E6E-BC94-487A612FB53A}" srcOrd="2" destOrd="0" parTransId="{14ADE084-7B47-4A16-9AA3-577A438ACD95}" sibTransId="{AA9055D4-C534-4242-BAE9-C0CB009F7945}"/>
    <dgm:cxn modelId="{46C266BE-E98F-4FB7-B77C-8D12FEC728AB}" type="presOf" srcId="{DA08FADE-1753-49FE-A053-355D3CBF8137}" destId="{754D1136-0A69-4A81-8B7F-A328633E0B58}" srcOrd="0" destOrd="0" presId="urn:microsoft.com/office/officeart/2005/8/layout/hList3"/>
    <dgm:cxn modelId="{DECBC202-BEAD-495C-A357-9C038E4F3967}" type="presOf" srcId="{41A3FC88-7817-4E6E-BC94-487A612FB53A}" destId="{CE0690C4-74D4-4506-A7D5-ED83759C7071}" srcOrd="0" destOrd="0" presId="urn:microsoft.com/office/officeart/2005/8/layout/hList3"/>
    <dgm:cxn modelId="{2F3154DF-60B8-4D91-8912-F557BD60C794}" type="presOf" srcId="{9B558F25-5A95-4A7C-88FA-01F8B3DC9655}" destId="{B36C7BE7-BA27-4484-B517-E9B6549FE326}" srcOrd="0" destOrd="0" presId="urn:microsoft.com/office/officeart/2005/8/layout/hList3"/>
    <dgm:cxn modelId="{887166ED-D2E2-4ACB-AE61-3325FAF1C7E9}" type="presParOf" srcId="{FDCAAC65-2DEF-4F0C-A0BC-00D63B2B2471}" destId="{754D1136-0A69-4A81-8B7F-A328633E0B58}" srcOrd="0" destOrd="0" presId="urn:microsoft.com/office/officeart/2005/8/layout/hList3"/>
    <dgm:cxn modelId="{F845F61C-0755-45ED-9246-E6DDCDEF8DEA}" type="presParOf" srcId="{FDCAAC65-2DEF-4F0C-A0BC-00D63B2B2471}" destId="{D3FEEA43-345F-45D0-9542-B545612A9785}" srcOrd="1" destOrd="0" presId="urn:microsoft.com/office/officeart/2005/8/layout/hList3"/>
    <dgm:cxn modelId="{1845DE77-F6BD-4D03-A1E7-B82DF632AAC5}" type="presParOf" srcId="{D3FEEA43-345F-45D0-9542-B545612A9785}" destId="{B36C7BE7-BA27-4484-B517-E9B6549FE326}" srcOrd="0" destOrd="0" presId="urn:microsoft.com/office/officeart/2005/8/layout/hList3"/>
    <dgm:cxn modelId="{12B81AD2-D463-488E-A5FB-C837B61486E2}" type="presParOf" srcId="{D3FEEA43-345F-45D0-9542-B545612A9785}" destId="{618D68A4-BA5B-4C0A-9576-AF665A3068BC}" srcOrd="1" destOrd="0" presId="urn:microsoft.com/office/officeart/2005/8/layout/hList3"/>
    <dgm:cxn modelId="{07E558B0-739E-42D3-BEEB-241DDD12CAFC}" type="presParOf" srcId="{D3FEEA43-345F-45D0-9542-B545612A9785}" destId="{CE0690C4-74D4-4506-A7D5-ED83759C7071}" srcOrd="2" destOrd="0" presId="urn:microsoft.com/office/officeart/2005/8/layout/hList3"/>
    <dgm:cxn modelId="{AF5822B6-0290-4E8E-A12F-14F7A7F95BA4}" type="presParOf" srcId="{FDCAAC65-2DEF-4F0C-A0BC-00D63B2B2471}" destId="{432BD820-7B9F-4086-922E-CFAC4CEA2F4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6AA8E81-0A30-4D80-90A8-BCC6E4DC1C22}" type="doc">
      <dgm:prSet loTypeId="urn:microsoft.com/office/officeart/2005/8/layout/hierarchy2" loCatId="hierarchy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zh-TW" altLang="en-US"/>
        </a:p>
      </dgm:t>
    </dgm:pt>
    <dgm:pt modelId="{883810BE-CB06-4C19-BFA2-1546AC1F1832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臨時人員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7A560C7-2E14-4771-963C-F9B2CA227368}" type="parTrans" cxnId="{C824AFF9-59DC-49CF-8A65-9CD7A49CE1DD}">
      <dgm:prSet/>
      <dgm:spPr/>
      <dgm:t>
        <a:bodyPr/>
        <a:lstStyle/>
        <a:p>
          <a:endParaRPr lang="zh-TW" altLang="en-US"/>
        </a:p>
      </dgm:t>
    </dgm:pt>
    <dgm:pt modelId="{CA0A20E5-ED31-48B1-B22A-8DE19D1EB520}" type="sibTrans" cxnId="{C824AFF9-59DC-49CF-8A65-9CD7A49CE1DD}">
      <dgm:prSet/>
      <dgm:spPr/>
      <dgm:t>
        <a:bodyPr/>
        <a:lstStyle/>
        <a:p>
          <a:endParaRPr lang="zh-TW" altLang="en-US"/>
        </a:p>
      </dgm:t>
    </dgm:pt>
    <dgm:pt modelId="{3EE873D6-8435-4F7E-A3D7-48BD1492B29B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兼職限制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04D1389-1C09-4EDD-B94F-8CE0EF69D78B}" type="parTrans" cxnId="{39C3E105-C3A7-44DE-85BE-1FE46DD0467B}">
      <dgm:prSet/>
      <dgm:spPr/>
      <dgm:t>
        <a:bodyPr/>
        <a:lstStyle/>
        <a:p>
          <a:endParaRPr lang="zh-TW" altLang="en-US"/>
        </a:p>
      </dgm:t>
    </dgm:pt>
    <dgm:pt modelId="{6E296222-1E3D-4120-A29D-2DA275680246}" type="sibTrans" cxnId="{39C3E105-C3A7-44DE-85BE-1FE46DD0467B}">
      <dgm:prSet/>
      <dgm:spPr/>
      <dgm:t>
        <a:bodyPr/>
        <a:lstStyle/>
        <a:p>
          <a:endParaRPr lang="zh-TW" altLang="en-US"/>
        </a:p>
      </dgm:t>
    </dgm:pt>
    <dgm:pt modelId="{DA8AA4D5-72D2-4559-8265-EC801510077B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契約訂定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6222330-0F08-4832-8233-F3D202DAEB6E}" type="parTrans" cxnId="{A2E75724-782E-4ED2-A09B-BE58C99CB500}">
      <dgm:prSet/>
      <dgm:spPr/>
      <dgm:t>
        <a:bodyPr/>
        <a:lstStyle/>
        <a:p>
          <a:endParaRPr lang="zh-TW" altLang="en-US"/>
        </a:p>
      </dgm:t>
    </dgm:pt>
    <dgm:pt modelId="{87321C82-296F-4B8D-8436-F60420B9786F}" type="sibTrans" cxnId="{A2E75724-782E-4ED2-A09B-BE58C99CB500}">
      <dgm:prSet/>
      <dgm:spPr/>
      <dgm:t>
        <a:bodyPr/>
        <a:lstStyle/>
        <a:p>
          <a:endParaRPr lang="zh-TW" altLang="en-US"/>
        </a:p>
      </dgm:t>
    </dgm:pt>
    <dgm:pt modelId="{4B7FAAB1-311A-49B2-8D31-F7AE38D498C0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具相關證照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450D00-6751-4014-959D-81A12BA93AB0}" type="parTrans" cxnId="{01F6B8A8-FE90-4F75-B81D-42094BCF551D}">
      <dgm:prSet/>
      <dgm:spPr/>
      <dgm:t>
        <a:bodyPr/>
        <a:lstStyle/>
        <a:p>
          <a:endParaRPr lang="zh-TW" altLang="en-US"/>
        </a:p>
      </dgm:t>
    </dgm:pt>
    <dgm:pt modelId="{C59DF7B5-65E9-47C2-9898-39E26D429D4D}" type="sibTrans" cxnId="{01F6B8A8-FE90-4F75-B81D-42094BCF551D}">
      <dgm:prSet/>
      <dgm:spPr/>
      <dgm:t>
        <a:bodyPr/>
        <a:lstStyle/>
        <a:p>
          <a:endParaRPr lang="zh-TW" altLang="en-US"/>
        </a:p>
      </dgm:t>
    </dgm:pt>
    <dgm:pt modelId="{FF4236B3-EA12-4010-83EC-3B7330F49599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一人一職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B591E21-CD31-4090-A38C-F45C1E957703}" type="parTrans" cxnId="{164FDEA3-A9BD-4EC3-ADB8-1C19B4FAFC7F}">
      <dgm:prSet/>
      <dgm:spPr/>
      <dgm:t>
        <a:bodyPr/>
        <a:lstStyle/>
        <a:p>
          <a:endParaRPr lang="zh-TW" altLang="en-US"/>
        </a:p>
      </dgm:t>
    </dgm:pt>
    <dgm:pt modelId="{4973290E-CAC6-4C96-AAB9-93E1E0652CE0}" type="sibTrans" cxnId="{164FDEA3-A9BD-4EC3-ADB8-1C19B4FAFC7F}">
      <dgm:prSet/>
      <dgm:spPr/>
      <dgm:t>
        <a:bodyPr/>
        <a:lstStyle/>
        <a:p>
          <a:endParaRPr lang="zh-TW" altLang="en-US"/>
        </a:p>
      </dgm:t>
    </dgm:pt>
    <dgm:pt modelId="{01EB8582-E543-49C3-BC45-C16B3531062C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執業登記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90BEE1B-CA7A-4BA3-B3CD-C93F01FE168C}" type="parTrans" cxnId="{F86E10D4-A41D-484F-8460-C5A167BC033D}">
      <dgm:prSet/>
      <dgm:spPr/>
      <dgm:t>
        <a:bodyPr/>
        <a:lstStyle/>
        <a:p>
          <a:endParaRPr lang="zh-TW" altLang="en-US"/>
        </a:p>
      </dgm:t>
    </dgm:pt>
    <dgm:pt modelId="{6F751701-9245-453D-841D-8EA3E79DB348}" type="sibTrans" cxnId="{F86E10D4-A41D-484F-8460-C5A167BC033D}">
      <dgm:prSet/>
      <dgm:spPr/>
      <dgm:t>
        <a:bodyPr/>
        <a:lstStyle/>
        <a:p>
          <a:endParaRPr lang="zh-TW" altLang="en-US"/>
        </a:p>
      </dgm:t>
    </dgm:pt>
    <dgm:pt modelId="{7751AA45-D3B3-4ACC-BDD5-FA7D4BA6925C}" type="pres">
      <dgm:prSet presAssocID="{B6AA8E81-0A30-4D80-90A8-BCC6E4DC1C2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4BAA132-034C-4A4B-B57D-48BEDA7CEF74}" type="pres">
      <dgm:prSet presAssocID="{883810BE-CB06-4C19-BFA2-1546AC1F1832}" presName="root1" presStyleCnt="0"/>
      <dgm:spPr/>
    </dgm:pt>
    <dgm:pt modelId="{B75BD79A-B496-42CD-844B-15971E8D8CC7}" type="pres">
      <dgm:prSet presAssocID="{883810BE-CB06-4C19-BFA2-1546AC1F183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F3AF5EC-ABF7-4A08-96E8-1642FB4861C8}" type="pres">
      <dgm:prSet presAssocID="{883810BE-CB06-4C19-BFA2-1546AC1F1832}" presName="level2hierChild" presStyleCnt="0"/>
      <dgm:spPr/>
    </dgm:pt>
    <dgm:pt modelId="{17BB5ED5-14E0-4115-87FB-FC47BD0A0D87}" type="pres">
      <dgm:prSet presAssocID="{004D1389-1C09-4EDD-B94F-8CE0EF69D78B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C3E90C5F-1A37-4139-B135-E00AD4DCFBDD}" type="pres">
      <dgm:prSet presAssocID="{004D1389-1C09-4EDD-B94F-8CE0EF69D78B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E822166A-687A-4FA8-AC87-FB715C245812}" type="pres">
      <dgm:prSet presAssocID="{3EE873D6-8435-4F7E-A3D7-48BD1492B29B}" presName="root2" presStyleCnt="0"/>
      <dgm:spPr/>
    </dgm:pt>
    <dgm:pt modelId="{5C3AA840-32FE-4DFD-8918-B097F494C398}" type="pres">
      <dgm:prSet presAssocID="{3EE873D6-8435-4F7E-A3D7-48BD1492B29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D0A160A-38E7-4491-B094-EB180AF9D740}" type="pres">
      <dgm:prSet presAssocID="{3EE873D6-8435-4F7E-A3D7-48BD1492B29B}" presName="level3hierChild" presStyleCnt="0"/>
      <dgm:spPr/>
    </dgm:pt>
    <dgm:pt modelId="{270BAE28-BD94-4C8A-AAAC-AABF1D219C74}" type="pres">
      <dgm:prSet presAssocID="{76222330-0F08-4832-8233-F3D202DAEB6E}" presName="conn2-1" presStyleLbl="parChTrans1D3" presStyleIdx="0" presStyleCnt="3"/>
      <dgm:spPr/>
      <dgm:t>
        <a:bodyPr/>
        <a:lstStyle/>
        <a:p>
          <a:endParaRPr lang="zh-TW" altLang="en-US"/>
        </a:p>
      </dgm:t>
    </dgm:pt>
    <dgm:pt modelId="{2344C88D-7989-4BF6-9A53-DA0A16F3DD6F}" type="pres">
      <dgm:prSet presAssocID="{76222330-0F08-4832-8233-F3D202DAEB6E}" presName="connTx" presStyleLbl="parChTrans1D3" presStyleIdx="0" presStyleCnt="3"/>
      <dgm:spPr/>
      <dgm:t>
        <a:bodyPr/>
        <a:lstStyle/>
        <a:p>
          <a:endParaRPr lang="zh-TW" altLang="en-US"/>
        </a:p>
      </dgm:t>
    </dgm:pt>
    <dgm:pt modelId="{B18D41B9-3ED9-470C-9DB0-A6777415AE19}" type="pres">
      <dgm:prSet presAssocID="{DA8AA4D5-72D2-4559-8265-EC801510077B}" presName="root2" presStyleCnt="0"/>
      <dgm:spPr/>
    </dgm:pt>
    <dgm:pt modelId="{E4A9B37E-05EC-4D2E-8FE2-67D4AD445D0E}" type="pres">
      <dgm:prSet presAssocID="{DA8AA4D5-72D2-4559-8265-EC801510077B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713CAEE-14C4-4B38-934D-539F80367FB8}" type="pres">
      <dgm:prSet presAssocID="{DA8AA4D5-72D2-4559-8265-EC801510077B}" presName="level3hierChild" presStyleCnt="0"/>
      <dgm:spPr/>
    </dgm:pt>
    <dgm:pt modelId="{CEE1AC49-799D-4716-A53C-16F2F241EF80}" type="pres">
      <dgm:prSet presAssocID="{FF450D00-6751-4014-959D-81A12BA93AB0}" presName="conn2-1" presStyleLbl="parChTrans1D3" presStyleIdx="1" presStyleCnt="3"/>
      <dgm:spPr/>
      <dgm:t>
        <a:bodyPr/>
        <a:lstStyle/>
        <a:p>
          <a:endParaRPr lang="zh-TW" altLang="en-US"/>
        </a:p>
      </dgm:t>
    </dgm:pt>
    <dgm:pt modelId="{83245B02-A863-483F-97B5-DC2DA6E50588}" type="pres">
      <dgm:prSet presAssocID="{FF450D00-6751-4014-959D-81A12BA93AB0}" presName="connTx" presStyleLbl="parChTrans1D3" presStyleIdx="1" presStyleCnt="3"/>
      <dgm:spPr/>
      <dgm:t>
        <a:bodyPr/>
        <a:lstStyle/>
        <a:p>
          <a:endParaRPr lang="zh-TW" altLang="en-US"/>
        </a:p>
      </dgm:t>
    </dgm:pt>
    <dgm:pt modelId="{8B441D28-B618-4413-B7B1-DFA36B9E9FEE}" type="pres">
      <dgm:prSet presAssocID="{4B7FAAB1-311A-49B2-8D31-F7AE38D498C0}" presName="root2" presStyleCnt="0"/>
      <dgm:spPr/>
    </dgm:pt>
    <dgm:pt modelId="{AA317E14-BC10-482A-9883-2605B21D68E0}" type="pres">
      <dgm:prSet presAssocID="{4B7FAAB1-311A-49B2-8D31-F7AE38D498C0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B1C7D92-8024-4555-A12C-0ABFF52A1CA5}" type="pres">
      <dgm:prSet presAssocID="{4B7FAAB1-311A-49B2-8D31-F7AE38D498C0}" presName="level3hierChild" presStyleCnt="0"/>
      <dgm:spPr/>
    </dgm:pt>
    <dgm:pt modelId="{B1D90E43-AB65-49E4-96FC-9128BAE550AD}" type="pres">
      <dgm:prSet presAssocID="{8B591E21-CD31-4090-A38C-F45C1E957703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3CEFC076-05A7-4CC1-BB16-5C1A7C0843BA}" type="pres">
      <dgm:prSet presAssocID="{8B591E21-CD31-4090-A38C-F45C1E957703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1F1808F2-6D6B-4020-A6F6-C5E5FDE6263C}" type="pres">
      <dgm:prSet presAssocID="{FF4236B3-EA12-4010-83EC-3B7330F49599}" presName="root2" presStyleCnt="0"/>
      <dgm:spPr/>
    </dgm:pt>
    <dgm:pt modelId="{4E370220-2A2F-467C-BC18-BB1F3C1449AC}" type="pres">
      <dgm:prSet presAssocID="{FF4236B3-EA12-4010-83EC-3B7330F4959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49E59F-1EFE-4A86-BAF0-F161B7DD9878}" type="pres">
      <dgm:prSet presAssocID="{FF4236B3-EA12-4010-83EC-3B7330F49599}" presName="level3hierChild" presStyleCnt="0"/>
      <dgm:spPr/>
    </dgm:pt>
    <dgm:pt modelId="{9C944B4C-1DBC-4998-A754-CEAF35D0FFF0}" type="pres">
      <dgm:prSet presAssocID="{990BEE1B-CA7A-4BA3-B3CD-C93F01FE168C}" presName="conn2-1" presStyleLbl="parChTrans1D3" presStyleIdx="2" presStyleCnt="3"/>
      <dgm:spPr/>
      <dgm:t>
        <a:bodyPr/>
        <a:lstStyle/>
        <a:p>
          <a:endParaRPr lang="zh-TW" altLang="en-US"/>
        </a:p>
      </dgm:t>
    </dgm:pt>
    <dgm:pt modelId="{5ECE1058-72DD-4891-AF16-1829DCF5CAC4}" type="pres">
      <dgm:prSet presAssocID="{990BEE1B-CA7A-4BA3-B3CD-C93F01FE168C}" presName="connTx" presStyleLbl="parChTrans1D3" presStyleIdx="2" presStyleCnt="3"/>
      <dgm:spPr/>
      <dgm:t>
        <a:bodyPr/>
        <a:lstStyle/>
        <a:p>
          <a:endParaRPr lang="zh-TW" altLang="en-US"/>
        </a:p>
      </dgm:t>
    </dgm:pt>
    <dgm:pt modelId="{B575D109-CDE2-4DF0-B6DC-277FC37CED90}" type="pres">
      <dgm:prSet presAssocID="{01EB8582-E543-49C3-BC45-C16B3531062C}" presName="root2" presStyleCnt="0"/>
      <dgm:spPr/>
    </dgm:pt>
    <dgm:pt modelId="{B2D8C392-3BCC-4998-B3D4-1F2FBE2C9B81}" type="pres">
      <dgm:prSet presAssocID="{01EB8582-E543-49C3-BC45-C16B3531062C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94BD190-255C-44E0-AF34-98625A1E32FB}" type="pres">
      <dgm:prSet presAssocID="{01EB8582-E543-49C3-BC45-C16B3531062C}" presName="level3hierChild" presStyleCnt="0"/>
      <dgm:spPr/>
    </dgm:pt>
  </dgm:ptLst>
  <dgm:cxnLst>
    <dgm:cxn modelId="{01F6B8A8-FE90-4F75-B81D-42094BCF551D}" srcId="{3EE873D6-8435-4F7E-A3D7-48BD1492B29B}" destId="{4B7FAAB1-311A-49B2-8D31-F7AE38D498C0}" srcOrd="1" destOrd="0" parTransId="{FF450D00-6751-4014-959D-81A12BA93AB0}" sibTransId="{C59DF7B5-65E9-47C2-9898-39E26D429D4D}"/>
    <dgm:cxn modelId="{164FDEA3-A9BD-4EC3-ADB8-1C19B4FAFC7F}" srcId="{883810BE-CB06-4C19-BFA2-1546AC1F1832}" destId="{FF4236B3-EA12-4010-83EC-3B7330F49599}" srcOrd="1" destOrd="0" parTransId="{8B591E21-CD31-4090-A38C-F45C1E957703}" sibTransId="{4973290E-CAC6-4C96-AAB9-93E1E0652CE0}"/>
    <dgm:cxn modelId="{D4915C93-F246-4CBC-BD5E-0CD272E5BB24}" type="presOf" srcId="{004D1389-1C09-4EDD-B94F-8CE0EF69D78B}" destId="{17BB5ED5-14E0-4115-87FB-FC47BD0A0D87}" srcOrd="0" destOrd="0" presId="urn:microsoft.com/office/officeart/2005/8/layout/hierarchy2"/>
    <dgm:cxn modelId="{D8616A1B-4A61-4998-A000-6C384C00FBCC}" type="presOf" srcId="{883810BE-CB06-4C19-BFA2-1546AC1F1832}" destId="{B75BD79A-B496-42CD-844B-15971E8D8CC7}" srcOrd="0" destOrd="0" presId="urn:microsoft.com/office/officeart/2005/8/layout/hierarchy2"/>
    <dgm:cxn modelId="{31AEB00C-D110-43E1-94F7-CA24D1C46EEF}" type="presOf" srcId="{01EB8582-E543-49C3-BC45-C16B3531062C}" destId="{B2D8C392-3BCC-4998-B3D4-1F2FBE2C9B81}" srcOrd="0" destOrd="0" presId="urn:microsoft.com/office/officeart/2005/8/layout/hierarchy2"/>
    <dgm:cxn modelId="{39C3E105-C3A7-44DE-85BE-1FE46DD0467B}" srcId="{883810BE-CB06-4C19-BFA2-1546AC1F1832}" destId="{3EE873D6-8435-4F7E-A3D7-48BD1492B29B}" srcOrd="0" destOrd="0" parTransId="{004D1389-1C09-4EDD-B94F-8CE0EF69D78B}" sibTransId="{6E296222-1E3D-4120-A29D-2DA275680246}"/>
    <dgm:cxn modelId="{F17D7D16-3240-4B3F-A0D4-653971691148}" type="presOf" srcId="{8B591E21-CD31-4090-A38C-F45C1E957703}" destId="{B1D90E43-AB65-49E4-96FC-9128BAE550AD}" srcOrd="0" destOrd="0" presId="urn:microsoft.com/office/officeart/2005/8/layout/hierarchy2"/>
    <dgm:cxn modelId="{EFE76D11-92AA-46E9-9A45-1F2665734DE8}" type="presOf" srcId="{990BEE1B-CA7A-4BA3-B3CD-C93F01FE168C}" destId="{9C944B4C-1DBC-4998-A754-CEAF35D0FFF0}" srcOrd="0" destOrd="0" presId="urn:microsoft.com/office/officeart/2005/8/layout/hierarchy2"/>
    <dgm:cxn modelId="{A2E75724-782E-4ED2-A09B-BE58C99CB500}" srcId="{3EE873D6-8435-4F7E-A3D7-48BD1492B29B}" destId="{DA8AA4D5-72D2-4559-8265-EC801510077B}" srcOrd="0" destOrd="0" parTransId="{76222330-0F08-4832-8233-F3D202DAEB6E}" sibTransId="{87321C82-296F-4B8D-8436-F60420B9786F}"/>
    <dgm:cxn modelId="{47C9B3AC-C8D2-4072-ACA3-EE6B63BDB44F}" type="presOf" srcId="{FF450D00-6751-4014-959D-81A12BA93AB0}" destId="{83245B02-A863-483F-97B5-DC2DA6E50588}" srcOrd="1" destOrd="0" presId="urn:microsoft.com/office/officeart/2005/8/layout/hierarchy2"/>
    <dgm:cxn modelId="{4D5B535E-30AD-46BC-BFBE-35C86FEAD44C}" type="presOf" srcId="{4B7FAAB1-311A-49B2-8D31-F7AE38D498C0}" destId="{AA317E14-BC10-482A-9883-2605B21D68E0}" srcOrd="0" destOrd="0" presId="urn:microsoft.com/office/officeart/2005/8/layout/hierarchy2"/>
    <dgm:cxn modelId="{F2021F80-A532-40EA-B1EA-095CD9116EE8}" type="presOf" srcId="{004D1389-1C09-4EDD-B94F-8CE0EF69D78B}" destId="{C3E90C5F-1A37-4139-B135-E00AD4DCFBDD}" srcOrd="1" destOrd="0" presId="urn:microsoft.com/office/officeart/2005/8/layout/hierarchy2"/>
    <dgm:cxn modelId="{C824AFF9-59DC-49CF-8A65-9CD7A49CE1DD}" srcId="{B6AA8E81-0A30-4D80-90A8-BCC6E4DC1C22}" destId="{883810BE-CB06-4C19-BFA2-1546AC1F1832}" srcOrd="0" destOrd="0" parTransId="{87A560C7-2E14-4771-963C-F9B2CA227368}" sibTransId="{CA0A20E5-ED31-48B1-B22A-8DE19D1EB520}"/>
    <dgm:cxn modelId="{591612D6-7C91-4A5E-9053-740AF7C93824}" type="presOf" srcId="{FF4236B3-EA12-4010-83EC-3B7330F49599}" destId="{4E370220-2A2F-467C-BC18-BB1F3C1449AC}" srcOrd="0" destOrd="0" presId="urn:microsoft.com/office/officeart/2005/8/layout/hierarchy2"/>
    <dgm:cxn modelId="{23DB1475-8FD4-47B4-8DCA-6D119D3A6B83}" type="presOf" srcId="{76222330-0F08-4832-8233-F3D202DAEB6E}" destId="{2344C88D-7989-4BF6-9A53-DA0A16F3DD6F}" srcOrd="1" destOrd="0" presId="urn:microsoft.com/office/officeart/2005/8/layout/hierarchy2"/>
    <dgm:cxn modelId="{F038031B-62A3-4734-AA1F-F9944D3E6C27}" type="presOf" srcId="{76222330-0F08-4832-8233-F3D202DAEB6E}" destId="{270BAE28-BD94-4C8A-AAAC-AABF1D219C74}" srcOrd="0" destOrd="0" presId="urn:microsoft.com/office/officeart/2005/8/layout/hierarchy2"/>
    <dgm:cxn modelId="{E23FC006-C7F8-4C79-AFED-88CCA4DC7FD4}" type="presOf" srcId="{DA8AA4D5-72D2-4559-8265-EC801510077B}" destId="{E4A9B37E-05EC-4D2E-8FE2-67D4AD445D0E}" srcOrd="0" destOrd="0" presId="urn:microsoft.com/office/officeart/2005/8/layout/hierarchy2"/>
    <dgm:cxn modelId="{3A54B1B4-4C93-48DD-9769-9CDD97C205A0}" type="presOf" srcId="{8B591E21-CD31-4090-A38C-F45C1E957703}" destId="{3CEFC076-05A7-4CC1-BB16-5C1A7C0843BA}" srcOrd="1" destOrd="0" presId="urn:microsoft.com/office/officeart/2005/8/layout/hierarchy2"/>
    <dgm:cxn modelId="{2D5E40E3-F88E-49C2-9829-FEF1D86ADEE8}" type="presOf" srcId="{B6AA8E81-0A30-4D80-90A8-BCC6E4DC1C22}" destId="{7751AA45-D3B3-4ACC-BDD5-FA7D4BA6925C}" srcOrd="0" destOrd="0" presId="urn:microsoft.com/office/officeart/2005/8/layout/hierarchy2"/>
    <dgm:cxn modelId="{D12C9306-3442-493E-AE53-BE2BBB37C6FA}" type="presOf" srcId="{3EE873D6-8435-4F7E-A3D7-48BD1492B29B}" destId="{5C3AA840-32FE-4DFD-8918-B097F494C398}" srcOrd="0" destOrd="0" presId="urn:microsoft.com/office/officeart/2005/8/layout/hierarchy2"/>
    <dgm:cxn modelId="{764D2388-4E90-4348-8E26-6449EEE01FD9}" type="presOf" srcId="{990BEE1B-CA7A-4BA3-B3CD-C93F01FE168C}" destId="{5ECE1058-72DD-4891-AF16-1829DCF5CAC4}" srcOrd="1" destOrd="0" presId="urn:microsoft.com/office/officeart/2005/8/layout/hierarchy2"/>
    <dgm:cxn modelId="{F86E10D4-A41D-484F-8460-C5A167BC033D}" srcId="{FF4236B3-EA12-4010-83EC-3B7330F49599}" destId="{01EB8582-E543-49C3-BC45-C16B3531062C}" srcOrd="0" destOrd="0" parTransId="{990BEE1B-CA7A-4BA3-B3CD-C93F01FE168C}" sibTransId="{6F751701-9245-453D-841D-8EA3E79DB348}"/>
    <dgm:cxn modelId="{D2E58555-0146-4BA0-90F1-665BD53B89D0}" type="presOf" srcId="{FF450D00-6751-4014-959D-81A12BA93AB0}" destId="{CEE1AC49-799D-4716-A53C-16F2F241EF80}" srcOrd="0" destOrd="0" presId="urn:microsoft.com/office/officeart/2005/8/layout/hierarchy2"/>
    <dgm:cxn modelId="{C008A9F3-91D7-4C01-A178-93A442661008}" type="presParOf" srcId="{7751AA45-D3B3-4ACC-BDD5-FA7D4BA6925C}" destId="{34BAA132-034C-4A4B-B57D-48BEDA7CEF74}" srcOrd="0" destOrd="0" presId="urn:microsoft.com/office/officeart/2005/8/layout/hierarchy2"/>
    <dgm:cxn modelId="{C611B820-7F9A-467C-9585-4D789C2D76A5}" type="presParOf" srcId="{34BAA132-034C-4A4B-B57D-48BEDA7CEF74}" destId="{B75BD79A-B496-42CD-844B-15971E8D8CC7}" srcOrd="0" destOrd="0" presId="urn:microsoft.com/office/officeart/2005/8/layout/hierarchy2"/>
    <dgm:cxn modelId="{77ADAEC8-03C6-4B28-9E17-335B3E49AFDB}" type="presParOf" srcId="{34BAA132-034C-4A4B-B57D-48BEDA7CEF74}" destId="{4F3AF5EC-ABF7-4A08-96E8-1642FB4861C8}" srcOrd="1" destOrd="0" presId="urn:microsoft.com/office/officeart/2005/8/layout/hierarchy2"/>
    <dgm:cxn modelId="{788ECDB2-0531-4A86-A8EB-7BA627616BAE}" type="presParOf" srcId="{4F3AF5EC-ABF7-4A08-96E8-1642FB4861C8}" destId="{17BB5ED5-14E0-4115-87FB-FC47BD0A0D87}" srcOrd="0" destOrd="0" presId="urn:microsoft.com/office/officeart/2005/8/layout/hierarchy2"/>
    <dgm:cxn modelId="{4D22E307-E8A4-443E-AE55-8F65F7ED08E0}" type="presParOf" srcId="{17BB5ED5-14E0-4115-87FB-FC47BD0A0D87}" destId="{C3E90C5F-1A37-4139-B135-E00AD4DCFBDD}" srcOrd="0" destOrd="0" presId="urn:microsoft.com/office/officeart/2005/8/layout/hierarchy2"/>
    <dgm:cxn modelId="{F032F9F6-5D5E-4633-B027-645E5FE5E1B8}" type="presParOf" srcId="{4F3AF5EC-ABF7-4A08-96E8-1642FB4861C8}" destId="{E822166A-687A-4FA8-AC87-FB715C245812}" srcOrd="1" destOrd="0" presId="urn:microsoft.com/office/officeart/2005/8/layout/hierarchy2"/>
    <dgm:cxn modelId="{E2748ADD-8181-472D-9E30-8D7DF948E80E}" type="presParOf" srcId="{E822166A-687A-4FA8-AC87-FB715C245812}" destId="{5C3AA840-32FE-4DFD-8918-B097F494C398}" srcOrd="0" destOrd="0" presId="urn:microsoft.com/office/officeart/2005/8/layout/hierarchy2"/>
    <dgm:cxn modelId="{E3B30763-5E34-45D4-B075-F3E04BCA762C}" type="presParOf" srcId="{E822166A-687A-4FA8-AC87-FB715C245812}" destId="{ED0A160A-38E7-4491-B094-EB180AF9D740}" srcOrd="1" destOrd="0" presId="urn:microsoft.com/office/officeart/2005/8/layout/hierarchy2"/>
    <dgm:cxn modelId="{D98B63D0-10B7-47EF-A744-2DD5F80A66DE}" type="presParOf" srcId="{ED0A160A-38E7-4491-B094-EB180AF9D740}" destId="{270BAE28-BD94-4C8A-AAAC-AABF1D219C74}" srcOrd="0" destOrd="0" presId="urn:microsoft.com/office/officeart/2005/8/layout/hierarchy2"/>
    <dgm:cxn modelId="{4F2ED66A-B880-40FC-BE4E-6920FC5223CA}" type="presParOf" srcId="{270BAE28-BD94-4C8A-AAAC-AABF1D219C74}" destId="{2344C88D-7989-4BF6-9A53-DA0A16F3DD6F}" srcOrd="0" destOrd="0" presId="urn:microsoft.com/office/officeart/2005/8/layout/hierarchy2"/>
    <dgm:cxn modelId="{34E3BDA9-B4A6-4F59-9366-A9A29D6BE463}" type="presParOf" srcId="{ED0A160A-38E7-4491-B094-EB180AF9D740}" destId="{B18D41B9-3ED9-470C-9DB0-A6777415AE19}" srcOrd="1" destOrd="0" presId="urn:microsoft.com/office/officeart/2005/8/layout/hierarchy2"/>
    <dgm:cxn modelId="{55BA9932-7FB3-4F72-B52F-188605936A2F}" type="presParOf" srcId="{B18D41B9-3ED9-470C-9DB0-A6777415AE19}" destId="{E4A9B37E-05EC-4D2E-8FE2-67D4AD445D0E}" srcOrd="0" destOrd="0" presId="urn:microsoft.com/office/officeart/2005/8/layout/hierarchy2"/>
    <dgm:cxn modelId="{EE8E5D98-F675-4679-B3DF-0B93E4DDC5F0}" type="presParOf" srcId="{B18D41B9-3ED9-470C-9DB0-A6777415AE19}" destId="{4713CAEE-14C4-4B38-934D-539F80367FB8}" srcOrd="1" destOrd="0" presId="urn:microsoft.com/office/officeart/2005/8/layout/hierarchy2"/>
    <dgm:cxn modelId="{3756313A-2E8B-4291-B456-60A5BC06B60A}" type="presParOf" srcId="{ED0A160A-38E7-4491-B094-EB180AF9D740}" destId="{CEE1AC49-799D-4716-A53C-16F2F241EF80}" srcOrd="2" destOrd="0" presId="urn:microsoft.com/office/officeart/2005/8/layout/hierarchy2"/>
    <dgm:cxn modelId="{3D78ECB1-189C-40EC-8FAA-ECA4A67FDF7B}" type="presParOf" srcId="{CEE1AC49-799D-4716-A53C-16F2F241EF80}" destId="{83245B02-A863-483F-97B5-DC2DA6E50588}" srcOrd="0" destOrd="0" presId="urn:microsoft.com/office/officeart/2005/8/layout/hierarchy2"/>
    <dgm:cxn modelId="{DE40475A-5139-4EAA-9AD4-71BC71A2A09F}" type="presParOf" srcId="{ED0A160A-38E7-4491-B094-EB180AF9D740}" destId="{8B441D28-B618-4413-B7B1-DFA36B9E9FEE}" srcOrd="3" destOrd="0" presId="urn:microsoft.com/office/officeart/2005/8/layout/hierarchy2"/>
    <dgm:cxn modelId="{41DAE944-6C1E-408A-BB5F-9BB669FEC0A9}" type="presParOf" srcId="{8B441D28-B618-4413-B7B1-DFA36B9E9FEE}" destId="{AA317E14-BC10-482A-9883-2605B21D68E0}" srcOrd="0" destOrd="0" presId="urn:microsoft.com/office/officeart/2005/8/layout/hierarchy2"/>
    <dgm:cxn modelId="{A25C255D-0F69-459C-A841-206B1F40B69C}" type="presParOf" srcId="{8B441D28-B618-4413-B7B1-DFA36B9E9FEE}" destId="{8B1C7D92-8024-4555-A12C-0ABFF52A1CA5}" srcOrd="1" destOrd="0" presId="urn:microsoft.com/office/officeart/2005/8/layout/hierarchy2"/>
    <dgm:cxn modelId="{FCE43EB3-2C90-468B-A4FC-A5EE96871250}" type="presParOf" srcId="{4F3AF5EC-ABF7-4A08-96E8-1642FB4861C8}" destId="{B1D90E43-AB65-49E4-96FC-9128BAE550AD}" srcOrd="2" destOrd="0" presId="urn:microsoft.com/office/officeart/2005/8/layout/hierarchy2"/>
    <dgm:cxn modelId="{A1F2D34D-D43F-4026-AA4B-D3FCD5039696}" type="presParOf" srcId="{B1D90E43-AB65-49E4-96FC-9128BAE550AD}" destId="{3CEFC076-05A7-4CC1-BB16-5C1A7C0843BA}" srcOrd="0" destOrd="0" presId="urn:microsoft.com/office/officeart/2005/8/layout/hierarchy2"/>
    <dgm:cxn modelId="{F38E6D9A-9C6B-4CF3-A760-DD0070237C17}" type="presParOf" srcId="{4F3AF5EC-ABF7-4A08-96E8-1642FB4861C8}" destId="{1F1808F2-6D6B-4020-A6F6-C5E5FDE6263C}" srcOrd="3" destOrd="0" presId="urn:microsoft.com/office/officeart/2005/8/layout/hierarchy2"/>
    <dgm:cxn modelId="{7072D124-7590-45FC-8670-3248DAB94597}" type="presParOf" srcId="{1F1808F2-6D6B-4020-A6F6-C5E5FDE6263C}" destId="{4E370220-2A2F-467C-BC18-BB1F3C1449AC}" srcOrd="0" destOrd="0" presId="urn:microsoft.com/office/officeart/2005/8/layout/hierarchy2"/>
    <dgm:cxn modelId="{82EC43FA-60BE-4BEF-A47B-11140BAFA3C3}" type="presParOf" srcId="{1F1808F2-6D6B-4020-A6F6-C5E5FDE6263C}" destId="{E449E59F-1EFE-4A86-BAF0-F161B7DD9878}" srcOrd="1" destOrd="0" presId="urn:microsoft.com/office/officeart/2005/8/layout/hierarchy2"/>
    <dgm:cxn modelId="{365A8D02-D788-4182-A038-D4B65EFADB5F}" type="presParOf" srcId="{E449E59F-1EFE-4A86-BAF0-F161B7DD9878}" destId="{9C944B4C-1DBC-4998-A754-CEAF35D0FFF0}" srcOrd="0" destOrd="0" presId="urn:microsoft.com/office/officeart/2005/8/layout/hierarchy2"/>
    <dgm:cxn modelId="{9F0D1271-E5AE-437C-AAD0-92A0361BE2CA}" type="presParOf" srcId="{9C944B4C-1DBC-4998-A754-CEAF35D0FFF0}" destId="{5ECE1058-72DD-4891-AF16-1829DCF5CAC4}" srcOrd="0" destOrd="0" presId="urn:microsoft.com/office/officeart/2005/8/layout/hierarchy2"/>
    <dgm:cxn modelId="{2C62B6FB-590D-4CEF-8521-C25A6B15C56D}" type="presParOf" srcId="{E449E59F-1EFE-4A86-BAF0-F161B7DD9878}" destId="{B575D109-CDE2-4DF0-B6DC-277FC37CED90}" srcOrd="1" destOrd="0" presId="urn:microsoft.com/office/officeart/2005/8/layout/hierarchy2"/>
    <dgm:cxn modelId="{9A48E9C6-621D-413E-BA99-06C201F7278E}" type="presParOf" srcId="{B575D109-CDE2-4DF0-B6DC-277FC37CED90}" destId="{B2D8C392-3BCC-4998-B3D4-1F2FBE2C9B81}" srcOrd="0" destOrd="0" presId="urn:microsoft.com/office/officeart/2005/8/layout/hierarchy2"/>
    <dgm:cxn modelId="{D0F96C36-4882-4428-8C37-F118CF8525D9}" type="presParOf" srcId="{B575D109-CDE2-4DF0-B6DC-277FC37CED90}" destId="{494BD190-255C-44E0-AF34-98625A1E32F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02CEA9B-A424-4043-A898-43A7C7775319}" type="doc">
      <dgm:prSet loTypeId="urn:microsoft.com/office/officeart/2005/8/layout/hProcess9" loCatId="process" qsTypeId="urn:microsoft.com/office/officeart/2005/8/quickstyle/simple1" qsCatId="simple" csTypeId="urn:microsoft.com/office/officeart/2005/8/colors/accent5_4" csCatId="accent5" phldr="1"/>
      <dgm:spPr/>
    </dgm:pt>
    <dgm:pt modelId="{CBFED068-EB14-40B8-AE4C-7A16BB5C13EA}">
      <dgm:prSet phldrT="[文字]" custT="1"/>
      <dgm:spPr/>
      <dgm:t>
        <a:bodyPr/>
        <a:lstStyle/>
        <a:p>
          <a:r>
            <a:rPr lang="zh-TW" altLang="en-US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內陞</a:t>
          </a:r>
          <a:r>
            <a: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外補</a:t>
          </a:r>
          <a:r>
            <a: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663A0D8-574D-4E41-97D3-36F01C49CBE1}" type="parTrans" cxnId="{668FB9F8-A13D-42E4-9E37-A4B5DFE77C47}">
      <dgm:prSet/>
      <dgm:spPr/>
      <dgm:t>
        <a:bodyPr/>
        <a:lstStyle/>
        <a:p>
          <a:endParaRPr lang="zh-TW" altLang="en-US"/>
        </a:p>
      </dgm:t>
    </dgm:pt>
    <dgm:pt modelId="{9740A4D0-E270-48B1-9B16-D617D75235CF}" type="sibTrans" cxnId="{668FB9F8-A13D-42E4-9E37-A4B5DFE77C47}">
      <dgm:prSet/>
      <dgm:spPr/>
      <dgm:t>
        <a:bodyPr/>
        <a:lstStyle/>
        <a:p>
          <a:endParaRPr lang="zh-TW" altLang="en-US"/>
        </a:p>
      </dgm:t>
    </dgm:pt>
    <dgm:pt modelId="{00D47943-1C4C-4DDE-8ACB-F77A6229E0E5}">
      <dgm:prSet phldrT="[文字]" custT="1"/>
      <dgm:spPr/>
      <dgm:t>
        <a:bodyPr/>
        <a:lstStyle/>
        <a:p>
          <a:r>
            <a:rPr lang="zh-TW" altLang="en-US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資績評分表</a:t>
          </a:r>
          <a:endParaRPr lang="zh-TW" altLang="en-US" sz="2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FC7DCC0-0B08-43D4-8F99-85ADC1EA6CA6}" type="parTrans" cxnId="{C38F32FD-1561-4EE0-9F16-267FE4D4FF39}">
      <dgm:prSet/>
      <dgm:spPr/>
      <dgm:t>
        <a:bodyPr/>
        <a:lstStyle/>
        <a:p>
          <a:endParaRPr lang="zh-TW" altLang="en-US"/>
        </a:p>
      </dgm:t>
    </dgm:pt>
    <dgm:pt modelId="{E6A34B06-1353-447D-8A6C-FCB567686C34}" type="sibTrans" cxnId="{C38F32FD-1561-4EE0-9F16-267FE4D4FF39}">
      <dgm:prSet/>
      <dgm:spPr/>
      <dgm:t>
        <a:bodyPr/>
        <a:lstStyle/>
        <a:p>
          <a:endParaRPr lang="zh-TW" altLang="en-US"/>
        </a:p>
      </dgm:t>
    </dgm:pt>
    <dgm:pt modelId="{4832F2B0-B2D2-4FB5-8F5E-EA5B4567B72D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擇優口</a:t>
          </a:r>
          <a:r>
            <a:rPr lang="en-US" altLang="zh-TW" b="1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面</a:t>
          </a:r>
          <a:r>
            <a:rPr lang="en-US" altLang="zh-TW" b="1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試→</a:t>
          </a:r>
          <a:r>
            <a:rPr lang="zh-TW" altLang="en-US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視機關需要，鼓勵視訊方式辧理</a:t>
          </a:r>
          <a:endParaRPr lang="zh-TW" altLang="en-US" u="sng" dirty="0">
            <a:solidFill>
              <a:srgbClr val="FF0000"/>
            </a:solidFill>
          </a:endParaRPr>
        </a:p>
      </dgm:t>
    </dgm:pt>
    <dgm:pt modelId="{B4F12E62-91A4-4E3B-8596-704349C5AD4F}" type="parTrans" cxnId="{C895663B-5490-4CA3-B0AA-F95851BCBD9A}">
      <dgm:prSet/>
      <dgm:spPr/>
      <dgm:t>
        <a:bodyPr/>
        <a:lstStyle/>
        <a:p>
          <a:endParaRPr lang="zh-TW" altLang="en-US"/>
        </a:p>
      </dgm:t>
    </dgm:pt>
    <dgm:pt modelId="{E692856F-C801-4D07-94CA-78B980D27623}" type="sibTrans" cxnId="{C895663B-5490-4CA3-B0AA-F95851BCBD9A}">
      <dgm:prSet/>
      <dgm:spPr/>
      <dgm:t>
        <a:bodyPr/>
        <a:lstStyle/>
        <a:p>
          <a:endParaRPr lang="zh-TW" altLang="en-US"/>
        </a:p>
      </dgm:t>
    </dgm:pt>
    <dgm:pt modelId="{870CED4B-E30D-451A-89EC-E8A4EA271A78}">
      <dgm:prSet phldrT="[文字]" custT="1"/>
      <dgm:spPr/>
      <dgm:t>
        <a:bodyPr/>
        <a:lstStyle/>
        <a:p>
          <a:r>
            <a:rPr lang="zh-TW" altLang="en-US" sz="2400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排定主席行程</a:t>
          </a:r>
          <a:endParaRPr lang="zh-TW" altLang="en-US" sz="2400" b="1" u="sng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8261514-4165-4A77-8C41-E0C5C91C4D8D}" type="parTrans" cxnId="{A5F8F556-2197-4D5C-9D8E-8EF233B94649}">
      <dgm:prSet/>
      <dgm:spPr/>
      <dgm:t>
        <a:bodyPr/>
        <a:lstStyle/>
        <a:p>
          <a:endParaRPr lang="zh-TW" altLang="en-US"/>
        </a:p>
      </dgm:t>
    </dgm:pt>
    <dgm:pt modelId="{29E1C5CF-B8AE-491B-B6A2-98FBE7687EBA}" type="sibTrans" cxnId="{A5F8F556-2197-4D5C-9D8E-8EF233B94649}">
      <dgm:prSet/>
      <dgm:spPr/>
      <dgm:t>
        <a:bodyPr/>
        <a:lstStyle/>
        <a:p>
          <a:endParaRPr lang="zh-TW" altLang="en-US"/>
        </a:p>
      </dgm:t>
    </dgm:pt>
    <dgm:pt modelId="{BE1930EC-AC9A-4D20-9E84-AFF4923050C0}" type="pres">
      <dgm:prSet presAssocID="{F02CEA9B-A424-4043-A898-43A7C7775319}" presName="CompostProcess" presStyleCnt="0">
        <dgm:presLayoutVars>
          <dgm:dir/>
          <dgm:resizeHandles val="exact"/>
        </dgm:presLayoutVars>
      </dgm:prSet>
      <dgm:spPr/>
    </dgm:pt>
    <dgm:pt modelId="{07D176E5-1DCA-415A-85F5-34AEBE69070C}" type="pres">
      <dgm:prSet presAssocID="{F02CEA9B-A424-4043-A898-43A7C7775319}" presName="arrow" presStyleLbl="bgShp" presStyleIdx="0" presStyleCnt="1"/>
      <dgm:spPr/>
    </dgm:pt>
    <dgm:pt modelId="{88D6B6CF-3955-4C5F-9069-6A80CC91348B}" type="pres">
      <dgm:prSet presAssocID="{F02CEA9B-A424-4043-A898-43A7C7775319}" presName="linearProcess" presStyleCnt="0"/>
      <dgm:spPr/>
    </dgm:pt>
    <dgm:pt modelId="{FE53EE25-A0BC-4E3B-8D70-2254B61876B2}" type="pres">
      <dgm:prSet presAssocID="{CBFED068-EB14-40B8-AE4C-7A16BB5C13EA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7063F4-DDBE-46A0-B74F-5C50A969F918}" type="pres">
      <dgm:prSet presAssocID="{9740A4D0-E270-48B1-9B16-D617D75235CF}" presName="sibTrans" presStyleCnt="0"/>
      <dgm:spPr/>
    </dgm:pt>
    <dgm:pt modelId="{1C9B10AA-5922-4315-84AE-138ADC8848C1}" type="pres">
      <dgm:prSet presAssocID="{00D47943-1C4C-4DDE-8ACB-F77A6229E0E5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95F811-BEA6-4B55-8A36-E40AA5BFA2D0}" type="pres">
      <dgm:prSet presAssocID="{E6A34B06-1353-447D-8A6C-FCB567686C34}" presName="sibTrans" presStyleCnt="0"/>
      <dgm:spPr/>
    </dgm:pt>
    <dgm:pt modelId="{978E75B5-5CEF-4F10-A097-5BEA1BEF397B}" type="pres">
      <dgm:prSet presAssocID="{4832F2B0-B2D2-4FB5-8F5E-EA5B4567B72D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0C8B2A-C6DD-4072-A1BB-DA17F0F3BC37}" type="pres">
      <dgm:prSet presAssocID="{E692856F-C801-4D07-94CA-78B980D27623}" presName="sibTrans" presStyleCnt="0"/>
      <dgm:spPr/>
    </dgm:pt>
    <dgm:pt modelId="{12C9268F-99E0-4935-9D1C-B25D12259585}" type="pres">
      <dgm:prSet presAssocID="{870CED4B-E30D-451A-89EC-E8A4EA271A78}" presName="textNode" presStyleLbl="node1" presStyleIdx="3" presStyleCnt="4" custLinFactNeighborX="23718" custLinFactNeighborY="-25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78228B0-3F98-4F47-872D-DB9C8142FB6B}" type="presOf" srcId="{CBFED068-EB14-40B8-AE4C-7A16BB5C13EA}" destId="{FE53EE25-A0BC-4E3B-8D70-2254B61876B2}" srcOrd="0" destOrd="0" presId="urn:microsoft.com/office/officeart/2005/8/layout/hProcess9"/>
    <dgm:cxn modelId="{1E83533E-28CE-497E-8379-C28B49AA7886}" type="presOf" srcId="{00D47943-1C4C-4DDE-8ACB-F77A6229E0E5}" destId="{1C9B10AA-5922-4315-84AE-138ADC8848C1}" srcOrd="0" destOrd="0" presId="urn:microsoft.com/office/officeart/2005/8/layout/hProcess9"/>
    <dgm:cxn modelId="{C895663B-5490-4CA3-B0AA-F95851BCBD9A}" srcId="{F02CEA9B-A424-4043-A898-43A7C7775319}" destId="{4832F2B0-B2D2-4FB5-8F5E-EA5B4567B72D}" srcOrd="2" destOrd="0" parTransId="{B4F12E62-91A4-4E3B-8596-704349C5AD4F}" sibTransId="{E692856F-C801-4D07-94CA-78B980D27623}"/>
    <dgm:cxn modelId="{668FB9F8-A13D-42E4-9E37-A4B5DFE77C47}" srcId="{F02CEA9B-A424-4043-A898-43A7C7775319}" destId="{CBFED068-EB14-40B8-AE4C-7A16BB5C13EA}" srcOrd="0" destOrd="0" parTransId="{E663A0D8-574D-4E41-97D3-36F01C49CBE1}" sibTransId="{9740A4D0-E270-48B1-9B16-D617D75235CF}"/>
    <dgm:cxn modelId="{C38F32FD-1561-4EE0-9F16-267FE4D4FF39}" srcId="{F02CEA9B-A424-4043-A898-43A7C7775319}" destId="{00D47943-1C4C-4DDE-8ACB-F77A6229E0E5}" srcOrd="1" destOrd="0" parTransId="{6FC7DCC0-0B08-43D4-8F99-85ADC1EA6CA6}" sibTransId="{E6A34B06-1353-447D-8A6C-FCB567686C34}"/>
    <dgm:cxn modelId="{0EDD0E63-1EEE-4DD7-AEFA-71DD7FD4091E}" type="presOf" srcId="{4832F2B0-B2D2-4FB5-8F5E-EA5B4567B72D}" destId="{978E75B5-5CEF-4F10-A097-5BEA1BEF397B}" srcOrd="0" destOrd="0" presId="urn:microsoft.com/office/officeart/2005/8/layout/hProcess9"/>
    <dgm:cxn modelId="{65C5B51E-5FA7-4380-9C39-F654FDE8D043}" type="presOf" srcId="{F02CEA9B-A424-4043-A898-43A7C7775319}" destId="{BE1930EC-AC9A-4D20-9E84-AFF4923050C0}" srcOrd="0" destOrd="0" presId="urn:microsoft.com/office/officeart/2005/8/layout/hProcess9"/>
    <dgm:cxn modelId="{74E9B081-6CA5-46D0-A1AD-467CB7607286}" type="presOf" srcId="{870CED4B-E30D-451A-89EC-E8A4EA271A78}" destId="{12C9268F-99E0-4935-9D1C-B25D12259585}" srcOrd="0" destOrd="0" presId="urn:microsoft.com/office/officeart/2005/8/layout/hProcess9"/>
    <dgm:cxn modelId="{A5F8F556-2197-4D5C-9D8E-8EF233B94649}" srcId="{F02CEA9B-A424-4043-A898-43A7C7775319}" destId="{870CED4B-E30D-451A-89EC-E8A4EA271A78}" srcOrd="3" destOrd="0" parTransId="{28261514-4165-4A77-8C41-E0C5C91C4D8D}" sibTransId="{29E1C5CF-B8AE-491B-B6A2-98FBE7687EBA}"/>
    <dgm:cxn modelId="{7F64166F-59C6-453D-B8FD-394F1063216C}" type="presParOf" srcId="{BE1930EC-AC9A-4D20-9E84-AFF4923050C0}" destId="{07D176E5-1DCA-415A-85F5-34AEBE69070C}" srcOrd="0" destOrd="0" presId="urn:microsoft.com/office/officeart/2005/8/layout/hProcess9"/>
    <dgm:cxn modelId="{160C5C99-A7C6-4477-B7E3-1045B4310A8B}" type="presParOf" srcId="{BE1930EC-AC9A-4D20-9E84-AFF4923050C0}" destId="{88D6B6CF-3955-4C5F-9069-6A80CC91348B}" srcOrd="1" destOrd="0" presId="urn:microsoft.com/office/officeart/2005/8/layout/hProcess9"/>
    <dgm:cxn modelId="{68868BF1-807E-446D-85E5-782D1BAB31F9}" type="presParOf" srcId="{88D6B6CF-3955-4C5F-9069-6A80CC91348B}" destId="{FE53EE25-A0BC-4E3B-8D70-2254B61876B2}" srcOrd="0" destOrd="0" presId="urn:microsoft.com/office/officeart/2005/8/layout/hProcess9"/>
    <dgm:cxn modelId="{51FBCFBB-79C4-4D72-8B87-56D534E5A9A7}" type="presParOf" srcId="{88D6B6CF-3955-4C5F-9069-6A80CC91348B}" destId="{3E7063F4-DDBE-46A0-B74F-5C50A969F918}" srcOrd="1" destOrd="0" presId="urn:microsoft.com/office/officeart/2005/8/layout/hProcess9"/>
    <dgm:cxn modelId="{16213A07-F3B2-4964-B2EA-91E64BE9DD08}" type="presParOf" srcId="{88D6B6CF-3955-4C5F-9069-6A80CC91348B}" destId="{1C9B10AA-5922-4315-84AE-138ADC8848C1}" srcOrd="2" destOrd="0" presId="urn:microsoft.com/office/officeart/2005/8/layout/hProcess9"/>
    <dgm:cxn modelId="{D6763006-0556-476B-B5D1-A4D8F77D8FDD}" type="presParOf" srcId="{88D6B6CF-3955-4C5F-9069-6A80CC91348B}" destId="{3395F811-BEA6-4B55-8A36-E40AA5BFA2D0}" srcOrd="3" destOrd="0" presId="urn:microsoft.com/office/officeart/2005/8/layout/hProcess9"/>
    <dgm:cxn modelId="{BF8B78B0-6F59-4EF5-8A39-00D269417083}" type="presParOf" srcId="{88D6B6CF-3955-4C5F-9069-6A80CC91348B}" destId="{978E75B5-5CEF-4F10-A097-5BEA1BEF397B}" srcOrd="4" destOrd="0" presId="urn:microsoft.com/office/officeart/2005/8/layout/hProcess9"/>
    <dgm:cxn modelId="{FDB5F01E-1810-4662-83E0-39E121572D30}" type="presParOf" srcId="{88D6B6CF-3955-4C5F-9069-6A80CC91348B}" destId="{5E0C8B2A-C6DD-4072-A1BB-DA17F0F3BC37}" srcOrd="5" destOrd="0" presId="urn:microsoft.com/office/officeart/2005/8/layout/hProcess9"/>
    <dgm:cxn modelId="{0BB183E8-1459-4183-B444-5B5BB48470FB}" type="presParOf" srcId="{88D6B6CF-3955-4C5F-9069-6A80CC91348B}" destId="{12C9268F-99E0-4935-9D1C-B25D1225958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8A8BA51-8D17-4C0C-A2D0-EEAB1AB2B384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zh-TW" altLang="en-US"/>
        </a:p>
      </dgm:t>
    </dgm:pt>
    <dgm:pt modelId="{A9541214-F63F-41BA-B0D4-10DAB0A4576B}">
      <dgm:prSet phldrT="[文字]" custT="1"/>
      <dgm:spPr/>
      <dgm:t>
        <a:bodyPr/>
        <a:lstStyle/>
        <a:p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編制表內正式職稱及員額訂有官職等</a:t>
          </a:r>
          <a:endParaRPr lang="zh-TW" altLang="en-US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C8D8D4E-1D8F-40D1-A866-1514589FBCC1}" type="parTrans" cxnId="{8992214F-A9FA-429F-BFE0-DE9D747D16B9}">
      <dgm:prSet/>
      <dgm:spPr/>
      <dgm:t>
        <a:bodyPr/>
        <a:lstStyle/>
        <a:p>
          <a:endParaRPr lang="zh-TW" altLang="en-US"/>
        </a:p>
      </dgm:t>
    </dgm:pt>
    <dgm:pt modelId="{B56CFEE2-296E-402B-97A8-9123D3A200CA}" type="sibTrans" cxnId="{8992214F-A9FA-429F-BFE0-DE9D747D16B9}">
      <dgm:prSet/>
      <dgm:spPr/>
      <dgm:t>
        <a:bodyPr/>
        <a:lstStyle/>
        <a:p>
          <a:endParaRPr lang="zh-TW" altLang="en-US"/>
        </a:p>
      </dgm:t>
    </dgm:pt>
    <dgm:pt modelId="{3837C185-F30E-471F-B741-07EA71BE94DE}">
      <dgm:prSet phldrT="[文字]" custT="1"/>
      <dgm:spPr/>
      <dgm:t>
        <a:bodyPr/>
        <a:lstStyle/>
        <a:p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訂有官職等</a:t>
          </a:r>
          <a:r>
            <a: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法定職務及業務職掌</a:t>
          </a:r>
          <a:r>
            <a: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8EE7036-CCE8-4F70-BBE9-5CCBA879528C}" type="parTrans" cxnId="{BC354255-4487-4D95-9802-4B8010609684}">
      <dgm:prSet/>
      <dgm:spPr/>
      <dgm:t>
        <a:bodyPr/>
        <a:lstStyle/>
        <a:p>
          <a:endParaRPr lang="zh-TW" altLang="en-US"/>
        </a:p>
      </dgm:t>
    </dgm:pt>
    <dgm:pt modelId="{F70A0DB3-3B87-46C8-B64B-79ECF62D663B}" type="sibTrans" cxnId="{BC354255-4487-4D95-9802-4B8010609684}">
      <dgm:prSet/>
      <dgm:spPr/>
      <dgm:t>
        <a:bodyPr/>
        <a:lstStyle/>
        <a:p>
          <a:endParaRPr lang="zh-TW" altLang="en-US"/>
        </a:p>
      </dgm:t>
    </dgm:pt>
    <dgm:pt modelId="{243A477E-C509-48A0-A232-06B7577A064F}">
      <dgm:prSet phldrT="[文字]" custT="1"/>
      <dgm:spPr/>
      <dgm:t>
        <a:bodyPr/>
        <a:lstStyle/>
        <a:p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進用資格及適用法規</a:t>
          </a:r>
          <a:r>
            <a: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提報考試、內陞、外補</a:t>
          </a:r>
          <a:r>
            <a: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50330E8-D30A-44FA-A622-35A0B04CA158}" type="parTrans" cxnId="{BED2B61F-F471-4120-983B-0C7AD281EBBB}">
      <dgm:prSet/>
      <dgm:spPr/>
      <dgm:t>
        <a:bodyPr/>
        <a:lstStyle/>
        <a:p>
          <a:endParaRPr lang="zh-TW" altLang="en-US"/>
        </a:p>
      </dgm:t>
    </dgm:pt>
    <dgm:pt modelId="{9E56BDDA-64D2-4C47-915E-D82A75506DA5}" type="sibTrans" cxnId="{BED2B61F-F471-4120-983B-0C7AD281EBBB}">
      <dgm:prSet/>
      <dgm:spPr/>
      <dgm:t>
        <a:bodyPr/>
        <a:lstStyle/>
        <a:p>
          <a:endParaRPr lang="zh-TW" altLang="en-US"/>
        </a:p>
      </dgm:t>
    </dgm:pt>
    <dgm:pt modelId="{7A274740-2229-4797-9619-8329C99EFD59}">
      <dgm:prSet phldrT="[文字]" custT="1"/>
      <dgm:spPr/>
      <dgm:t>
        <a:bodyPr/>
        <a:lstStyle/>
        <a:p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正式職缺不得進用約僱人員或長期代理匿缺未報</a:t>
          </a:r>
          <a:endParaRPr lang="zh-TW" altLang="en-US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6939BB8-A87F-498F-8AE6-3F4305AC9415}" type="parTrans" cxnId="{FE310153-5701-499C-B8EA-F21685E32822}">
      <dgm:prSet/>
      <dgm:spPr/>
      <dgm:t>
        <a:bodyPr/>
        <a:lstStyle/>
        <a:p>
          <a:endParaRPr lang="zh-TW" altLang="en-US"/>
        </a:p>
      </dgm:t>
    </dgm:pt>
    <dgm:pt modelId="{429A0960-B20F-4966-A36D-9001F91EA531}" type="sibTrans" cxnId="{FE310153-5701-499C-B8EA-F21685E32822}">
      <dgm:prSet/>
      <dgm:spPr/>
      <dgm:t>
        <a:bodyPr/>
        <a:lstStyle/>
        <a:p>
          <a:endParaRPr lang="zh-TW" altLang="en-US"/>
        </a:p>
      </dgm:t>
    </dgm:pt>
    <dgm:pt modelId="{2897608B-9160-4DBB-9207-609966B55553}" type="pres">
      <dgm:prSet presAssocID="{98A8BA51-8D17-4C0C-A2D0-EEAB1AB2B38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A85FE51-583D-4B91-830D-2F42D26CC3FF}" type="pres">
      <dgm:prSet presAssocID="{A9541214-F63F-41BA-B0D4-10DAB0A4576B}" presName="parentLin" presStyleCnt="0"/>
      <dgm:spPr/>
    </dgm:pt>
    <dgm:pt modelId="{C77FC662-D4A4-4D4A-912F-716DC91FD36A}" type="pres">
      <dgm:prSet presAssocID="{A9541214-F63F-41BA-B0D4-10DAB0A4576B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D03E05C1-314E-4DC6-8092-2731BB103074}" type="pres">
      <dgm:prSet presAssocID="{A9541214-F63F-41BA-B0D4-10DAB0A4576B}" presName="parentText" presStyleLbl="node1" presStyleIdx="0" presStyleCnt="4" custScaleX="108632" custLinFactNeighborX="20140" custLinFactNeighborY="545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D10FE5-1BB7-4854-A1D4-C1AA86F97F10}" type="pres">
      <dgm:prSet presAssocID="{A9541214-F63F-41BA-B0D4-10DAB0A4576B}" presName="negativeSpace" presStyleCnt="0"/>
      <dgm:spPr/>
    </dgm:pt>
    <dgm:pt modelId="{E134587E-C36C-40C3-AD1E-A429670F03D5}" type="pres">
      <dgm:prSet presAssocID="{A9541214-F63F-41BA-B0D4-10DAB0A4576B}" presName="childText" presStyleLbl="conFgAcc1" presStyleIdx="0" presStyleCnt="4">
        <dgm:presLayoutVars>
          <dgm:bulletEnabled val="1"/>
        </dgm:presLayoutVars>
      </dgm:prSet>
      <dgm:spPr/>
    </dgm:pt>
    <dgm:pt modelId="{061F7492-D298-4940-85B4-EA8B9BDD50AF}" type="pres">
      <dgm:prSet presAssocID="{B56CFEE2-296E-402B-97A8-9123D3A200CA}" presName="spaceBetweenRectangles" presStyleCnt="0"/>
      <dgm:spPr/>
    </dgm:pt>
    <dgm:pt modelId="{C96BB4AF-106D-436E-8B41-530D2399A6F2}" type="pres">
      <dgm:prSet presAssocID="{3837C185-F30E-471F-B741-07EA71BE94DE}" presName="parentLin" presStyleCnt="0"/>
      <dgm:spPr/>
    </dgm:pt>
    <dgm:pt modelId="{47869DD4-F431-4D7A-A9BE-AD69C21EC2AE}" type="pres">
      <dgm:prSet presAssocID="{3837C185-F30E-471F-B741-07EA71BE94DE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18422E39-BCE9-475D-9DD3-28EED27ABA58}" type="pres">
      <dgm:prSet presAssocID="{3837C185-F30E-471F-B741-07EA71BE94DE}" presName="parentText" presStyleLbl="node1" presStyleIdx="1" presStyleCnt="4" custScaleX="109678" custLinFactNeighborX="20141" custLinFactNeighborY="43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D92F41-B64A-429A-AC8F-D1B5C502A63E}" type="pres">
      <dgm:prSet presAssocID="{3837C185-F30E-471F-B741-07EA71BE94DE}" presName="negativeSpace" presStyleCnt="0"/>
      <dgm:spPr/>
    </dgm:pt>
    <dgm:pt modelId="{A125B8CE-61C6-4BDE-8822-14C16D9134E6}" type="pres">
      <dgm:prSet presAssocID="{3837C185-F30E-471F-B741-07EA71BE94DE}" presName="childText" presStyleLbl="conFgAcc1" presStyleIdx="1" presStyleCnt="4">
        <dgm:presLayoutVars>
          <dgm:bulletEnabled val="1"/>
        </dgm:presLayoutVars>
      </dgm:prSet>
      <dgm:spPr/>
    </dgm:pt>
    <dgm:pt modelId="{9984DF2F-2E81-4DCF-9A98-8CBDAC2E8684}" type="pres">
      <dgm:prSet presAssocID="{F70A0DB3-3B87-46C8-B64B-79ECF62D663B}" presName="spaceBetweenRectangles" presStyleCnt="0"/>
      <dgm:spPr/>
    </dgm:pt>
    <dgm:pt modelId="{3A8BBBDA-4D2B-498E-A76D-DD19486EB636}" type="pres">
      <dgm:prSet presAssocID="{243A477E-C509-48A0-A232-06B7577A064F}" presName="parentLin" presStyleCnt="0"/>
      <dgm:spPr/>
    </dgm:pt>
    <dgm:pt modelId="{4048686B-FEB3-4AFB-BA31-347923B7346E}" type="pres">
      <dgm:prSet presAssocID="{243A477E-C509-48A0-A232-06B7577A064F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3E918955-97E6-4BE0-8414-2BC0B737139F}" type="pres">
      <dgm:prSet presAssocID="{243A477E-C509-48A0-A232-06B7577A064F}" presName="parentText" presStyleLbl="node1" presStyleIdx="2" presStyleCnt="4" custScaleX="111953" custLinFactNeighborX="9155" custLinFactNeighborY="-156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F345B6-EB81-40B0-803E-08B3E1FB3539}" type="pres">
      <dgm:prSet presAssocID="{243A477E-C509-48A0-A232-06B7577A064F}" presName="negativeSpace" presStyleCnt="0"/>
      <dgm:spPr/>
    </dgm:pt>
    <dgm:pt modelId="{507E8720-053E-412A-9607-1C93A5520D94}" type="pres">
      <dgm:prSet presAssocID="{243A477E-C509-48A0-A232-06B7577A064F}" presName="childText" presStyleLbl="conFgAcc1" presStyleIdx="2" presStyleCnt="4">
        <dgm:presLayoutVars>
          <dgm:bulletEnabled val="1"/>
        </dgm:presLayoutVars>
      </dgm:prSet>
      <dgm:spPr/>
    </dgm:pt>
    <dgm:pt modelId="{EEDF3478-279A-484E-95A2-4E43AB7F9A1D}" type="pres">
      <dgm:prSet presAssocID="{9E56BDDA-64D2-4C47-915E-D82A75506DA5}" presName="spaceBetweenRectangles" presStyleCnt="0"/>
      <dgm:spPr/>
    </dgm:pt>
    <dgm:pt modelId="{44002B46-7458-4E73-9936-8D2D1C11986A}" type="pres">
      <dgm:prSet presAssocID="{7A274740-2229-4797-9619-8329C99EFD59}" presName="parentLin" presStyleCnt="0"/>
      <dgm:spPr/>
    </dgm:pt>
    <dgm:pt modelId="{4CEEBFE4-DD23-44EC-868C-D9F8D237BB58}" type="pres">
      <dgm:prSet presAssocID="{7A274740-2229-4797-9619-8329C99EFD59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83C829C1-C6AF-479B-B9AF-F49E939563AB}" type="pres">
      <dgm:prSet presAssocID="{7A274740-2229-4797-9619-8329C99EFD59}" presName="parentText" presStyleLbl="node1" presStyleIdx="3" presStyleCnt="4" custScaleX="112477" custLinFactNeighborX="12816" custLinFactNeighborY="-156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29DFC8-6D09-469C-A487-FBA7373AA11E}" type="pres">
      <dgm:prSet presAssocID="{7A274740-2229-4797-9619-8329C99EFD59}" presName="negativeSpace" presStyleCnt="0"/>
      <dgm:spPr/>
    </dgm:pt>
    <dgm:pt modelId="{E60BD264-054D-4611-9923-DF9CCDFFF327}" type="pres">
      <dgm:prSet presAssocID="{7A274740-2229-4797-9619-8329C99EFD5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25A2A4F-9312-4C13-BFD2-85FE99872CEB}" type="presOf" srcId="{7A274740-2229-4797-9619-8329C99EFD59}" destId="{4CEEBFE4-DD23-44EC-868C-D9F8D237BB58}" srcOrd="0" destOrd="0" presId="urn:microsoft.com/office/officeart/2005/8/layout/list1"/>
    <dgm:cxn modelId="{6ED0A904-FC58-4F4A-9AD0-588DB533EE8C}" type="presOf" srcId="{3837C185-F30E-471F-B741-07EA71BE94DE}" destId="{47869DD4-F431-4D7A-A9BE-AD69C21EC2AE}" srcOrd="0" destOrd="0" presId="urn:microsoft.com/office/officeart/2005/8/layout/list1"/>
    <dgm:cxn modelId="{FE310153-5701-499C-B8EA-F21685E32822}" srcId="{98A8BA51-8D17-4C0C-A2D0-EEAB1AB2B384}" destId="{7A274740-2229-4797-9619-8329C99EFD59}" srcOrd="3" destOrd="0" parTransId="{86939BB8-A87F-498F-8AE6-3F4305AC9415}" sibTransId="{429A0960-B20F-4966-A36D-9001F91EA531}"/>
    <dgm:cxn modelId="{4236AF1A-805D-42B9-8E9B-7D06993E67DC}" type="presOf" srcId="{A9541214-F63F-41BA-B0D4-10DAB0A4576B}" destId="{C77FC662-D4A4-4D4A-912F-716DC91FD36A}" srcOrd="0" destOrd="0" presId="urn:microsoft.com/office/officeart/2005/8/layout/list1"/>
    <dgm:cxn modelId="{8992214F-A9FA-429F-BFE0-DE9D747D16B9}" srcId="{98A8BA51-8D17-4C0C-A2D0-EEAB1AB2B384}" destId="{A9541214-F63F-41BA-B0D4-10DAB0A4576B}" srcOrd="0" destOrd="0" parTransId="{EC8D8D4E-1D8F-40D1-A866-1514589FBCC1}" sibTransId="{B56CFEE2-296E-402B-97A8-9123D3A200CA}"/>
    <dgm:cxn modelId="{BED2B61F-F471-4120-983B-0C7AD281EBBB}" srcId="{98A8BA51-8D17-4C0C-A2D0-EEAB1AB2B384}" destId="{243A477E-C509-48A0-A232-06B7577A064F}" srcOrd="2" destOrd="0" parTransId="{850330E8-D30A-44FA-A622-35A0B04CA158}" sibTransId="{9E56BDDA-64D2-4C47-915E-D82A75506DA5}"/>
    <dgm:cxn modelId="{7FC3DB3C-AEA2-4059-B4F2-CD04BFC57339}" type="presOf" srcId="{243A477E-C509-48A0-A232-06B7577A064F}" destId="{3E918955-97E6-4BE0-8414-2BC0B737139F}" srcOrd="1" destOrd="0" presId="urn:microsoft.com/office/officeart/2005/8/layout/list1"/>
    <dgm:cxn modelId="{76B5554F-6F78-4081-ADE0-D35469A75521}" type="presOf" srcId="{98A8BA51-8D17-4C0C-A2D0-EEAB1AB2B384}" destId="{2897608B-9160-4DBB-9207-609966B55553}" srcOrd="0" destOrd="0" presId="urn:microsoft.com/office/officeart/2005/8/layout/list1"/>
    <dgm:cxn modelId="{BC354255-4487-4D95-9802-4B8010609684}" srcId="{98A8BA51-8D17-4C0C-A2D0-EEAB1AB2B384}" destId="{3837C185-F30E-471F-B741-07EA71BE94DE}" srcOrd="1" destOrd="0" parTransId="{68EE7036-CCE8-4F70-BBE9-5CCBA879528C}" sibTransId="{F70A0DB3-3B87-46C8-B64B-79ECF62D663B}"/>
    <dgm:cxn modelId="{E4FA42DB-14E3-46CC-9C18-B609A8248A27}" type="presOf" srcId="{3837C185-F30E-471F-B741-07EA71BE94DE}" destId="{18422E39-BCE9-475D-9DD3-28EED27ABA58}" srcOrd="1" destOrd="0" presId="urn:microsoft.com/office/officeart/2005/8/layout/list1"/>
    <dgm:cxn modelId="{B1C9C15D-4B4F-4CAF-B7BD-F5FFEF4DE837}" type="presOf" srcId="{7A274740-2229-4797-9619-8329C99EFD59}" destId="{83C829C1-C6AF-479B-B9AF-F49E939563AB}" srcOrd="1" destOrd="0" presId="urn:microsoft.com/office/officeart/2005/8/layout/list1"/>
    <dgm:cxn modelId="{DE1D9494-E96F-4F28-A924-064AB61C27D6}" type="presOf" srcId="{A9541214-F63F-41BA-B0D4-10DAB0A4576B}" destId="{D03E05C1-314E-4DC6-8092-2731BB103074}" srcOrd="1" destOrd="0" presId="urn:microsoft.com/office/officeart/2005/8/layout/list1"/>
    <dgm:cxn modelId="{38B564B4-81DB-4469-AC92-16A12B28D65D}" type="presOf" srcId="{243A477E-C509-48A0-A232-06B7577A064F}" destId="{4048686B-FEB3-4AFB-BA31-347923B7346E}" srcOrd="0" destOrd="0" presId="urn:microsoft.com/office/officeart/2005/8/layout/list1"/>
    <dgm:cxn modelId="{84BAAAC1-9467-4536-A56E-92C2FFB298ED}" type="presParOf" srcId="{2897608B-9160-4DBB-9207-609966B55553}" destId="{9A85FE51-583D-4B91-830D-2F42D26CC3FF}" srcOrd="0" destOrd="0" presId="urn:microsoft.com/office/officeart/2005/8/layout/list1"/>
    <dgm:cxn modelId="{671A21CB-7125-4031-B49B-92C1F86ED9B7}" type="presParOf" srcId="{9A85FE51-583D-4B91-830D-2F42D26CC3FF}" destId="{C77FC662-D4A4-4D4A-912F-716DC91FD36A}" srcOrd="0" destOrd="0" presId="urn:microsoft.com/office/officeart/2005/8/layout/list1"/>
    <dgm:cxn modelId="{D2C63AEA-60E5-428D-AA46-6E370856C3DA}" type="presParOf" srcId="{9A85FE51-583D-4B91-830D-2F42D26CC3FF}" destId="{D03E05C1-314E-4DC6-8092-2731BB103074}" srcOrd="1" destOrd="0" presId="urn:microsoft.com/office/officeart/2005/8/layout/list1"/>
    <dgm:cxn modelId="{01241EFE-4685-422D-A5C3-D03C76F5096B}" type="presParOf" srcId="{2897608B-9160-4DBB-9207-609966B55553}" destId="{F7D10FE5-1BB7-4854-A1D4-C1AA86F97F10}" srcOrd="1" destOrd="0" presId="urn:microsoft.com/office/officeart/2005/8/layout/list1"/>
    <dgm:cxn modelId="{3F405DE6-B4BD-4334-86A1-A68E0FA46ABC}" type="presParOf" srcId="{2897608B-9160-4DBB-9207-609966B55553}" destId="{E134587E-C36C-40C3-AD1E-A429670F03D5}" srcOrd="2" destOrd="0" presId="urn:microsoft.com/office/officeart/2005/8/layout/list1"/>
    <dgm:cxn modelId="{F9043EE8-0587-4702-918F-E62824532076}" type="presParOf" srcId="{2897608B-9160-4DBB-9207-609966B55553}" destId="{061F7492-D298-4940-85B4-EA8B9BDD50AF}" srcOrd="3" destOrd="0" presId="urn:microsoft.com/office/officeart/2005/8/layout/list1"/>
    <dgm:cxn modelId="{3DB63688-69A5-40EA-BBA3-64F6A2D03473}" type="presParOf" srcId="{2897608B-9160-4DBB-9207-609966B55553}" destId="{C96BB4AF-106D-436E-8B41-530D2399A6F2}" srcOrd="4" destOrd="0" presId="urn:microsoft.com/office/officeart/2005/8/layout/list1"/>
    <dgm:cxn modelId="{3A5AD487-9AB2-4500-B342-570F53785307}" type="presParOf" srcId="{C96BB4AF-106D-436E-8B41-530D2399A6F2}" destId="{47869DD4-F431-4D7A-A9BE-AD69C21EC2AE}" srcOrd="0" destOrd="0" presId="urn:microsoft.com/office/officeart/2005/8/layout/list1"/>
    <dgm:cxn modelId="{9799410B-ABCF-4F4A-9C96-C7FD8BD451EC}" type="presParOf" srcId="{C96BB4AF-106D-436E-8B41-530D2399A6F2}" destId="{18422E39-BCE9-475D-9DD3-28EED27ABA58}" srcOrd="1" destOrd="0" presId="urn:microsoft.com/office/officeart/2005/8/layout/list1"/>
    <dgm:cxn modelId="{966376E1-C387-473F-9748-247A12EE1AB9}" type="presParOf" srcId="{2897608B-9160-4DBB-9207-609966B55553}" destId="{A6D92F41-B64A-429A-AC8F-D1B5C502A63E}" srcOrd="5" destOrd="0" presId="urn:microsoft.com/office/officeart/2005/8/layout/list1"/>
    <dgm:cxn modelId="{42B29595-324E-4A1A-857E-C9C3D0981F79}" type="presParOf" srcId="{2897608B-9160-4DBB-9207-609966B55553}" destId="{A125B8CE-61C6-4BDE-8822-14C16D9134E6}" srcOrd="6" destOrd="0" presId="urn:microsoft.com/office/officeart/2005/8/layout/list1"/>
    <dgm:cxn modelId="{ED482713-BAC1-4A1A-85CB-0FA34311DB2A}" type="presParOf" srcId="{2897608B-9160-4DBB-9207-609966B55553}" destId="{9984DF2F-2E81-4DCF-9A98-8CBDAC2E8684}" srcOrd="7" destOrd="0" presId="urn:microsoft.com/office/officeart/2005/8/layout/list1"/>
    <dgm:cxn modelId="{7E7175F5-06A9-4C06-B08C-A8A7C645FDBF}" type="presParOf" srcId="{2897608B-9160-4DBB-9207-609966B55553}" destId="{3A8BBBDA-4D2B-498E-A76D-DD19486EB636}" srcOrd="8" destOrd="0" presId="urn:microsoft.com/office/officeart/2005/8/layout/list1"/>
    <dgm:cxn modelId="{D88877E3-FE99-4A35-9D00-8899246FE5D5}" type="presParOf" srcId="{3A8BBBDA-4D2B-498E-A76D-DD19486EB636}" destId="{4048686B-FEB3-4AFB-BA31-347923B7346E}" srcOrd="0" destOrd="0" presId="urn:microsoft.com/office/officeart/2005/8/layout/list1"/>
    <dgm:cxn modelId="{9C6ACC9A-6F43-4527-99F7-A9BD945C3346}" type="presParOf" srcId="{3A8BBBDA-4D2B-498E-A76D-DD19486EB636}" destId="{3E918955-97E6-4BE0-8414-2BC0B737139F}" srcOrd="1" destOrd="0" presId="urn:microsoft.com/office/officeart/2005/8/layout/list1"/>
    <dgm:cxn modelId="{A1C74692-E5B0-4E09-AD00-539DB831C3EE}" type="presParOf" srcId="{2897608B-9160-4DBB-9207-609966B55553}" destId="{C9F345B6-EB81-40B0-803E-08B3E1FB3539}" srcOrd="9" destOrd="0" presId="urn:microsoft.com/office/officeart/2005/8/layout/list1"/>
    <dgm:cxn modelId="{DFA93ED6-9A2D-4309-BE80-A31298010180}" type="presParOf" srcId="{2897608B-9160-4DBB-9207-609966B55553}" destId="{507E8720-053E-412A-9607-1C93A5520D94}" srcOrd="10" destOrd="0" presId="urn:microsoft.com/office/officeart/2005/8/layout/list1"/>
    <dgm:cxn modelId="{47034369-5850-4852-9A5E-B0F7739EFD39}" type="presParOf" srcId="{2897608B-9160-4DBB-9207-609966B55553}" destId="{EEDF3478-279A-484E-95A2-4E43AB7F9A1D}" srcOrd="11" destOrd="0" presId="urn:microsoft.com/office/officeart/2005/8/layout/list1"/>
    <dgm:cxn modelId="{F0901176-28BF-45A1-8BC6-0501245601BC}" type="presParOf" srcId="{2897608B-9160-4DBB-9207-609966B55553}" destId="{44002B46-7458-4E73-9936-8D2D1C11986A}" srcOrd="12" destOrd="0" presId="urn:microsoft.com/office/officeart/2005/8/layout/list1"/>
    <dgm:cxn modelId="{FBC6FB4C-17BE-4387-9AE7-E6E6E13B70D2}" type="presParOf" srcId="{44002B46-7458-4E73-9936-8D2D1C11986A}" destId="{4CEEBFE4-DD23-44EC-868C-D9F8D237BB58}" srcOrd="0" destOrd="0" presId="urn:microsoft.com/office/officeart/2005/8/layout/list1"/>
    <dgm:cxn modelId="{ECF69BD7-ED86-4DDE-97CE-8929B485C009}" type="presParOf" srcId="{44002B46-7458-4E73-9936-8D2D1C11986A}" destId="{83C829C1-C6AF-479B-B9AF-F49E939563AB}" srcOrd="1" destOrd="0" presId="urn:microsoft.com/office/officeart/2005/8/layout/list1"/>
    <dgm:cxn modelId="{038FC10A-46B2-4AFE-95AC-6FFD1A95B035}" type="presParOf" srcId="{2897608B-9160-4DBB-9207-609966B55553}" destId="{0729DFC8-6D09-469C-A487-FBA7373AA11E}" srcOrd="13" destOrd="0" presId="urn:microsoft.com/office/officeart/2005/8/layout/list1"/>
    <dgm:cxn modelId="{51437682-A099-4D68-BEC5-23BB2842F3BB}" type="presParOf" srcId="{2897608B-9160-4DBB-9207-609966B55553}" destId="{E60BD264-054D-4611-9923-DF9CCDFFF32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A3732AD-8526-4A4D-BC4D-B988D3A5BCE8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5A3D9D01-BD98-43EE-A69B-F538EE2843FD}">
      <dgm:prSet phldrT="[文字]"/>
      <dgm:spPr/>
      <dgm:t>
        <a:bodyPr/>
        <a:lstStyle/>
        <a:p>
          <a:endParaRPr lang="zh-TW" altLang="en-US" dirty="0"/>
        </a:p>
      </dgm:t>
    </dgm:pt>
    <dgm:pt modelId="{C91165DA-3806-43EA-825A-559C04F39E67}" type="parTrans" cxnId="{0AFCE37F-83FC-482F-B83B-3420A467772D}">
      <dgm:prSet/>
      <dgm:spPr/>
      <dgm:t>
        <a:bodyPr/>
        <a:lstStyle/>
        <a:p>
          <a:endParaRPr lang="zh-TW" altLang="en-US"/>
        </a:p>
      </dgm:t>
    </dgm:pt>
    <dgm:pt modelId="{5FA9FB04-651E-4EC0-8801-6DC82E458C54}" type="sibTrans" cxnId="{0AFCE37F-83FC-482F-B83B-3420A467772D}">
      <dgm:prSet/>
      <dgm:spPr/>
      <dgm:t>
        <a:bodyPr/>
        <a:lstStyle/>
        <a:p>
          <a:endParaRPr lang="zh-TW" altLang="en-US"/>
        </a:p>
      </dgm:t>
    </dgm:pt>
    <dgm:pt modelId="{D188D638-6F1B-4509-AF69-EAE44E06768D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照顧三足歲以下孫子女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A1A97B1-86DA-4DAF-9B12-1936AD494FE2}" type="parTrans" cxnId="{90A66FA7-D46E-4CFA-A05F-CC60CA5B8E67}">
      <dgm:prSet/>
      <dgm:spPr/>
      <dgm:t>
        <a:bodyPr/>
        <a:lstStyle/>
        <a:p>
          <a:endParaRPr lang="zh-TW" altLang="en-US"/>
        </a:p>
      </dgm:t>
    </dgm:pt>
    <dgm:pt modelId="{B677456C-3388-4329-912E-E7EB31578B65}" type="sibTrans" cxnId="{90A66FA7-D46E-4CFA-A05F-CC60CA5B8E67}">
      <dgm:prSet/>
      <dgm:spPr/>
      <dgm:t>
        <a:bodyPr/>
        <a:lstStyle/>
        <a:p>
          <a:endParaRPr lang="zh-TW" altLang="en-US"/>
        </a:p>
      </dgm:t>
    </dgm:pt>
    <dgm:pt modelId="{19FB33B6-A52E-404F-9575-F60FAC243CF7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申請對象祖父母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8C50B26-E86F-42C5-B336-FD7764434FC5}" type="parTrans" cxnId="{DC1DB0CD-1B6F-421D-98B5-FBE4D6B69372}">
      <dgm:prSet/>
      <dgm:spPr/>
      <dgm:t>
        <a:bodyPr/>
        <a:lstStyle/>
        <a:p>
          <a:endParaRPr lang="zh-TW" altLang="en-US"/>
        </a:p>
      </dgm:t>
    </dgm:pt>
    <dgm:pt modelId="{2A56A9E5-B242-4451-A4A8-8ADB22D16016}" type="sibTrans" cxnId="{DC1DB0CD-1B6F-421D-98B5-FBE4D6B69372}">
      <dgm:prSet/>
      <dgm:spPr/>
      <dgm:t>
        <a:bodyPr/>
        <a:lstStyle/>
        <a:p>
          <a:endParaRPr lang="zh-TW" altLang="en-US"/>
        </a:p>
      </dgm:t>
    </dgm:pt>
    <dgm:pt modelId="{1F894C73-661D-4C89-8BDC-02121FEE424F}">
      <dgm:prSet phldrT="[文字]"/>
      <dgm:spPr/>
      <dgm:t>
        <a:bodyPr/>
        <a:lstStyle/>
        <a:p>
          <a:r>
            <a:rPr lang="zh-TW" altLang="en-US" dirty="0" smtClean="0"/>
            <a:t>第五條</a:t>
          </a:r>
          <a:endParaRPr lang="zh-TW" altLang="en-US" dirty="0"/>
        </a:p>
      </dgm:t>
    </dgm:pt>
    <dgm:pt modelId="{8B95AD2E-5F3B-42A1-8501-EACC9668398B}" type="parTrans" cxnId="{F9E884CA-64C9-47E4-BEDC-3CA8057C1E75}">
      <dgm:prSet/>
      <dgm:spPr/>
      <dgm:t>
        <a:bodyPr/>
        <a:lstStyle/>
        <a:p>
          <a:endParaRPr lang="zh-TW" altLang="en-US"/>
        </a:p>
      </dgm:t>
    </dgm:pt>
    <dgm:pt modelId="{6C328ACE-B665-410A-8972-F2264DFDB320}" type="sibTrans" cxnId="{F9E884CA-64C9-47E4-BEDC-3CA8057C1E75}">
      <dgm:prSet/>
      <dgm:spPr/>
      <dgm:t>
        <a:bodyPr/>
        <a:lstStyle/>
        <a:p>
          <a:endParaRPr lang="zh-TW" altLang="en-US"/>
        </a:p>
      </dgm:t>
    </dgm:pt>
    <dgm:pt modelId="{1D67014B-A5E1-4935-AF98-1C92B17D3402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年滿</a:t>
          </a:r>
          <a:r>
            <a: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65</a:t>
          </a: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歲以上或重大傷病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D8B146B-F902-4FB7-819A-B90DE99A009A}" type="parTrans" cxnId="{B8790CDC-9E2C-46C8-B3D2-2B956C4B8989}">
      <dgm:prSet/>
      <dgm:spPr/>
      <dgm:t>
        <a:bodyPr/>
        <a:lstStyle/>
        <a:p>
          <a:endParaRPr lang="zh-TW" altLang="en-US"/>
        </a:p>
      </dgm:t>
    </dgm:pt>
    <dgm:pt modelId="{88803DA0-73E8-465D-B510-919D515A87FD}" type="sibTrans" cxnId="{B8790CDC-9E2C-46C8-B3D2-2B956C4B8989}">
      <dgm:prSet/>
      <dgm:spPr/>
      <dgm:t>
        <a:bodyPr/>
        <a:lstStyle/>
        <a:p>
          <a:endParaRPr lang="zh-TW" altLang="en-US"/>
        </a:p>
      </dgm:t>
    </dgm:pt>
    <dgm:pt modelId="{945F2682-FF59-4A4A-BC85-C600D8C83871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參酌全民健保法所定重大傷病範圍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94BD260-954B-4412-8E82-9ED354767BFF}" type="parTrans" cxnId="{6095CFDC-685E-4841-900D-B1273AD3F293}">
      <dgm:prSet/>
      <dgm:spPr/>
      <dgm:t>
        <a:bodyPr/>
        <a:lstStyle/>
        <a:p>
          <a:endParaRPr lang="zh-TW" altLang="en-US"/>
        </a:p>
      </dgm:t>
    </dgm:pt>
    <dgm:pt modelId="{ADAB8294-E9D7-4FF2-84F1-6F828C2FAFCF}" type="sibTrans" cxnId="{6095CFDC-685E-4841-900D-B1273AD3F293}">
      <dgm:prSet/>
      <dgm:spPr/>
      <dgm:t>
        <a:bodyPr/>
        <a:lstStyle/>
        <a:p>
          <a:endParaRPr lang="zh-TW" altLang="en-US"/>
        </a:p>
      </dgm:t>
    </dgm:pt>
    <dgm:pt modelId="{29661F99-87BB-4DBD-BBFD-8D48040AAE43}">
      <dgm:prSet phldrT="[文字]"/>
      <dgm:spPr/>
      <dgm:t>
        <a:bodyPr/>
        <a:lstStyle/>
        <a:p>
          <a:r>
            <a:rPr lang="zh-TW" altLang="en-US" dirty="0" smtClean="0"/>
            <a:t>第七條</a:t>
          </a:r>
          <a:endParaRPr lang="zh-TW" altLang="en-US" dirty="0"/>
        </a:p>
      </dgm:t>
    </dgm:pt>
    <dgm:pt modelId="{A1329391-CE00-4E39-B107-B98D5DAD29B9}" type="parTrans" cxnId="{E4CFFDAF-1F83-4682-8E16-0A4E059BCDD1}">
      <dgm:prSet/>
      <dgm:spPr/>
      <dgm:t>
        <a:bodyPr/>
        <a:lstStyle/>
        <a:p>
          <a:endParaRPr lang="zh-TW" altLang="en-US"/>
        </a:p>
      </dgm:t>
    </dgm:pt>
    <dgm:pt modelId="{A70B3B99-69CB-420B-96F5-1EBDD0093AF3}" type="sibTrans" cxnId="{E4CFFDAF-1F83-4682-8E16-0A4E059BCDD1}">
      <dgm:prSet/>
      <dgm:spPr/>
      <dgm:t>
        <a:bodyPr/>
        <a:lstStyle/>
        <a:p>
          <a:endParaRPr lang="zh-TW" altLang="en-US"/>
        </a:p>
      </dgm:t>
    </dgm:pt>
    <dgm:pt modelId="{9F3D597A-E93F-4231-A7C6-31E1DBE03F8B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留停屆滿前</a:t>
          </a:r>
          <a:r>
            <a: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30</a:t>
          </a: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日預為通知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B5C8E5C-A19F-483B-8CEE-91F91C3E7E1C}" type="parTrans" cxnId="{60C64A10-3848-4B98-9E66-B4C3BFA8366A}">
      <dgm:prSet/>
      <dgm:spPr/>
      <dgm:t>
        <a:bodyPr/>
        <a:lstStyle/>
        <a:p>
          <a:endParaRPr lang="zh-TW" altLang="en-US"/>
        </a:p>
      </dgm:t>
    </dgm:pt>
    <dgm:pt modelId="{DB10A0DA-EEE5-4C9A-BAF8-ED1D2CD046B1}" type="sibTrans" cxnId="{60C64A10-3848-4B98-9E66-B4C3BFA8366A}">
      <dgm:prSet/>
      <dgm:spPr/>
      <dgm:t>
        <a:bodyPr/>
        <a:lstStyle/>
        <a:p>
          <a:endParaRPr lang="zh-TW" altLang="en-US"/>
        </a:p>
      </dgm:t>
    </dgm:pt>
    <dgm:pt modelId="{2443BD38-0C8E-490F-B81D-000F159AC3F2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當事人</a:t>
          </a:r>
          <a:r>
            <a: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20</a:t>
          </a: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日前申請復職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2AF9BD8-D3AA-4A69-8D82-611370416E2D}" type="parTrans" cxnId="{F0560F1C-0328-4BED-998A-74BB1F4D92F5}">
      <dgm:prSet/>
      <dgm:spPr/>
      <dgm:t>
        <a:bodyPr/>
        <a:lstStyle/>
        <a:p>
          <a:endParaRPr lang="zh-TW" altLang="en-US"/>
        </a:p>
      </dgm:t>
    </dgm:pt>
    <dgm:pt modelId="{53B3428C-139C-421C-B768-1AEC3D593374}" type="sibTrans" cxnId="{F0560F1C-0328-4BED-998A-74BB1F4D92F5}">
      <dgm:prSet/>
      <dgm:spPr/>
      <dgm:t>
        <a:bodyPr/>
        <a:lstStyle/>
        <a:p>
          <a:endParaRPr lang="zh-TW" altLang="en-US"/>
        </a:p>
      </dgm:t>
    </dgm:pt>
    <dgm:pt modelId="{8A8E3929-3047-43F0-89C5-CA60A9B95D40}" type="pres">
      <dgm:prSet presAssocID="{2A3732AD-8526-4A4D-BC4D-B988D3A5BC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3BC25B9-6E2F-478D-8B61-F61A9C15C2C9}" type="pres">
      <dgm:prSet presAssocID="{29661F99-87BB-4DBD-BBFD-8D48040AAE43}" presName="boxAndChildren" presStyleCnt="0"/>
      <dgm:spPr/>
    </dgm:pt>
    <dgm:pt modelId="{06334D27-FD79-4190-86D5-1C1BE54D2A8C}" type="pres">
      <dgm:prSet presAssocID="{29661F99-87BB-4DBD-BBFD-8D48040AAE43}" presName="parentTextBox" presStyleLbl="node1" presStyleIdx="0" presStyleCnt="3"/>
      <dgm:spPr/>
      <dgm:t>
        <a:bodyPr/>
        <a:lstStyle/>
        <a:p>
          <a:endParaRPr lang="zh-TW" altLang="en-US"/>
        </a:p>
      </dgm:t>
    </dgm:pt>
    <dgm:pt modelId="{A61BBB80-8510-46D8-86AB-5DAD028AFA5E}" type="pres">
      <dgm:prSet presAssocID="{29661F99-87BB-4DBD-BBFD-8D48040AAE43}" presName="entireBox" presStyleLbl="node1" presStyleIdx="0" presStyleCnt="3"/>
      <dgm:spPr/>
      <dgm:t>
        <a:bodyPr/>
        <a:lstStyle/>
        <a:p>
          <a:endParaRPr lang="zh-TW" altLang="en-US"/>
        </a:p>
      </dgm:t>
    </dgm:pt>
    <dgm:pt modelId="{A876076C-EB77-442F-A329-0748F6727F44}" type="pres">
      <dgm:prSet presAssocID="{29661F99-87BB-4DBD-BBFD-8D48040AAE43}" presName="descendantBox" presStyleCnt="0"/>
      <dgm:spPr/>
    </dgm:pt>
    <dgm:pt modelId="{CAEDCD72-52E3-4C70-A483-B58B9CEBF98F}" type="pres">
      <dgm:prSet presAssocID="{9F3D597A-E93F-4231-A7C6-31E1DBE03F8B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DB240C-A50E-438C-8C04-BB2CF8B5E47D}" type="pres">
      <dgm:prSet presAssocID="{2443BD38-0C8E-490F-B81D-000F159AC3F2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97A736-AF0F-4651-AD16-591DCA57EC9C}" type="pres">
      <dgm:prSet presAssocID="{6C328ACE-B665-410A-8972-F2264DFDB320}" presName="sp" presStyleCnt="0"/>
      <dgm:spPr/>
    </dgm:pt>
    <dgm:pt modelId="{645F27CF-2652-4FF9-B3DB-2F7A0B9BB112}" type="pres">
      <dgm:prSet presAssocID="{1F894C73-661D-4C89-8BDC-02121FEE424F}" presName="arrowAndChildren" presStyleCnt="0"/>
      <dgm:spPr/>
    </dgm:pt>
    <dgm:pt modelId="{FC04E56C-4EA9-45E1-843E-28E84F8FC610}" type="pres">
      <dgm:prSet presAssocID="{1F894C73-661D-4C89-8BDC-02121FEE424F}" presName="parentTextArrow" presStyleLbl="node1" presStyleIdx="0" presStyleCnt="3"/>
      <dgm:spPr/>
      <dgm:t>
        <a:bodyPr/>
        <a:lstStyle/>
        <a:p>
          <a:endParaRPr lang="zh-TW" altLang="en-US"/>
        </a:p>
      </dgm:t>
    </dgm:pt>
    <dgm:pt modelId="{932A1AEF-24FD-436C-9770-9DCDC202380E}" type="pres">
      <dgm:prSet presAssocID="{1F894C73-661D-4C89-8BDC-02121FEE424F}" presName="arrow" presStyleLbl="node1" presStyleIdx="1" presStyleCnt="3"/>
      <dgm:spPr/>
      <dgm:t>
        <a:bodyPr/>
        <a:lstStyle/>
        <a:p>
          <a:endParaRPr lang="zh-TW" altLang="en-US"/>
        </a:p>
      </dgm:t>
    </dgm:pt>
    <dgm:pt modelId="{F6DDE56F-16B4-4FA4-9DB7-0D86F727AE69}" type="pres">
      <dgm:prSet presAssocID="{1F894C73-661D-4C89-8BDC-02121FEE424F}" presName="descendantArrow" presStyleCnt="0"/>
      <dgm:spPr/>
    </dgm:pt>
    <dgm:pt modelId="{5B3AC7BA-FA2D-42A4-A776-D717781B6FA6}" type="pres">
      <dgm:prSet presAssocID="{1D67014B-A5E1-4935-AF98-1C92B17D3402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DE9015-03CC-4209-A263-1798F926B39B}" type="pres">
      <dgm:prSet presAssocID="{945F2682-FF59-4A4A-BC85-C600D8C83871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812757A-2AD3-4A32-AC55-ED6332EBD837}" type="pres">
      <dgm:prSet presAssocID="{5FA9FB04-651E-4EC0-8801-6DC82E458C54}" presName="sp" presStyleCnt="0"/>
      <dgm:spPr/>
    </dgm:pt>
    <dgm:pt modelId="{04635D4C-5073-4F77-BBA6-6EFFFCB6407E}" type="pres">
      <dgm:prSet presAssocID="{5A3D9D01-BD98-43EE-A69B-F538EE2843FD}" presName="arrowAndChildren" presStyleCnt="0"/>
      <dgm:spPr/>
    </dgm:pt>
    <dgm:pt modelId="{EC6DD43C-0CC2-4D65-AF50-783E59888F9E}" type="pres">
      <dgm:prSet presAssocID="{5A3D9D01-BD98-43EE-A69B-F538EE2843FD}" presName="parentTextArrow" presStyleLbl="node1" presStyleIdx="1" presStyleCnt="3"/>
      <dgm:spPr/>
      <dgm:t>
        <a:bodyPr/>
        <a:lstStyle/>
        <a:p>
          <a:endParaRPr lang="zh-TW" altLang="en-US"/>
        </a:p>
      </dgm:t>
    </dgm:pt>
    <dgm:pt modelId="{832DE368-2BB1-44F8-BCD3-ACDA314D99D6}" type="pres">
      <dgm:prSet presAssocID="{5A3D9D01-BD98-43EE-A69B-F538EE2843FD}" presName="arrow" presStyleLbl="node1" presStyleIdx="2" presStyleCnt="3" custLinFactNeighborX="1" custLinFactNeighborY="-4024"/>
      <dgm:spPr/>
      <dgm:t>
        <a:bodyPr/>
        <a:lstStyle/>
        <a:p>
          <a:endParaRPr lang="zh-TW" altLang="en-US"/>
        </a:p>
      </dgm:t>
    </dgm:pt>
    <dgm:pt modelId="{540DC79A-EB72-4D8C-A611-2822A8B97896}" type="pres">
      <dgm:prSet presAssocID="{5A3D9D01-BD98-43EE-A69B-F538EE2843FD}" presName="descendantArrow" presStyleCnt="0"/>
      <dgm:spPr/>
    </dgm:pt>
    <dgm:pt modelId="{C7F807E5-7FA0-4B5D-B64B-4E9B1C75B8ED}" type="pres">
      <dgm:prSet presAssocID="{D188D638-6F1B-4509-AF69-EAE44E06768D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3EF043-5AC2-4BB3-9229-7C061B3C33C2}" type="pres">
      <dgm:prSet presAssocID="{19FB33B6-A52E-404F-9575-F60FAC243CF7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D0F078C-5148-4125-9729-8879505AC7A7}" type="presOf" srcId="{5A3D9D01-BD98-43EE-A69B-F538EE2843FD}" destId="{EC6DD43C-0CC2-4D65-AF50-783E59888F9E}" srcOrd="0" destOrd="0" presId="urn:microsoft.com/office/officeart/2005/8/layout/process4"/>
    <dgm:cxn modelId="{904BFAEB-55DE-4007-B503-D24DBC63339D}" type="presOf" srcId="{2A3732AD-8526-4A4D-BC4D-B988D3A5BCE8}" destId="{8A8E3929-3047-43F0-89C5-CA60A9B95D40}" srcOrd="0" destOrd="0" presId="urn:microsoft.com/office/officeart/2005/8/layout/process4"/>
    <dgm:cxn modelId="{B6074AF5-3D84-48E2-BB99-063342D2DEE3}" type="presOf" srcId="{29661F99-87BB-4DBD-BBFD-8D48040AAE43}" destId="{A61BBB80-8510-46D8-86AB-5DAD028AFA5E}" srcOrd="1" destOrd="0" presId="urn:microsoft.com/office/officeart/2005/8/layout/process4"/>
    <dgm:cxn modelId="{324FBA49-AFB5-4847-9C8B-046843C5DCE6}" type="presOf" srcId="{D188D638-6F1B-4509-AF69-EAE44E06768D}" destId="{C7F807E5-7FA0-4B5D-B64B-4E9B1C75B8ED}" srcOrd="0" destOrd="0" presId="urn:microsoft.com/office/officeart/2005/8/layout/process4"/>
    <dgm:cxn modelId="{E4CFFDAF-1F83-4682-8E16-0A4E059BCDD1}" srcId="{2A3732AD-8526-4A4D-BC4D-B988D3A5BCE8}" destId="{29661F99-87BB-4DBD-BBFD-8D48040AAE43}" srcOrd="2" destOrd="0" parTransId="{A1329391-CE00-4E39-B107-B98D5DAD29B9}" sibTransId="{A70B3B99-69CB-420B-96F5-1EBDD0093AF3}"/>
    <dgm:cxn modelId="{019BEC26-4C5E-4378-ABFC-DA6DB0897A2C}" type="presOf" srcId="{1F894C73-661D-4C89-8BDC-02121FEE424F}" destId="{932A1AEF-24FD-436C-9770-9DCDC202380E}" srcOrd="1" destOrd="0" presId="urn:microsoft.com/office/officeart/2005/8/layout/process4"/>
    <dgm:cxn modelId="{F0560F1C-0328-4BED-998A-74BB1F4D92F5}" srcId="{29661F99-87BB-4DBD-BBFD-8D48040AAE43}" destId="{2443BD38-0C8E-490F-B81D-000F159AC3F2}" srcOrd="1" destOrd="0" parTransId="{72AF9BD8-D3AA-4A69-8D82-611370416E2D}" sibTransId="{53B3428C-139C-421C-B768-1AEC3D593374}"/>
    <dgm:cxn modelId="{DC1DB0CD-1B6F-421D-98B5-FBE4D6B69372}" srcId="{5A3D9D01-BD98-43EE-A69B-F538EE2843FD}" destId="{19FB33B6-A52E-404F-9575-F60FAC243CF7}" srcOrd="1" destOrd="0" parTransId="{18C50B26-E86F-42C5-B336-FD7764434FC5}" sibTransId="{2A56A9E5-B242-4451-A4A8-8ADB22D16016}"/>
    <dgm:cxn modelId="{CF6EAFF8-15B3-46DB-BCC1-F47EB138B9C4}" type="presOf" srcId="{29661F99-87BB-4DBD-BBFD-8D48040AAE43}" destId="{06334D27-FD79-4190-86D5-1C1BE54D2A8C}" srcOrd="0" destOrd="0" presId="urn:microsoft.com/office/officeart/2005/8/layout/process4"/>
    <dgm:cxn modelId="{90A66FA7-D46E-4CFA-A05F-CC60CA5B8E67}" srcId="{5A3D9D01-BD98-43EE-A69B-F538EE2843FD}" destId="{D188D638-6F1B-4509-AF69-EAE44E06768D}" srcOrd="0" destOrd="0" parTransId="{DA1A97B1-86DA-4DAF-9B12-1936AD494FE2}" sibTransId="{B677456C-3388-4329-912E-E7EB31578B65}"/>
    <dgm:cxn modelId="{6095CFDC-685E-4841-900D-B1273AD3F293}" srcId="{1F894C73-661D-4C89-8BDC-02121FEE424F}" destId="{945F2682-FF59-4A4A-BC85-C600D8C83871}" srcOrd="1" destOrd="0" parTransId="{794BD260-954B-4412-8E82-9ED354767BFF}" sibTransId="{ADAB8294-E9D7-4FF2-84F1-6F828C2FAFCF}"/>
    <dgm:cxn modelId="{60C64A10-3848-4B98-9E66-B4C3BFA8366A}" srcId="{29661F99-87BB-4DBD-BBFD-8D48040AAE43}" destId="{9F3D597A-E93F-4231-A7C6-31E1DBE03F8B}" srcOrd="0" destOrd="0" parTransId="{CB5C8E5C-A19F-483B-8CEE-91F91C3E7E1C}" sibTransId="{DB10A0DA-EEE5-4C9A-BAF8-ED1D2CD046B1}"/>
    <dgm:cxn modelId="{FF7A2FA4-C14E-4E70-A36A-172D58C09E6F}" type="presOf" srcId="{1D67014B-A5E1-4935-AF98-1C92B17D3402}" destId="{5B3AC7BA-FA2D-42A4-A776-D717781B6FA6}" srcOrd="0" destOrd="0" presId="urn:microsoft.com/office/officeart/2005/8/layout/process4"/>
    <dgm:cxn modelId="{AB504302-A6E6-4EA3-B2AC-7CD64941DE18}" type="presOf" srcId="{2443BD38-0C8E-490F-B81D-000F159AC3F2}" destId="{F4DB240C-A50E-438C-8C04-BB2CF8B5E47D}" srcOrd="0" destOrd="0" presId="urn:microsoft.com/office/officeart/2005/8/layout/process4"/>
    <dgm:cxn modelId="{B8790CDC-9E2C-46C8-B3D2-2B956C4B8989}" srcId="{1F894C73-661D-4C89-8BDC-02121FEE424F}" destId="{1D67014B-A5E1-4935-AF98-1C92B17D3402}" srcOrd="0" destOrd="0" parTransId="{2D8B146B-F902-4FB7-819A-B90DE99A009A}" sibTransId="{88803DA0-73E8-465D-B510-919D515A87FD}"/>
    <dgm:cxn modelId="{457AA4CB-60CD-45D8-8B68-37A79C634350}" type="presOf" srcId="{1F894C73-661D-4C89-8BDC-02121FEE424F}" destId="{FC04E56C-4EA9-45E1-843E-28E84F8FC610}" srcOrd="0" destOrd="0" presId="urn:microsoft.com/office/officeart/2005/8/layout/process4"/>
    <dgm:cxn modelId="{8C93073B-ABCC-47DE-B225-76F4D95B0A17}" type="presOf" srcId="{9F3D597A-E93F-4231-A7C6-31E1DBE03F8B}" destId="{CAEDCD72-52E3-4C70-A483-B58B9CEBF98F}" srcOrd="0" destOrd="0" presId="urn:microsoft.com/office/officeart/2005/8/layout/process4"/>
    <dgm:cxn modelId="{39F541EF-B72B-4192-A3E3-E3712E0E69C5}" type="presOf" srcId="{5A3D9D01-BD98-43EE-A69B-F538EE2843FD}" destId="{832DE368-2BB1-44F8-BCD3-ACDA314D99D6}" srcOrd="1" destOrd="0" presId="urn:microsoft.com/office/officeart/2005/8/layout/process4"/>
    <dgm:cxn modelId="{4D9E9D9F-59DD-4442-9752-04CD2CDCCAA2}" type="presOf" srcId="{945F2682-FF59-4A4A-BC85-C600D8C83871}" destId="{3EDE9015-03CC-4209-A263-1798F926B39B}" srcOrd="0" destOrd="0" presId="urn:microsoft.com/office/officeart/2005/8/layout/process4"/>
    <dgm:cxn modelId="{F9E884CA-64C9-47E4-BEDC-3CA8057C1E75}" srcId="{2A3732AD-8526-4A4D-BC4D-B988D3A5BCE8}" destId="{1F894C73-661D-4C89-8BDC-02121FEE424F}" srcOrd="1" destOrd="0" parTransId="{8B95AD2E-5F3B-42A1-8501-EACC9668398B}" sibTransId="{6C328ACE-B665-410A-8972-F2264DFDB320}"/>
    <dgm:cxn modelId="{9A9DB593-3DBE-4772-9095-61D305CFA4DD}" type="presOf" srcId="{19FB33B6-A52E-404F-9575-F60FAC243CF7}" destId="{833EF043-5AC2-4BB3-9229-7C061B3C33C2}" srcOrd="0" destOrd="0" presId="urn:microsoft.com/office/officeart/2005/8/layout/process4"/>
    <dgm:cxn modelId="{0AFCE37F-83FC-482F-B83B-3420A467772D}" srcId="{2A3732AD-8526-4A4D-BC4D-B988D3A5BCE8}" destId="{5A3D9D01-BD98-43EE-A69B-F538EE2843FD}" srcOrd="0" destOrd="0" parTransId="{C91165DA-3806-43EA-825A-559C04F39E67}" sibTransId="{5FA9FB04-651E-4EC0-8801-6DC82E458C54}"/>
    <dgm:cxn modelId="{C5C19C07-98D2-4238-B904-75168E4CF2E9}" type="presParOf" srcId="{8A8E3929-3047-43F0-89C5-CA60A9B95D40}" destId="{93BC25B9-6E2F-478D-8B61-F61A9C15C2C9}" srcOrd="0" destOrd="0" presId="urn:microsoft.com/office/officeart/2005/8/layout/process4"/>
    <dgm:cxn modelId="{98F01064-4264-40B9-9598-C2979A6B056C}" type="presParOf" srcId="{93BC25B9-6E2F-478D-8B61-F61A9C15C2C9}" destId="{06334D27-FD79-4190-86D5-1C1BE54D2A8C}" srcOrd="0" destOrd="0" presId="urn:microsoft.com/office/officeart/2005/8/layout/process4"/>
    <dgm:cxn modelId="{10AC7DD7-C574-4316-BEDE-FB1FBEE8EF54}" type="presParOf" srcId="{93BC25B9-6E2F-478D-8B61-F61A9C15C2C9}" destId="{A61BBB80-8510-46D8-86AB-5DAD028AFA5E}" srcOrd="1" destOrd="0" presId="urn:microsoft.com/office/officeart/2005/8/layout/process4"/>
    <dgm:cxn modelId="{B4C53CF8-B5E5-4824-8712-E8FCB24A61CD}" type="presParOf" srcId="{93BC25B9-6E2F-478D-8B61-F61A9C15C2C9}" destId="{A876076C-EB77-442F-A329-0748F6727F44}" srcOrd="2" destOrd="0" presId="urn:microsoft.com/office/officeart/2005/8/layout/process4"/>
    <dgm:cxn modelId="{4D316C8E-A096-43B5-99B2-B2005F71889D}" type="presParOf" srcId="{A876076C-EB77-442F-A329-0748F6727F44}" destId="{CAEDCD72-52E3-4C70-A483-B58B9CEBF98F}" srcOrd="0" destOrd="0" presId="urn:microsoft.com/office/officeart/2005/8/layout/process4"/>
    <dgm:cxn modelId="{E5296BDB-DF29-48AC-9DFA-E2A4260AE562}" type="presParOf" srcId="{A876076C-EB77-442F-A329-0748F6727F44}" destId="{F4DB240C-A50E-438C-8C04-BB2CF8B5E47D}" srcOrd="1" destOrd="0" presId="urn:microsoft.com/office/officeart/2005/8/layout/process4"/>
    <dgm:cxn modelId="{08D87FD2-8946-44E3-923C-6B30D2915C58}" type="presParOf" srcId="{8A8E3929-3047-43F0-89C5-CA60A9B95D40}" destId="{FD97A736-AF0F-4651-AD16-591DCA57EC9C}" srcOrd="1" destOrd="0" presId="urn:microsoft.com/office/officeart/2005/8/layout/process4"/>
    <dgm:cxn modelId="{91CEC5F2-0C7F-43A3-9760-14552A2DF2DE}" type="presParOf" srcId="{8A8E3929-3047-43F0-89C5-CA60A9B95D40}" destId="{645F27CF-2652-4FF9-B3DB-2F7A0B9BB112}" srcOrd="2" destOrd="0" presId="urn:microsoft.com/office/officeart/2005/8/layout/process4"/>
    <dgm:cxn modelId="{CE1BC6CD-CFFC-491F-8656-4B70E1702593}" type="presParOf" srcId="{645F27CF-2652-4FF9-B3DB-2F7A0B9BB112}" destId="{FC04E56C-4EA9-45E1-843E-28E84F8FC610}" srcOrd="0" destOrd="0" presId="urn:microsoft.com/office/officeart/2005/8/layout/process4"/>
    <dgm:cxn modelId="{D5A88BE3-1A44-4869-A1C5-B5AAFFD30A82}" type="presParOf" srcId="{645F27CF-2652-4FF9-B3DB-2F7A0B9BB112}" destId="{932A1AEF-24FD-436C-9770-9DCDC202380E}" srcOrd="1" destOrd="0" presId="urn:microsoft.com/office/officeart/2005/8/layout/process4"/>
    <dgm:cxn modelId="{6B61DBFC-56B0-46DF-B0FC-D16E56506F7E}" type="presParOf" srcId="{645F27CF-2652-4FF9-B3DB-2F7A0B9BB112}" destId="{F6DDE56F-16B4-4FA4-9DB7-0D86F727AE69}" srcOrd="2" destOrd="0" presId="urn:microsoft.com/office/officeart/2005/8/layout/process4"/>
    <dgm:cxn modelId="{F0FEA98C-13D8-427C-8B38-C3DD340B7D9D}" type="presParOf" srcId="{F6DDE56F-16B4-4FA4-9DB7-0D86F727AE69}" destId="{5B3AC7BA-FA2D-42A4-A776-D717781B6FA6}" srcOrd="0" destOrd="0" presId="urn:microsoft.com/office/officeart/2005/8/layout/process4"/>
    <dgm:cxn modelId="{ABCB0F2A-9A64-4240-A2C5-70B80A0F908F}" type="presParOf" srcId="{F6DDE56F-16B4-4FA4-9DB7-0D86F727AE69}" destId="{3EDE9015-03CC-4209-A263-1798F926B39B}" srcOrd="1" destOrd="0" presId="urn:microsoft.com/office/officeart/2005/8/layout/process4"/>
    <dgm:cxn modelId="{3FA92306-6002-4152-BDBF-FEC1C7090E59}" type="presParOf" srcId="{8A8E3929-3047-43F0-89C5-CA60A9B95D40}" destId="{C812757A-2AD3-4A32-AC55-ED6332EBD837}" srcOrd="3" destOrd="0" presId="urn:microsoft.com/office/officeart/2005/8/layout/process4"/>
    <dgm:cxn modelId="{D5C14350-CCFF-41B9-97C9-77200B4026BD}" type="presParOf" srcId="{8A8E3929-3047-43F0-89C5-CA60A9B95D40}" destId="{04635D4C-5073-4F77-BBA6-6EFFFCB6407E}" srcOrd="4" destOrd="0" presId="urn:microsoft.com/office/officeart/2005/8/layout/process4"/>
    <dgm:cxn modelId="{FF18180C-F281-410F-834C-07C33F553EFD}" type="presParOf" srcId="{04635D4C-5073-4F77-BBA6-6EFFFCB6407E}" destId="{EC6DD43C-0CC2-4D65-AF50-783E59888F9E}" srcOrd="0" destOrd="0" presId="urn:microsoft.com/office/officeart/2005/8/layout/process4"/>
    <dgm:cxn modelId="{C919BB46-40C5-44C4-8682-C1E5C4EE2018}" type="presParOf" srcId="{04635D4C-5073-4F77-BBA6-6EFFFCB6407E}" destId="{832DE368-2BB1-44F8-BCD3-ACDA314D99D6}" srcOrd="1" destOrd="0" presId="urn:microsoft.com/office/officeart/2005/8/layout/process4"/>
    <dgm:cxn modelId="{9D6AB3BC-94AF-4C8B-AD00-662EA5778DB7}" type="presParOf" srcId="{04635D4C-5073-4F77-BBA6-6EFFFCB6407E}" destId="{540DC79A-EB72-4D8C-A611-2822A8B97896}" srcOrd="2" destOrd="0" presId="urn:microsoft.com/office/officeart/2005/8/layout/process4"/>
    <dgm:cxn modelId="{CD6D88AE-C24C-4A54-B320-B79B32F9C6B4}" type="presParOf" srcId="{540DC79A-EB72-4D8C-A611-2822A8B97896}" destId="{C7F807E5-7FA0-4B5D-B64B-4E9B1C75B8ED}" srcOrd="0" destOrd="0" presId="urn:microsoft.com/office/officeart/2005/8/layout/process4"/>
    <dgm:cxn modelId="{B8539084-4771-4B21-84C5-60D3E59757D1}" type="presParOf" srcId="{540DC79A-EB72-4D8C-A611-2822A8B97896}" destId="{833EF043-5AC2-4BB3-9229-7C061B3C33C2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EB357B-B6ED-41E2-952A-413FF42FEFB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E9349A6-4343-4915-95F3-79F4CB36352E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人力及業務面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EA89F4B-7F8A-4C59-9ED0-23E488273943}" type="parTrans" cxnId="{6DD4A09D-1CAD-4312-9963-A16FB09E77A9}">
      <dgm:prSet/>
      <dgm:spPr/>
      <dgm:t>
        <a:bodyPr/>
        <a:lstStyle/>
        <a:p>
          <a:endParaRPr lang="zh-TW" altLang="en-US"/>
        </a:p>
      </dgm:t>
    </dgm:pt>
    <dgm:pt modelId="{503B0DDF-4834-4C15-88B5-43A4E2EA0FAD}" type="sibTrans" cxnId="{6DD4A09D-1CAD-4312-9963-A16FB09E77A9}">
      <dgm:prSet/>
      <dgm:spPr/>
      <dgm:t>
        <a:bodyPr/>
        <a:lstStyle/>
        <a:p>
          <a:endParaRPr lang="zh-TW" altLang="en-US"/>
        </a:p>
      </dgm:t>
    </dgm:pt>
    <dgm:pt modelId="{50214F0B-D212-432A-9A6A-A215855F2073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◎新進同仁介紹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5DB9766-07BC-42DE-8135-E61ACE277B34}" type="parTrans" cxnId="{017C6464-9386-4261-8BB5-957351460B7C}">
      <dgm:prSet/>
      <dgm:spPr/>
      <dgm:t>
        <a:bodyPr/>
        <a:lstStyle/>
        <a:p>
          <a:endParaRPr lang="zh-TW" altLang="en-US"/>
        </a:p>
      </dgm:t>
    </dgm:pt>
    <dgm:pt modelId="{DF0629BE-5DD8-4FCF-9422-2ABB52B7DEC7}" type="sibTrans" cxnId="{017C6464-9386-4261-8BB5-957351460B7C}">
      <dgm:prSet/>
      <dgm:spPr/>
      <dgm:t>
        <a:bodyPr/>
        <a:lstStyle/>
        <a:p>
          <a:endParaRPr lang="zh-TW" altLang="en-US"/>
        </a:p>
      </dgm:t>
    </dgm:pt>
    <dgm:pt modelId="{956D73DC-B61F-4703-A6E5-3FBFF2EAFB99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◎職掌業務事項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A52A4BF-9D51-44B0-8B95-FBA53A779923}" type="parTrans" cxnId="{8997B92D-6E52-48AC-B8F3-C243AD6CAC92}">
      <dgm:prSet/>
      <dgm:spPr/>
      <dgm:t>
        <a:bodyPr/>
        <a:lstStyle/>
        <a:p>
          <a:endParaRPr lang="zh-TW" altLang="en-US"/>
        </a:p>
      </dgm:t>
    </dgm:pt>
    <dgm:pt modelId="{3EEDA8CD-3CE2-42A3-AAFE-C704E3CFBF60}" type="sibTrans" cxnId="{8997B92D-6E52-48AC-B8F3-C243AD6CAC92}">
      <dgm:prSet/>
      <dgm:spPr/>
      <dgm:t>
        <a:bodyPr/>
        <a:lstStyle/>
        <a:p>
          <a:endParaRPr lang="zh-TW" altLang="en-US"/>
        </a:p>
      </dgm:t>
    </dgm:pt>
    <dgm:pt modelId="{A5A974AF-0C88-44AD-8B11-8432799FAB0B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◎相關業務報告</a:t>
          </a:r>
          <a:endParaRPr lang="zh-TW" altLang="en-US" b="1" dirty="0"/>
        </a:p>
      </dgm:t>
    </dgm:pt>
    <dgm:pt modelId="{C2DD3D68-9509-4086-8F2B-32EC1474CE9A}" type="parTrans" cxnId="{69607FB2-FBD0-4CAB-AFB4-15D37E6119CF}">
      <dgm:prSet/>
      <dgm:spPr/>
      <dgm:t>
        <a:bodyPr/>
        <a:lstStyle/>
        <a:p>
          <a:endParaRPr lang="zh-TW" altLang="en-US"/>
        </a:p>
      </dgm:t>
    </dgm:pt>
    <dgm:pt modelId="{19000A6C-116C-4F0A-AAF7-D8CED236F27F}" type="sibTrans" cxnId="{69607FB2-FBD0-4CAB-AFB4-15D37E6119CF}">
      <dgm:prSet/>
      <dgm:spPr/>
      <dgm:t>
        <a:bodyPr/>
        <a:lstStyle/>
        <a:p>
          <a:endParaRPr lang="zh-TW" altLang="en-US"/>
        </a:p>
      </dgm:t>
    </dgm:pt>
    <dgm:pt modelId="{A22C1711-7162-4B58-AF5D-014706258AD4}" type="pres">
      <dgm:prSet presAssocID="{ABEB357B-B6ED-41E2-952A-413FF42FEFB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BCCF018B-622F-45F6-827F-5C28AF3C1302}" type="pres">
      <dgm:prSet presAssocID="{5E9349A6-4343-4915-95F3-79F4CB36352E}" presName="thickLine" presStyleLbl="alignNode1" presStyleIdx="0" presStyleCnt="1"/>
      <dgm:spPr/>
    </dgm:pt>
    <dgm:pt modelId="{CF9AD60A-B190-4FAF-82DA-05C9AE7CC0CE}" type="pres">
      <dgm:prSet presAssocID="{5E9349A6-4343-4915-95F3-79F4CB36352E}" presName="horz1" presStyleCnt="0"/>
      <dgm:spPr/>
    </dgm:pt>
    <dgm:pt modelId="{9BD95153-B997-43DC-8C23-8716024ADA7F}" type="pres">
      <dgm:prSet presAssocID="{5E9349A6-4343-4915-95F3-79F4CB36352E}" presName="tx1" presStyleLbl="revTx" presStyleIdx="0" presStyleCnt="4"/>
      <dgm:spPr/>
      <dgm:t>
        <a:bodyPr/>
        <a:lstStyle/>
        <a:p>
          <a:endParaRPr lang="zh-TW" altLang="en-US"/>
        </a:p>
      </dgm:t>
    </dgm:pt>
    <dgm:pt modelId="{55782748-ED4F-4D24-97DB-867E72DBD3A8}" type="pres">
      <dgm:prSet presAssocID="{5E9349A6-4343-4915-95F3-79F4CB36352E}" presName="vert1" presStyleCnt="0"/>
      <dgm:spPr/>
    </dgm:pt>
    <dgm:pt modelId="{344BD78F-FE35-484D-B405-6DF927C65D61}" type="pres">
      <dgm:prSet presAssocID="{50214F0B-D212-432A-9A6A-A215855F2073}" presName="vertSpace2a" presStyleCnt="0"/>
      <dgm:spPr/>
    </dgm:pt>
    <dgm:pt modelId="{A1D7AD58-F72D-4240-B670-1DBDB40B0B99}" type="pres">
      <dgm:prSet presAssocID="{50214F0B-D212-432A-9A6A-A215855F2073}" presName="horz2" presStyleCnt="0"/>
      <dgm:spPr/>
    </dgm:pt>
    <dgm:pt modelId="{E4A5D48C-699A-4D72-999F-D02E971B3290}" type="pres">
      <dgm:prSet presAssocID="{50214F0B-D212-432A-9A6A-A215855F2073}" presName="horzSpace2" presStyleCnt="0"/>
      <dgm:spPr/>
    </dgm:pt>
    <dgm:pt modelId="{F3EE5FD9-704A-40E7-91F8-AC60578F9D1C}" type="pres">
      <dgm:prSet presAssocID="{50214F0B-D212-432A-9A6A-A215855F2073}" presName="tx2" presStyleLbl="revTx" presStyleIdx="1" presStyleCnt="4"/>
      <dgm:spPr/>
      <dgm:t>
        <a:bodyPr/>
        <a:lstStyle/>
        <a:p>
          <a:endParaRPr lang="zh-TW" altLang="en-US"/>
        </a:p>
      </dgm:t>
    </dgm:pt>
    <dgm:pt modelId="{B65E5505-0F4B-4497-B29A-6232A1788718}" type="pres">
      <dgm:prSet presAssocID="{50214F0B-D212-432A-9A6A-A215855F2073}" presName="vert2" presStyleCnt="0"/>
      <dgm:spPr/>
    </dgm:pt>
    <dgm:pt modelId="{C73DF99B-79B5-4388-BD9B-E9D3816A7619}" type="pres">
      <dgm:prSet presAssocID="{50214F0B-D212-432A-9A6A-A215855F2073}" presName="thinLine2b" presStyleLbl="callout" presStyleIdx="0" presStyleCnt="3"/>
      <dgm:spPr/>
    </dgm:pt>
    <dgm:pt modelId="{97B0E9FA-FADB-4CB0-8FF5-5353D7B8747E}" type="pres">
      <dgm:prSet presAssocID="{50214F0B-D212-432A-9A6A-A215855F2073}" presName="vertSpace2b" presStyleCnt="0"/>
      <dgm:spPr/>
    </dgm:pt>
    <dgm:pt modelId="{D326646E-2857-4660-88E9-4FA3BF760C79}" type="pres">
      <dgm:prSet presAssocID="{956D73DC-B61F-4703-A6E5-3FBFF2EAFB99}" presName="horz2" presStyleCnt="0"/>
      <dgm:spPr/>
    </dgm:pt>
    <dgm:pt modelId="{496D681F-C135-4E88-BFAE-0F538E7BA60B}" type="pres">
      <dgm:prSet presAssocID="{956D73DC-B61F-4703-A6E5-3FBFF2EAFB99}" presName="horzSpace2" presStyleCnt="0"/>
      <dgm:spPr/>
    </dgm:pt>
    <dgm:pt modelId="{1EF365AC-EBEC-4EF6-89A6-6EABBD1CBED4}" type="pres">
      <dgm:prSet presAssocID="{956D73DC-B61F-4703-A6E5-3FBFF2EAFB99}" presName="tx2" presStyleLbl="revTx" presStyleIdx="2" presStyleCnt="4"/>
      <dgm:spPr/>
      <dgm:t>
        <a:bodyPr/>
        <a:lstStyle/>
        <a:p>
          <a:endParaRPr lang="zh-TW" altLang="en-US"/>
        </a:p>
      </dgm:t>
    </dgm:pt>
    <dgm:pt modelId="{172CCB0C-B922-49BF-B3E2-89CE21E83D07}" type="pres">
      <dgm:prSet presAssocID="{956D73DC-B61F-4703-A6E5-3FBFF2EAFB99}" presName="vert2" presStyleCnt="0"/>
      <dgm:spPr/>
    </dgm:pt>
    <dgm:pt modelId="{BDAB2CF8-A6EB-4FA2-97A4-461A400D04C1}" type="pres">
      <dgm:prSet presAssocID="{956D73DC-B61F-4703-A6E5-3FBFF2EAFB99}" presName="thinLine2b" presStyleLbl="callout" presStyleIdx="1" presStyleCnt="3"/>
      <dgm:spPr/>
    </dgm:pt>
    <dgm:pt modelId="{B78C2C5F-3448-45CF-B464-4F096FD5E775}" type="pres">
      <dgm:prSet presAssocID="{956D73DC-B61F-4703-A6E5-3FBFF2EAFB99}" presName="vertSpace2b" presStyleCnt="0"/>
      <dgm:spPr/>
    </dgm:pt>
    <dgm:pt modelId="{5FA28E4B-01A0-4752-A2B3-97DDBCB63CA9}" type="pres">
      <dgm:prSet presAssocID="{A5A974AF-0C88-44AD-8B11-8432799FAB0B}" presName="horz2" presStyleCnt="0"/>
      <dgm:spPr/>
    </dgm:pt>
    <dgm:pt modelId="{4B9B8FFF-454B-42A6-81F8-417DDDE3D3F3}" type="pres">
      <dgm:prSet presAssocID="{A5A974AF-0C88-44AD-8B11-8432799FAB0B}" presName="horzSpace2" presStyleCnt="0"/>
      <dgm:spPr/>
    </dgm:pt>
    <dgm:pt modelId="{1C5BF737-D711-4760-B938-E3F4AD413F2D}" type="pres">
      <dgm:prSet presAssocID="{A5A974AF-0C88-44AD-8B11-8432799FAB0B}" presName="tx2" presStyleLbl="revTx" presStyleIdx="3" presStyleCnt="4"/>
      <dgm:spPr/>
      <dgm:t>
        <a:bodyPr/>
        <a:lstStyle/>
        <a:p>
          <a:endParaRPr lang="zh-TW" altLang="en-US"/>
        </a:p>
      </dgm:t>
    </dgm:pt>
    <dgm:pt modelId="{797350E7-DC22-4AA4-AA81-3D730FE88F5C}" type="pres">
      <dgm:prSet presAssocID="{A5A974AF-0C88-44AD-8B11-8432799FAB0B}" presName="vert2" presStyleCnt="0"/>
      <dgm:spPr/>
    </dgm:pt>
    <dgm:pt modelId="{32519532-B297-400F-BCEF-C39FEC53F397}" type="pres">
      <dgm:prSet presAssocID="{A5A974AF-0C88-44AD-8B11-8432799FAB0B}" presName="thinLine2b" presStyleLbl="callout" presStyleIdx="2" presStyleCnt="3"/>
      <dgm:spPr/>
    </dgm:pt>
    <dgm:pt modelId="{34D1B12E-0921-4DF3-A1D7-D869C51BD178}" type="pres">
      <dgm:prSet presAssocID="{A5A974AF-0C88-44AD-8B11-8432799FAB0B}" presName="vertSpace2b" presStyleCnt="0"/>
      <dgm:spPr/>
    </dgm:pt>
  </dgm:ptLst>
  <dgm:cxnLst>
    <dgm:cxn modelId="{8997B92D-6E52-48AC-B8F3-C243AD6CAC92}" srcId="{5E9349A6-4343-4915-95F3-79F4CB36352E}" destId="{956D73DC-B61F-4703-A6E5-3FBFF2EAFB99}" srcOrd="1" destOrd="0" parTransId="{6A52A4BF-9D51-44B0-8B95-FBA53A779923}" sibTransId="{3EEDA8CD-3CE2-42A3-AAFE-C704E3CFBF60}"/>
    <dgm:cxn modelId="{017C6464-9386-4261-8BB5-957351460B7C}" srcId="{5E9349A6-4343-4915-95F3-79F4CB36352E}" destId="{50214F0B-D212-432A-9A6A-A215855F2073}" srcOrd="0" destOrd="0" parTransId="{85DB9766-07BC-42DE-8135-E61ACE277B34}" sibTransId="{DF0629BE-5DD8-4FCF-9422-2ABB52B7DEC7}"/>
    <dgm:cxn modelId="{E07AEB0F-D18A-4022-AC38-959AF8B3FC08}" type="presOf" srcId="{A5A974AF-0C88-44AD-8B11-8432799FAB0B}" destId="{1C5BF737-D711-4760-B938-E3F4AD413F2D}" srcOrd="0" destOrd="0" presId="urn:microsoft.com/office/officeart/2008/layout/LinedList"/>
    <dgm:cxn modelId="{ACE12EBE-2F31-4B90-95CD-C0CF7A3FD07D}" type="presOf" srcId="{956D73DC-B61F-4703-A6E5-3FBFF2EAFB99}" destId="{1EF365AC-EBEC-4EF6-89A6-6EABBD1CBED4}" srcOrd="0" destOrd="0" presId="urn:microsoft.com/office/officeart/2008/layout/LinedList"/>
    <dgm:cxn modelId="{057882D9-92E1-490A-9BCC-F0C2C9488F85}" type="presOf" srcId="{ABEB357B-B6ED-41E2-952A-413FF42FEFB1}" destId="{A22C1711-7162-4B58-AF5D-014706258AD4}" srcOrd="0" destOrd="0" presId="urn:microsoft.com/office/officeart/2008/layout/LinedList"/>
    <dgm:cxn modelId="{4CB17F88-0B47-4D87-BE53-32B4BD468F62}" type="presOf" srcId="{5E9349A6-4343-4915-95F3-79F4CB36352E}" destId="{9BD95153-B997-43DC-8C23-8716024ADA7F}" srcOrd="0" destOrd="0" presId="urn:microsoft.com/office/officeart/2008/layout/LinedList"/>
    <dgm:cxn modelId="{69607FB2-FBD0-4CAB-AFB4-15D37E6119CF}" srcId="{5E9349A6-4343-4915-95F3-79F4CB36352E}" destId="{A5A974AF-0C88-44AD-8B11-8432799FAB0B}" srcOrd="2" destOrd="0" parTransId="{C2DD3D68-9509-4086-8F2B-32EC1474CE9A}" sibTransId="{19000A6C-116C-4F0A-AAF7-D8CED236F27F}"/>
    <dgm:cxn modelId="{6DD4A09D-1CAD-4312-9963-A16FB09E77A9}" srcId="{ABEB357B-B6ED-41E2-952A-413FF42FEFB1}" destId="{5E9349A6-4343-4915-95F3-79F4CB36352E}" srcOrd="0" destOrd="0" parTransId="{0EA89F4B-7F8A-4C59-9ED0-23E488273943}" sibTransId="{503B0DDF-4834-4C15-88B5-43A4E2EA0FAD}"/>
    <dgm:cxn modelId="{A0609413-F80A-4501-93A4-9DD4DCE7E2C2}" type="presOf" srcId="{50214F0B-D212-432A-9A6A-A215855F2073}" destId="{F3EE5FD9-704A-40E7-91F8-AC60578F9D1C}" srcOrd="0" destOrd="0" presId="urn:microsoft.com/office/officeart/2008/layout/LinedList"/>
    <dgm:cxn modelId="{E7485BB1-18AF-49C0-9206-FD31787F2813}" type="presParOf" srcId="{A22C1711-7162-4B58-AF5D-014706258AD4}" destId="{BCCF018B-622F-45F6-827F-5C28AF3C1302}" srcOrd="0" destOrd="0" presId="urn:microsoft.com/office/officeart/2008/layout/LinedList"/>
    <dgm:cxn modelId="{3EC7D75E-FBD2-48A4-BF73-72083EDF9DEF}" type="presParOf" srcId="{A22C1711-7162-4B58-AF5D-014706258AD4}" destId="{CF9AD60A-B190-4FAF-82DA-05C9AE7CC0CE}" srcOrd="1" destOrd="0" presId="urn:microsoft.com/office/officeart/2008/layout/LinedList"/>
    <dgm:cxn modelId="{898FEFD6-D140-4431-90A2-CA3F37043A61}" type="presParOf" srcId="{CF9AD60A-B190-4FAF-82DA-05C9AE7CC0CE}" destId="{9BD95153-B997-43DC-8C23-8716024ADA7F}" srcOrd="0" destOrd="0" presId="urn:microsoft.com/office/officeart/2008/layout/LinedList"/>
    <dgm:cxn modelId="{B97C7467-3D8A-47A0-9B0E-B0853FE90E71}" type="presParOf" srcId="{CF9AD60A-B190-4FAF-82DA-05C9AE7CC0CE}" destId="{55782748-ED4F-4D24-97DB-867E72DBD3A8}" srcOrd="1" destOrd="0" presId="urn:microsoft.com/office/officeart/2008/layout/LinedList"/>
    <dgm:cxn modelId="{683B49F3-4550-4E21-B9CD-70E2BBB06B58}" type="presParOf" srcId="{55782748-ED4F-4D24-97DB-867E72DBD3A8}" destId="{344BD78F-FE35-484D-B405-6DF927C65D61}" srcOrd="0" destOrd="0" presId="urn:microsoft.com/office/officeart/2008/layout/LinedList"/>
    <dgm:cxn modelId="{0CD4BBD6-D423-4E7B-88A9-87762B5E87F4}" type="presParOf" srcId="{55782748-ED4F-4D24-97DB-867E72DBD3A8}" destId="{A1D7AD58-F72D-4240-B670-1DBDB40B0B99}" srcOrd="1" destOrd="0" presId="urn:microsoft.com/office/officeart/2008/layout/LinedList"/>
    <dgm:cxn modelId="{28726B80-5761-4755-A228-F021A8D4253B}" type="presParOf" srcId="{A1D7AD58-F72D-4240-B670-1DBDB40B0B99}" destId="{E4A5D48C-699A-4D72-999F-D02E971B3290}" srcOrd="0" destOrd="0" presId="urn:microsoft.com/office/officeart/2008/layout/LinedList"/>
    <dgm:cxn modelId="{C3E01E8C-8EA1-49F9-A285-534EB21C2C02}" type="presParOf" srcId="{A1D7AD58-F72D-4240-B670-1DBDB40B0B99}" destId="{F3EE5FD9-704A-40E7-91F8-AC60578F9D1C}" srcOrd="1" destOrd="0" presId="urn:microsoft.com/office/officeart/2008/layout/LinedList"/>
    <dgm:cxn modelId="{1E4737A4-456E-45EC-9FBE-DEA5FBCDC8D0}" type="presParOf" srcId="{A1D7AD58-F72D-4240-B670-1DBDB40B0B99}" destId="{B65E5505-0F4B-4497-B29A-6232A1788718}" srcOrd="2" destOrd="0" presId="urn:microsoft.com/office/officeart/2008/layout/LinedList"/>
    <dgm:cxn modelId="{E63F6539-29D8-4E26-8B39-0B015A5D2DAA}" type="presParOf" srcId="{55782748-ED4F-4D24-97DB-867E72DBD3A8}" destId="{C73DF99B-79B5-4388-BD9B-E9D3816A7619}" srcOrd="2" destOrd="0" presId="urn:microsoft.com/office/officeart/2008/layout/LinedList"/>
    <dgm:cxn modelId="{9DBDEAF4-BA05-4CA7-8F0F-D8D2837EE7B4}" type="presParOf" srcId="{55782748-ED4F-4D24-97DB-867E72DBD3A8}" destId="{97B0E9FA-FADB-4CB0-8FF5-5353D7B8747E}" srcOrd="3" destOrd="0" presId="urn:microsoft.com/office/officeart/2008/layout/LinedList"/>
    <dgm:cxn modelId="{2B2518C6-ED72-4DCA-8BBF-35C28105067E}" type="presParOf" srcId="{55782748-ED4F-4D24-97DB-867E72DBD3A8}" destId="{D326646E-2857-4660-88E9-4FA3BF760C79}" srcOrd="4" destOrd="0" presId="urn:microsoft.com/office/officeart/2008/layout/LinedList"/>
    <dgm:cxn modelId="{BD92ED2C-778F-4FFF-8718-D6AD17F4F2AA}" type="presParOf" srcId="{D326646E-2857-4660-88E9-4FA3BF760C79}" destId="{496D681F-C135-4E88-BFAE-0F538E7BA60B}" srcOrd="0" destOrd="0" presId="urn:microsoft.com/office/officeart/2008/layout/LinedList"/>
    <dgm:cxn modelId="{F8ECC42E-8C34-4678-896D-E0379FD29C6A}" type="presParOf" srcId="{D326646E-2857-4660-88E9-4FA3BF760C79}" destId="{1EF365AC-EBEC-4EF6-89A6-6EABBD1CBED4}" srcOrd="1" destOrd="0" presId="urn:microsoft.com/office/officeart/2008/layout/LinedList"/>
    <dgm:cxn modelId="{1D48E7ED-5482-468A-8013-C4E08CB53259}" type="presParOf" srcId="{D326646E-2857-4660-88E9-4FA3BF760C79}" destId="{172CCB0C-B922-49BF-B3E2-89CE21E83D07}" srcOrd="2" destOrd="0" presId="urn:microsoft.com/office/officeart/2008/layout/LinedList"/>
    <dgm:cxn modelId="{9AB1F934-8E07-42AE-B617-99141A736B28}" type="presParOf" srcId="{55782748-ED4F-4D24-97DB-867E72DBD3A8}" destId="{BDAB2CF8-A6EB-4FA2-97A4-461A400D04C1}" srcOrd="5" destOrd="0" presId="urn:microsoft.com/office/officeart/2008/layout/LinedList"/>
    <dgm:cxn modelId="{238CF5BD-12A4-4030-A8F8-6DF778DB4E67}" type="presParOf" srcId="{55782748-ED4F-4D24-97DB-867E72DBD3A8}" destId="{B78C2C5F-3448-45CF-B464-4F096FD5E775}" srcOrd="6" destOrd="0" presId="urn:microsoft.com/office/officeart/2008/layout/LinedList"/>
    <dgm:cxn modelId="{A2BE0C03-4C83-4A0B-90C7-AA0C2ED25E8F}" type="presParOf" srcId="{55782748-ED4F-4D24-97DB-867E72DBD3A8}" destId="{5FA28E4B-01A0-4752-A2B3-97DDBCB63CA9}" srcOrd="7" destOrd="0" presId="urn:microsoft.com/office/officeart/2008/layout/LinedList"/>
    <dgm:cxn modelId="{16EB7E6B-46D4-4BE3-8631-4DE53CD4E23E}" type="presParOf" srcId="{5FA28E4B-01A0-4752-A2B3-97DDBCB63CA9}" destId="{4B9B8FFF-454B-42A6-81F8-417DDDE3D3F3}" srcOrd="0" destOrd="0" presId="urn:microsoft.com/office/officeart/2008/layout/LinedList"/>
    <dgm:cxn modelId="{D37714F9-2256-408F-A9AA-7062C2C5AA9C}" type="presParOf" srcId="{5FA28E4B-01A0-4752-A2B3-97DDBCB63CA9}" destId="{1C5BF737-D711-4760-B938-E3F4AD413F2D}" srcOrd="1" destOrd="0" presId="urn:microsoft.com/office/officeart/2008/layout/LinedList"/>
    <dgm:cxn modelId="{939BFC25-59AE-453B-9D23-8CE68EAC2130}" type="presParOf" srcId="{5FA28E4B-01A0-4752-A2B3-97DDBCB63CA9}" destId="{797350E7-DC22-4AA4-AA81-3D730FE88F5C}" srcOrd="2" destOrd="0" presId="urn:microsoft.com/office/officeart/2008/layout/LinedList"/>
    <dgm:cxn modelId="{84DB37A6-99FE-4D60-B401-5949E86FCAE6}" type="presParOf" srcId="{55782748-ED4F-4D24-97DB-867E72DBD3A8}" destId="{32519532-B297-400F-BCEF-C39FEC53F397}" srcOrd="8" destOrd="0" presId="urn:microsoft.com/office/officeart/2008/layout/LinedList"/>
    <dgm:cxn modelId="{ADAFA55D-837D-4A45-9309-949B99B401ED}" type="presParOf" srcId="{55782748-ED4F-4D24-97DB-867E72DBD3A8}" destId="{34D1B12E-0921-4DF3-A1D7-D869C51BD17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B5D69A-662F-430F-81B6-0359FFC577C2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zh-TW" altLang="en-US"/>
        </a:p>
      </dgm:t>
    </dgm:pt>
    <dgm:pt modelId="{CC887C9E-4653-425F-B2B2-EF45EE70BD92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員額評鑑</a:t>
          </a:r>
          <a:r>
            <a: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行政機關</a:t>
          </a:r>
          <a:r>
            <a: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3C1EAFD-BA24-443F-91BA-C3BF5D342F12}" type="parTrans" cxnId="{75A3977E-7C40-4823-A9A2-EDAE13FE0E20}">
      <dgm:prSet/>
      <dgm:spPr/>
      <dgm:t>
        <a:bodyPr/>
        <a:lstStyle/>
        <a:p>
          <a:endParaRPr lang="zh-TW" altLang="en-US"/>
        </a:p>
      </dgm:t>
    </dgm:pt>
    <dgm:pt modelId="{9CA1469C-E4F4-43DA-9CC4-81C868AD11C1}" type="sibTrans" cxnId="{75A3977E-7C40-4823-A9A2-EDAE13FE0E20}">
      <dgm:prSet/>
      <dgm:spPr/>
      <dgm:t>
        <a:bodyPr/>
        <a:lstStyle/>
        <a:p>
          <a:endParaRPr lang="zh-TW" altLang="en-US"/>
        </a:p>
      </dgm:t>
    </dgm:pt>
    <dgm:pt modelId="{CEEE88C3-7A10-4A2A-A453-369154A892FC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工務處、產業發展處、環境資源局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5E38169-5AA2-4FBD-AF25-A6C33F71938F}" type="parTrans" cxnId="{515927D4-479E-4AD6-A235-CEC07F48D2A0}">
      <dgm:prSet/>
      <dgm:spPr/>
      <dgm:t>
        <a:bodyPr/>
        <a:lstStyle/>
        <a:p>
          <a:endParaRPr lang="zh-TW" altLang="en-US"/>
        </a:p>
      </dgm:t>
    </dgm:pt>
    <dgm:pt modelId="{3E302D18-EB37-4968-BFE8-B7A94EF6FB56}" type="sibTrans" cxnId="{515927D4-479E-4AD6-A235-CEC07F48D2A0}">
      <dgm:prSet/>
      <dgm:spPr/>
      <dgm:t>
        <a:bodyPr/>
        <a:lstStyle/>
        <a:p>
          <a:endParaRPr lang="zh-TW" altLang="en-US"/>
        </a:p>
      </dgm:t>
    </dgm:pt>
    <dgm:pt modelId="{F13B7C52-1F29-4DA6-8AA8-47006E868EC6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員額評鑑</a:t>
          </a:r>
          <a:r>
            <a: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事業機構</a:t>
          </a:r>
          <a:r>
            <a: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C4B3EAC-0DD6-4C2A-8174-6EE55E927A98}" type="parTrans" cxnId="{6EE08C6E-8B8D-4302-8025-8B912C160464}">
      <dgm:prSet/>
      <dgm:spPr/>
      <dgm:t>
        <a:bodyPr/>
        <a:lstStyle/>
        <a:p>
          <a:endParaRPr lang="zh-TW" altLang="en-US"/>
        </a:p>
      </dgm:t>
    </dgm:pt>
    <dgm:pt modelId="{6AFFA7D4-5172-4900-B4D4-0CFDDFE4CE11}" type="sibTrans" cxnId="{6EE08C6E-8B8D-4302-8025-8B912C160464}">
      <dgm:prSet/>
      <dgm:spPr/>
      <dgm:t>
        <a:bodyPr/>
        <a:lstStyle/>
        <a:p>
          <a:endParaRPr lang="zh-TW" altLang="en-US"/>
        </a:p>
      </dgm:t>
    </dgm:pt>
    <dgm:pt modelId="{846A8FA2-595D-4792-AD4D-31B370A7B227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馬祖酒廠實業股份有限公司、自來水廠、馬祖油品供應有限公司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A9F28A6-DFBC-4A90-A7A6-A1B44A34CA60}" type="parTrans" cxnId="{8BFF881C-DBF2-41D5-A4EC-9888F00F5323}">
      <dgm:prSet/>
      <dgm:spPr/>
      <dgm:t>
        <a:bodyPr/>
        <a:lstStyle/>
        <a:p>
          <a:endParaRPr lang="zh-TW" altLang="en-US"/>
        </a:p>
      </dgm:t>
    </dgm:pt>
    <dgm:pt modelId="{6B5EDC1B-A7C7-4268-8CDA-928B0F831F9A}" type="sibTrans" cxnId="{8BFF881C-DBF2-41D5-A4EC-9888F00F5323}">
      <dgm:prSet/>
      <dgm:spPr/>
      <dgm:t>
        <a:bodyPr/>
        <a:lstStyle/>
        <a:p>
          <a:endParaRPr lang="zh-TW" altLang="en-US"/>
        </a:p>
      </dgm:t>
    </dgm:pt>
    <dgm:pt modelId="{5C7496B5-D675-4F8F-BB5B-C9DD8DB00AD2}" type="pres">
      <dgm:prSet presAssocID="{82B5D69A-662F-430F-81B6-0359FFC577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0B8DD65-D6F7-4A2A-9912-2C5D5E6A4CE3}" type="pres">
      <dgm:prSet presAssocID="{CC887C9E-4653-425F-B2B2-EF45EE70BD92}" presName="parentText" presStyleLbl="node1" presStyleIdx="0" presStyleCnt="2" custLinFactNeighborX="-5" custLinFactNeighborY="530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A5B101-B390-4EB6-9413-BC2DC37F0EE1}" type="pres">
      <dgm:prSet presAssocID="{CC887C9E-4653-425F-B2B2-EF45EE70BD9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E788F8-A8AF-4991-A0A0-1E025F5EDE31}" type="pres">
      <dgm:prSet presAssocID="{F13B7C52-1F29-4DA6-8AA8-47006E868EC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F4C70C-6ACC-428F-A93D-ABC2B7447302}" type="pres">
      <dgm:prSet presAssocID="{F13B7C52-1F29-4DA6-8AA8-47006E868EC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15927D4-479E-4AD6-A235-CEC07F48D2A0}" srcId="{CC887C9E-4653-425F-B2B2-EF45EE70BD92}" destId="{CEEE88C3-7A10-4A2A-A453-369154A892FC}" srcOrd="0" destOrd="0" parTransId="{D5E38169-5AA2-4FBD-AF25-A6C33F71938F}" sibTransId="{3E302D18-EB37-4968-BFE8-B7A94EF6FB56}"/>
    <dgm:cxn modelId="{8BFF881C-DBF2-41D5-A4EC-9888F00F5323}" srcId="{F13B7C52-1F29-4DA6-8AA8-47006E868EC6}" destId="{846A8FA2-595D-4792-AD4D-31B370A7B227}" srcOrd="0" destOrd="0" parTransId="{9A9F28A6-DFBC-4A90-A7A6-A1B44A34CA60}" sibTransId="{6B5EDC1B-A7C7-4268-8CDA-928B0F831F9A}"/>
    <dgm:cxn modelId="{01E51B17-5BEF-4B04-9C2F-A6875E14949C}" type="presOf" srcId="{CEEE88C3-7A10-4A2A-A453-369154A892FC}" destId="{74A5B101-B390-4EB6-9413-BC2DC37F0EE1}" srcOrd="0" destOrd="0" presId="urn:microsoft.com/office/officeart/2005/8/layout/vList2"/>
    <dgm:cxn modelId="{44186BD4-2D86-4170-A5C7-FC6B5BC63943}" type="presOf" srcId="{CC887C9E-4653-425F-B2B2-EF45EE70BD92}" destId="{70B8DD65-D6F7-4A2A-9912-2C5D5E6A4CE3}" srcOrd="0" destOrd="0" presId="urn:microsoft.com/office/officeart/2005/8/layout/vList2"/>
    <dgm:cxn modelId="{75A3977E-7C40-4823-A9A2-EDAE13FE0E20}" srcId="{82B5D69A-662F-430F-81B6-0359FFC577C2}" destId="{CC887C9E-4653-425F-B2B2-EF45EE70BD92}" srcOrd="0" destOrd="0" parTransId="{33C1EAFD-BA24-443F-91BA-C3BF5D342F12}" sibTransId="{9CA1469C-E4F4-43DA-9CC4-81C868AD11C1}"/>
    <dgm:cxn modelId="{6EE08C6E-8B8D-4302-8025-8B912C160464}" srcId="{82B5D69A-662F-430F-81B6-0359FFC577C2}" destId="{F13B7C52-1F29-4DA6-8AA8-47006E868EC6}" srcOrd="1" destOrd="0" parTransId="{8C4B3EAC-0DD6-4C2A-8174-6EE55E927A98}" sibTransId="{6AFFA7D4-5172-4900-B4D4-0CFDDFE4CE11}"/>
    <dgm:cxn modelId="{C620DC64-BC2D-4A65-A5E3-DD5D1C778013}" type="presOf" srcId="{846A8FA2-595D-4792-AD4D-31B370A7B227}" destId="{8CF4C70C-6ACC-428F-A93D-ABC2B7447302}" srcOrd="0" destOrd="0" presId="urn:microsoft.com/office/officeart/2005/8/layout/vList2"/>
    <dgm:cxn modelId="{824A1A8B-A879-4342-B55D-0A4D56A50664}" type="presOf" srcId="{82B5D69A-662F-430F-81B6-0359FFC577C2}" destId="{5C7496B5-D675-4F8F-BB5B-C9DD8DB00AD2}" srcOrd="0" destOrd="0" presId="urn:microsoft.com/office/officeart/2005/8/layout/vList2"/>
    <dgm:cxn modelId="{57285763-693D-4316-88C5-DAFEDAAB69A2}" type="presOf" srcId="{F13B7C52-1F29-4DA6-8AA8-47006E868EC6}" destId="{1FE788F8-A8AF-4991-A0A0-1E025F5EDE31}" srcOrd="0" destOrd="0" presId="urn:microsoft.com/office/officeart/2005/8/layout/vList2"/>
    <dgm:cxn modelId="{2BC3475D-18B6-4630-996E-D801608BDA2B}" type="presParOf" srcId="{5C7496B5-D675-4F8F-BB5B-C9DD8DB00AD2}" destId="{70B8DD65-D6F7-4A2A-9912-2C5D5E6A4CE3}" srcOrd="0" destOrd="0" presId="urn:microsoft.com/office/officeart/2005/8/layout/vList2"/>
    <dgm:cxn modelId="{09D19882-BA29-4831-9792-A2C824BB1B13}" type="presParOf" srcId="{5C7496B5-D675-4F8F-BB5B-C9DD8DB00AD2}" destId="{74A5B101-B390-4EB6-9413-BC2DC37F0EE1}" srcOrd="1" destOrd="0" presId="urn:microsoft.com/office/officeart/2005/8/layout/vList2"/>
    <dgm:cxn modelId="{6BFDF831-3901-4C07-9A63-C5C799E571CC}" type="presParOf" srcId="{5C7496B5-D675-4F8F-BB5B-C9DD8DB00AD2}" destId="{1FE788F8-A8AF-4991-A0A0-1E025F5EDE31}" srcOrd="2" destOrd="0" presId="urn:microsoft.com/office/officeart/2005/8/layout/vList2"/>
    <dgm:cxn modelId="{CCF54893-A9CD-40D1-B320-AED9BB4B1BFD}" type="presParOf" srcId="{5C7496B5-D675-4F8F-BB5B-C9DD8DB00AD2}" destId="{8CF4C70C-6ACC-428F-A93D-ABC2B744730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34DAA8-6919-4307-8DFC-487D6473DD11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zh-TW" altLang="en-US"/>
        </a:p>
      </dgm:t>
    </dgm:pt>
    <dgm:pt modelId="{EBACF985-12DE-483C-95D8-58B219593DF9}">
      <dgm:prSet custT="1"/>
      <dgm:spPr/>
      <dgm:t>
        <a:bodyPr/>
        <a:lstStyle/>
        <a:p>
          <a:r>
            <a:rPr lang="zh-TW" altLang="en-US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受評機關</a:t>
          </a:r>
          <a:r>
            <a:rPr lang="en-US" altLang="en-US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單位</a:t>
          </a:r>
          <a:r>
            <a:rPr lang="en-US" altLang="en-US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支付外聘委員費用</a:t>
          </a:r>
          <a:endParaRPr lang="en-US" altLang="zh-TW" sz="2800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掣據請外聘委員簽付領據核銷</a:t>
          </a:r>
          <a:r>
            <a: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BC814D6-0911-4A7E-9171-9ECFB2141BDF}" type="parTrans" cxnId="{AD9B61A4-BC2E-4322-AA4C-D649B376DCCC}">
      <dgm:prSet/>
      <dgm:spPr/>
      <dgm:t>
        <a:bodyPr/>
        <a:lstStyle/>
        <a:p>
          <a:endParaRPr lang="zh-TW" altLang="en-US"/>
        </a:p>
      </dgm:t>
    </dgm:pt>
    <dgm:pt modelId="{4E56AB9D-7374-459D-8C7B-C73A090BC0C5}" type="sibTrans" cxnId="{AD9B61A4-BC2E-4322-AA4C-D649B376DCCC}">
      <dgm:prSet/>
      <dgm:spPr/>
      <dgm:t>
        <a:bodyPr/>
        <a:lstStyle/>
        <a:p>
          <a:endParaRPr lang="zh-TW" altLang="en-US"/>
        </a:p>
      </dgm:t>
    </dgm:pt>
    <dgm:pt modelId="{01A04895-380F-4886-B6E6-4B171E00853F}">
      <dgm:prSet phldrT="[文字]" custT="1"/>
      <dgm:spPr/>
      <dgm:t>
        <a:bodyPr/>
        <a:lstStyle/>
        <a:p>
          <a:r>
            <a:rPr lang="zh-TW" altLang="en-US" sz="3200" b="1" smtClean="0">
              <a:latin typeface="標楷體" panose="03000509000000000000" pitchFamily="65" charset="-120"/>
              <a:ea typeface="標楷體" panose="03000509000000000000" pitchFamily="65" charset="-120"/>
            </a:rPr>
            <a:t>委員提問、實地訪視及雙向交流</a:t>
          </a:r>
          <a:endParaRPr lang="zh-TW" altLang="en-US" sz="32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0F7A39F-843D-43EF-8D2E-62CDAC9C05B4}" type="parTrans" cxnId="{E971B696-E244-4F51-901B-0841C9344B3F}">
      <dgm:prSet/>
      <dgm:spPr/>
      <dgm:t>
        <a:bodyPr/>
        <a:lstStyle/>
        <a:p>
          <a:endParaRPr lang="zh-TW" altLang="en-US"/>
        </a:p>
      </dgm:t>
    </dgm:pt>
    <dgm:pt modelId="{5017C5D8-60C9-4FF5-812F-65B5033B8D7C}" type="sibTrans" cxnId="{E971B696-E244-4F51-901B-0841C9344B3F}">
      <dgm:prSet/>
      <dgm:spPr/>
      <dgm:t>
        <a:bodyPr/>
        <a:lstStyle/>
        <a:p>
          <a:endParaRPr lang="zh-TW" altLang="en-US"/>
        </a:p>
      </dgm:t>
    </dgm:pt>
    <dgm:pt modelId="{409E7A5D-4285-4871-BB80-9CBFBEB0FC86}">
      <dgm:prSet custT="1"/>
      <dgm:spPr/>
      <dgm:t>
        <a:bodyPr/>
        <a:lstStyle/>
        <a:p>
          <a:r>
            <a:rPr lang="zh-TW" altLang="en-US" sz="3200" b="1" smtClean="0">
              <a:latin typeface="標楷體" panose="03000509000000000000" pitchFamily="65" charset="-120"/>
              <a:ea typeface="標楷體" panose="03000509000000000000" pitchFamily="65" charset="-120"/>
            </a:rPr>
            <a:t>簡報資料</a:t>
          </a:r>
          <a:r>
            <a:rPr lang="en-US" altLang="zh-TW" sz="3200" b="1" smtClean="0">
              <a:latin typeface="標楷體" panose="03000509000000000000" pitchFamily="65" charset="-120"/>
              <a:ea typeface="標楷體" panose="03000509000000000000" pitchFamily="65" charset="-120"/>
            </a:rPr>
            <a:t>(15-20</a:t>
          </a:r>
          <a:r>
            <a:rPr lang="zh-TW" altLang="en-US" sz="3200" b="1" smtClean="0">
              <a:latin typeface="標楷體" panose="03000509000000000000" pitchFamily="65" charset="-120"/>
              <a:ea typeface="標楷體" panose="03000509000000000000" pitchFamily="65" charset="-120"/>
            </a:rPr>
            <a:t>分鐘</a:t>
          </a:r>
          <a:r>
            <a:rPr lang="en-US" altLang="zh-TW" sz="3200" b="1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32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F90E8AA-142D-4187-B4B1-3FC2C65AD81F}" type="parTrans" cxnId="{45A4B703-CE9A-46CD-8CDF-243664603B54}">
      <dgm:prSet/>
      <dgm:spPr/>
      <dgm:t>
        <a:bodyPr/>
        <a:lstStyle/>
        <a:p>
          <a:endParaRPr lang="zh-TW" altLang="en-US"/>
        </a:p>
      </dgm:t>
    </dgm:pt>
    <dgm:pt modelId="{E233527A-E348-4EAC-B7EC-491309DA7DF8}" type="sibTrans" cxnId="{45A4B703-CE9A-46CD-8CDF-243664603B54}">
      <dgm:prSet/>
      <dgm:spPr/>
      <dgm:t>
        <a:bodyPr/>
        <a:lstStyle/>
        <a:p>
          <a:endParaRPr lang="zh-TW" altLang="en-US"/>
        </a:p>
      </dgm:t>
    </dgm:pt>
    <dgm:pt modelId="{830FD104-BDB4-460A-A130-8C2E2E5811CE}" type="pres">
      <dgm:prSet presAssocID="{6634DAA8-6919-4307-8DFC-487D6473DD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3C78E0E-1F0D-499B-A50A-FB4B4BC8C436}" type="pres">
      <dgm:prSet presAssocID="{EBACF985-12DE-483C-95D8-58B219593DF9}" presName="parentLin" presStyleCnt="0"/>
      <dgm:spPr/>
      <dgm:t>
        <a:bodyPr/>
        <a:lstStyle/>
        <a:p>
          <a:endParaRPr lang="zh-TW" altLang="en-US"/>
        </a:p>
      </dgm:t>
    </dgm:pt>
    <dgm:pt modelId="{F0E35735-C390-42F0-B175-8A09EE27FC38}" type="pres">
      <dgm:prSet presAssocID="{EBACF985-12DE-483C-95D8-58B219593DF9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A11FC8D2-B283-4C2F-9D69-7D0818EEBB0F}" type="pres">
      <dgm:prSet presAssocID="{EBACF985-12DE-483C-95D8-58B219593DF9}" presName="parentText" presStyleLbl="node1" presStyleIdx="0" presStyleCnt="3" custScaleX="141430" custScaleY="212069" custLinFactNeighborX="6440" custLinFactNeighborY="-765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AD302E-FAB8-47E6-B02C-DD7E0A437191}" type="pres">
      <dgm:prSet presAssocID="{EBACF985-12DE-483C-95D8-58B219593DF9}" presName="negativeSpace" presStyleCnt="0"/>
      <dgm:spPr/>
      <dgm:t>
        <a:bodyPr/>
        <a:lstStyle/>
        <a:p>
          <a:endParaRPr lang="zh-TW" altLang="en-US"/>
        </a:p>
      </dgm:t>
    </dgm:pt>
    <dgm:pt modelId="{06DD06C6-B960-4E6E-B972-28A8107B700B}" type="pres">
      <dgm:prSet presAssocID="{EBACF985-12DE-483C-95D8-58B219593DF9}" presName="childText" presStyleLbl="conFgAcc1" presStyleIdx="0" presStyleCnt="3" custLinFactNeighborX="-20" custLinFactNeighborY="2809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23CDC6-B05A-48EA-A36B-3C94B9066896}" type="pres">
      <dgm:prSet presAssocID="{4E56AB9D-7374-459D-8C7B-C73A090BC0C5}" presName="spaceBetweenRectangles" presStyleCnt="0"/>
      <dgm:spPr/>
      <dgm:t>
        <a:bodyPr/>
        <a:lstStyle/>
        <a:p>
          <a:endParaRPr lang="zh-TW" altLang="en-US"/>
        </a:p>
      </dgm:t>
    </dgm:pt>
    <dgm:pt modelId="{5573052B-FE09-497A-A62F-01C9286C9BCE}" type="pres">
      <dgm:prSet presAssocID="{409E7A5D-4285-4871-BB80-9CBFBEB0FC86}" presName="parentLin" presStyleCnt="0"/>
      <dgm:spPr/>
      <dgm:t>
        <a:bodyPr/>
        <a:lstStyle/>
        <a:p>
          <a:endParaRPr lang="zh-TW" altLang="en-US"/>
        </a:p>
      </dgm:t>
    </dgm:pt>
    <dgm:pt modelId="{905F4189-F34D-4BA3-B988-F18E9244E25D}" type="pres">
      <dgm:prSet presAssocID="{409E7A5D-4285-4871-BB80-9CBFBEB0FC86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BC64C30F-0B05-4F5C-9387-437BDD243E9A}" type="pres">
      <dgm:prSet presAssocID="{409E7A5D-4285-4871-BB80-9CBFBEB0FC86}" presName="parentText" presStyleLbl="node1" presStyleIdx="1" presStyleCnt="3" custScaleX="142857" custScaleY="193968" custLinFactNeighborX="3001" custLinFactNeighborY="-870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D013AE-B2FE-4F8A-9D68-7E7B104AD8E2}" type="pres">
      <dgm:prSet presAssocID="{409E7A5D-4285-4871-BB80-9CBFBEB0FC86}" presName="negativeSpace" presStyleCnt="0"/>
      <dgm:spPr/>
      <dgm:t>
        <a:bodyPr/>
        <a:lstStyle/>
        <a:p>
          <a:endParaRPr lang="zh-TW" altLang="en-US"/>
        </a:p>
      </dgm:t>
    </dgm:pt>
    <dgm:pt modelId="{0EC94E56-079E-4587-AB98-30D869E0A5FA}" type="pres">
      <dgm:prSet presAssocID="{409E7A5D-4285-4871-BB80-9CBFBEB0FC86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62B2E7-C118-4108-BC4A-47AD90CFCEBE}" type="pres">
      <dgm:prSet presAssocID="{E233527A-E348-4EAC-B7EC-491309DA7DF8}" presName="spaceBetweenRectangles" presStyleCnt="0"/>
      <dgm:spPr/>
      <dgm:t>
        <a:bodyPr/>
        <a:lstStyle/>
        <a:p>
          <a:endParaRPr lang="zh-TW" altLang="en-US"/>
        </a:p>
      </dgm:t>
    </dgm:pt>
    <dgm:pt modelId="{171DFF5D-F95C-43A1-A55C-DAF53FC792DC}" type="pres">
      <dgm:prSet presAssocID="{01A04895-380F-4886-B6E6-4B171E00853F}" presName="parentLin" presStyleCnt="0"/>
      <dgm:spPr/>
      <dgm:t>
        <a:bodyPr/>
        <a:lstStyle/>
        <a:p>
          <a:endParaRPr lang="zh-TW" altLang="en-US"/>
        </a:p>
      </dgm:t>
    </dgm:pt>
    <dgm:pt modelId="{0C149C64-98C2-41B6-A4C6-861C1D2F2793}" type="pres">
      <dgm:prSet presAssocID="{01A04895-380F-4886-B6E6-4B171E00853F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080B935A-AFE3-403F-B8C0-C2F24A111FBE}" type="pres">
      <dgm:prSet presAssocID="{01A04895-380F-4886-B6E6-4B171E00853F}" presName="parentText" presStyleLbl="node1" presStyleIdx="2" presStyleCnt="3" custScaleX="142857" custScaleY="156431" custLinFactNeighborX="-6712" custLinFactNeighborY="490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F08BD4-4C64-46B1-83F0-A3CF06BBD57A}" type="pres">
      <dgm:prSet presAssocID="{01A04895-380F-4886-B6E6-4B171E00853F}" presName="negativeSpace" presStyleCnt="0"/>
      <dgm:spPr/>
      <dgm:t>
        <a:bodyPr/>
        <a:lstStyle/>
        <a:p>
          <a:endParaRPr lang="zh-TW" altLang="en-US"/>
        </a:p>
      </dgm:t>
    </dgm:pt>
    <dgm:pt modelId="{EB3FEE75-A5E6-4590-8D59-16ACF157035F}" type="pres">
      <dgm:prSet presAssocID="{01A04895-380F-4886-B6E6-4B171E00853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971B696-E244-4F51-901B-0841C9344B3F}" srcId="{6634DAA8-6919-4307-8DFC-487D6473DD11}" destId="{01A04895-380F-4886-B6E6-4B171E00853F}" srcOrd="2" destOrd="0" parTransId="{00F7A39F-843D-43EF-8D2E-62CDAC9C05B4}" sibTransId="{5017C5D8-60C9-4FF5-812F-65B5033B8D7C}"/>
    <dgm:cxn modelId="{77880C6C-66CD-487F-B504-C033E18FE546}" type="presOf" srcId="{6634DAA8-6919-4307-8DFC-487D6473DD11}" destId="{830FD104-BDB4-460A-A130-8C2E2E5811CE}" srcOrd="0" destOrd="0" presId="urn:microsoft.com/office/officeart/2005/8/layout/list1"/>
    <dgm:cxn modelId="{AD9B61A4-BC2E-4322-AA4C-D649B376DCCC}" srcId="{6634DAA8-6919-4307-8DFC-487D6473DD11}" destId="{EBACF985-12DE-483C-95D8-58B219593DF9}" srcOrd="0" destOrd="0" parTransId="{5BC814D6-0911-4A7E-9171-9ECFB2141BDF}" sibTransId="{4E56AB9D-7374-459D-8C7B-C73A090BC0C5}"/>
    <dgm:cxn modelId="{3687FCA2-042F-4B6F-A19E-FDEBA8222162}" type="presOf" srcId="{EBACF985-12DE-483C-95D8-58B219593DF9}" destId="{A11FC8D2-B283-4C2F-9D69-7D0818EEBB0F}" srcOrd="1" destOrd="0" presId="urn:microsoft.com/office/officeart/2005/8/layout/list1"/>
    <dgm:cxn modelId="{285D5568-8DA2-4AD0-9089-6B669614101B}" type="presOf" srcId="{409E7A5D-4285-4871-BB80-9CBFBEB0FC86}" destId="{905F4189-F34D-4BA3-B988-F18E9244E25D}" srcOrd="0" destOrd="0" presId="urn:microsoft.com/office/officeart/2005/8/layout/list1"/>
    <dgm:cxn modelId="{F7D3542F-013A-4A2D-88BE-BDCC93ECC557}" type="presOf" srcId="{01A04895-380F-4886-B6E6-4B171E00853F}" destId="{080B935A-AFE3-403F-B8C0-C2F24A111FBE}" srcOrd="1" destOrd="0" presId="urn:microsoft.com/office/officeart/2005/8/layout/list1"/>
    <dgm:cxn modelId="{B9418695-686F-4039-94D2-763E9A71189C}" type="presOf" srcId="{409E7A5D-4285-4871-BB80-9CBFBEB0FC86}" destId="{BC64C30F-0B05-4F5C-9387-437BDD243E9A}" srcOrd="1" destOrd="0" presId="urn:microsoft.com/office/officeart/2005/8/layout/list1"/>
    <dgm:cxn modelId="{695A5889-AD29-4244-9811-A995ADD22CBC}" type="presOf" srcId="{EBACF985-12DE-483C-95D8-58B219593DF9}" destId="{F0E35735-C390-42F0-B175-8A09EE27FC38}" srcOrd="0" destOrd="0" presId="urn:microsoft.com/office/officeart/2005/8/layout/list1"/>
    <dgm:cxn modelId="{1CED277F-4207-4E62-BEE6-DE74602076ED}" type="presOf" srcId="{01A04895-380F-4886-B6E6-4B171E00853F}" destId="{0C149C64-98C2-41B6-A4C6-861C1D2F2793}" srcOrd="0" destOrd="0" presId="urn:microsoft.com/office/officeart/2005/8/layout/list1"/>
    <dgm:cxn modelId="{45A4B703-CE9A-46CD-8CDF-243664603B54}" srcId="{6634DAA8-6919-4307-8DFC-487D6473DD11}" destId="{409E7A5D-4285-4871-BB80-9CBFBEB0FC86}" srcOrd="1" destOrd="0" parTransId="{BF90E8AA-142D-4187-B4B1-3FC2C65AD81F}" sibTransId="{E233527A-E348-4EAC-B7EC-491309DA7DF8}"/>
    <dgm:cxn modelId="{367342F8-A6C9-4769-A82A-E183B63B602E}" type="presParOf" srcId="{830FD104-BDB4-460A-A130-8C2E2E5811CE}" destId="{53C78E0E-1F0D-499B-A50A-FB4B4BC8C436}" srcOrd="0" destOrd="0" presId="urn:microsoft.com/office/officeart/2005/8/layout/list1"/>
    <dgm:cxn modelId="{BF586795-7676-499E-A04E-27053DC6C7A3}" type="presParOf" srcId="{53C78E0E-1F0D-499B-A50A-FB4B4BC8C436}" destId="{F0E35735-C390-42F0-B175-8A09EE27FC38}" srcOrd="0" destOrd="0" presId="urn:microsoft.com/office/officeart/2005/8/layout/list1"/>
    <dgm:cxn modelId="{E438B39A-D0E0-447C-9479-7EBD44F525C6}" type="presParOf" srcId="{53C78E0E-1F0D-499B-A50A-FB4B4BC8C436}" destId="{A11FC8D2-B283-4C2F-9D69-7D0818EEBB0F}" srcOrd="1" destOrd="0" presId="urn:microsoft.com/office/officeart/2005/8/layout/list1"/>
    <dgm:cxn modelId="{3816B86B-BB23-4686-BB8D-4B033A172BC8}" type="presParOf" srcId="{830FD104-BDB4-460A-A130-8C2E2E5811CE}" destId="{66AD302E-FAB8-47E6-B02C-DD7E0A437191}" srcOrd="1" destOrd="0" presId="urn:microsoft.com/office/officeart/2005/8/layout/list1"/>
    <dgm:cxn modelId="{B6A08F72-2962-4EF6-BC8F-6A166C56473D}" type="presParOf" srcId="{830FD104-BDB4-460A-A130-8C2E2E5811CE}" destId="{06DD06C6-B960-4E6E-B972-28A8107B700B}" srcOrd="2" destOrd="0" presId="urn:microsoft.com/office/officeart/2005/8/layout/list1"/>
    <dgm:cxn modelId="{868ADF83-B5C6-4890-9058-D3DF0DEDFAD8}" type="presParOf" srcId="{830FD104-BDB4-460A-A130-8C2E2E5811CE}" destId="{0B23CDC6-B05A-48EA-A36B-3C94B9066896}" srcOrd="3" destOrd="0" presId="urn:microsoft.com/office/officeart/2005/8/layout/list1"/>
    <dgm:cxn modelId="{EB8FF3C7-C5DA-46C7-A00F-0B2B02F5BAE6}" type="presParOf" srcId="{830FD104-BDB4-460A-A130-8C2E2E5811CE}" destId="{5573052B-FE09-497A-A62F-01C9286C9BCE}" srcOrd="4" destOrd="0" presId="urn:microsoft.com/office/officeart/2005/8/layout/list1"/>
    <dgm:cxn modelId="{307210C4-17E1-40A7-AE9D-07814C268016}" type="presParOf" srcId="{5573052B-FE09-497A-A62F-01C9286C9BCE}" destId="{905F4189-F34D-4BA3-B988-F18E9244E25D}" srcOrd="0" destOrd="0" presId="urn:microsoft.com/office/officeart/2005/8/layout/list1"/>
    <dgm:cxn modelId="{61D7F8D9-F6DF-4711-BAEF-5061571D68BF}" type="presParOf" srcId="{5573052B-FE09-497A-A62F-01C9286C9BCE}" destId="{BC64C30F-0B05-4F5C-9387-437BDD243E9A}" srcOrd="1" destOrd="0" presId="urn:microsoft.com/office/officeart/2005/8/layout/list1"/>
    <dgm:cxn modelId="{77F47392-9370-4E8F-B3F9-7366CDC42609}" type="presParOf" srcId="{830FD104-BDB4-460A-A130-8C2E2E5811CE}" destId="{79D013AE-B2FE-4F8A-9D68-7E7B104AD8E2}" srcOrd="5" destOrd="0" presId="urn:microsoft.com/office/officeart/2005/8/layout/list1"/>
    <dgm:cxn modelId="{690E7FF5-EC32-4605-A6E5-C506F1FBE8AE}" type="presParOf" srcId="{830FD104-BDB4-460A-A130-8C2E2E5811CE}" destId="{0EC94E56-079E-4587-AB98-30D869E0A5FA}" srcOrd="6" destOrd="0" presId="urn:microsoft.com/office/officeart/2005/8/layout/list1"/>
    <dgm:cxn modelId="{C9067FC8-9C82-45C3-BFC6-69E58BBE2F23}" type="presParOf" srcId="{830FD104-BDB4-460A-A130-8C2E2E5811CE}" destId="{6B62B2E7-C118-4108-BC4A-47AD90CFCEBE}" srcOrd="7" destOrd="0" presId="urn:microsoft.com/office/officeart/2005/8/layout/list1"/>
    <dgm:cxn modelId="{0AE1A296-65F6-47E2-964F-94FC1BE591BD}" type="presParOf" srcId="{830FD104-BDB4-460A-A130-8C2E2E5811CE}" destId="{171DFF5D-F95C-43A1-A55C-DAF53FC792DC}" srcOrd="8" destOrd="0" presId="urn:microsoft.com/office/officeart/2005/8/layout/list1"/>
    <dgm:cxn modelId="{82BCF409-BBF4-4F71-AAE0-57C0DB611B38}" type="presParOf" srcId="{171DFF5D-F95C-43A1-A55C-DAF53FC792DC}" destId="{0C149C64-98C2-41B6-A4C6-861C1D2F2793}" srcOrd="0" destOrd="0" presId="urn:microsoft.com/office/officeart/2005/8/layout/list1"/>
    <dgm:cxn modelId="{438952F0-B8B3-4279-A3D5-AEB9166B988B}" type="presParOf" srcId="{171DFF5D-F95C-43A1-A55C-DAF53FC792DC}" destId="{080B935A-AFE3-403F-B8C0-C2F24A111FBE}" srcOrd="1" destOrd="0" presId="urn:microsoft.com/office/officeart/2005/8/layout/list1"/>
    <dgm:cxn modelId="{A5E4CFE9-8AB4-471C-94AA-C63F543D2705}" type="presParOf" srcId="{830FD104-BDB4-460A-A130-8C2E2E5811CE}" destId="{53F08BD4-4C64-46B1-83F0-A3CF06BBD57A}" srcOrd="9" destOrd="0" presId="urn:microsoft.com/office/officeart/2005/8/layout/list1"/>
    <dgm:cxn modelId="{D0C2BF95-5820-4B36-BEF5-AF1981D23E6E}" type="presParOf" srcId="{830FD104-BDB4-460A-A130-8C2E2E5811CE}" destId="{EB3FEE75-A5E6-4590-8D59-16ACF157035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FC1D77-C9D0-4D99-9377-BE9E74093315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8938610-C5D0-4F6F-9F9C-A34092C6D1A7}">
      <dgm:prSet phldrT="[文字]" custT="1"/>
      <dgm:spPr/>
      <dgm:t>
        <a:bodyPr/>
        <a:lstStyle/>
        <a:p>
          <a:r>
            <a:rPr lang="zh-TW" altLang="en-US" sz="5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教師敘薪</a:t>
          </a:r>
          <a:endParaRPr lang="zh-TW" altLang="en-US" sz="5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66F4BBF-6652-40F3-9225-F3105165FD17}" type="parTrans" cxnId="{8568017D-7A6B-478C-BDFC-140BCB8D9092}">
      <dgm:prSet/>
      <dgm:spPr/>
      <dgm:t>
        <a:bodyPr/>
        <a:lstStyle/>
        <a:p>
          <a:endParaRPr lang="zh-TW" altLang="en-US"/>
        </a:p>
      </dgm:t>
    </dgm:pt>
    <dgm:pt modelId="{8A8AB8EE-ED30-4186-8774-89EE0E4CB0E6}" type="sibTrans" cxnId="{8568017D-7A6B-478C-BDFC-140BCB8D9092}">
      <dgm:prSet/>
      <dgm:spPr/>
      <dgm:t>
        <a:bodyPr/>
        <a:lstStyle/>
        <a:p>
          <a:endParaRPr lang="zh-TW" altLang="en-US"/>
        </a:p>
      </dgm:t>
    </dgm:pt>
    <dgm:pt modelId="{838F2A23-C63F-4F5E-92E0-438E4608F81D}">
      <dgm:prSet phldrT="[文字]" custT="1"/>
      <dgm:spPr/>
      <dgm:t>
        <a:bodyPr/>
        <a:lstStyle/>
        <a:p>
          <a:r>
            <a:rPr lang="zh-TW" altLang="en-US" sz="4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公務人員送審</a:t>
          </a:r>
          <a:endParaRPr lang="zh-TW" altLang="en-US" sz="4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FE44115-786B-4C5C-BD56-C3B6D9C6FA91}" type="parTrans" cxnId="{48C0E1E8-3993-4663-951F-36F94077D0DE}">
      <dgm:prSet/>
      <dgm:spPr/>
      <dgm:t>
        <a:bodyPr/>
        <a:lstStyle/>
        <a:p>
          <a:endParaRPr lang="zh-TW" altLang="en-US"/>
        </a:p>
      </dgm:t>
    </dgm:pt>
    <dgm:pt modelId="{BFEA51E0-870C-4E9B-A3C5-E43BB90F1C6E}" type="sibTrans" cxnId="{48C0E1E8-3993-4663-951F-36F94077D0DE}">
      <dgm:prSet/>
      <dgm:spPr/>
      <dgm:t>
        <a:bodyPr/>
        <a:lstStyle/>
        <a:p>
          <a:endParaRPr lang="zh-TW" altLang="en-US"/>
        </a:p>
      </dgm:t>
    </dgm:pt>
    <dgm:pt modelId="{C8F7159B-9CF3-4D8E-8B1E-C0947D964C3F}">
      <dgm:prSet phldrT="[文字]" custT="1"/>
      <dgm:spPr/>
      <dgm:t>
        <a:bodyPr/>
        <a:lstStyle/>
        <a:p>
          <a:r>
            <a:rPr lang="zh-TW" altLang="en-US" sz="5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資績審查</a:t>
          </a:r>
          <a:endParaRPr lang="zh-TW" altLang="en-US" sz="5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EA7A9A2-E62E-42D8-94B3-36110588EBC7}" type="parTrans" cxnId="{ADEEF68B-6C61-4E0D-BC14-931334D855ED}">
      <dgm:prSet/>
      <dgm:spPr/>
      <dgm:t>
        <a:bodyPr/>
        <a:lstStyle/>
        <a:p>
          <a:endParaRPr lang="zh-TW" altLang="en-US"/>
        </a:p>
      </dgm:t>
    </dgm:pt>
    <dgm:pt modelId="{B858F50E-E98D-44E4-B72D-4622AEEF8292}" type="sibTrans" cxnId="{ADEEF68B-6C61-4E0D-BC14-931334D855ED}">
      <dgm:prSet/>
      <dgm:spPr/>
      <dgm:t>
        <a:bodyPr/>
        <a:lstStyle/>
        <a:p>
          <a:endParaRPr lang="zh-TW" altLang="en-US"/>
        </a:p>
      </dgm:t>
    </dgm:pt>
    <dgm:pt modelId="{B3A1BA02-C83A-4956-BC8C-D8B66BAA4045}" type="pres">
      <dgm:prSet presAssocID="{94FC1D77-C9D0-4D99-9377-BE9E740933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FB31B3-4337-4FA2-9861-CA16BC56BA21}" type="pres">
      <dgm:prSet presAssocID="{C8938610-C5D0-4F6F-9F9C-A34092C6D1A7}" presName="composite" presStyleCnt="0"/>
      <dgm:spPr/>
    </dgm:pt>
    <dgm:pt modelId="{F9E3FB6F-9483-4ABE-ADEB-D5FA45E39C74}" type="pres">
      <dgm:prSet presAssocID="{C8938610-C5D0-4F6F-9F9C-A34092C6D1A7}" presName="rect1" presStyleLbl="trAlignAcc1" presStyleIdx="0" presStyleCnt="3" custLinFactNeighborX="583" custLinFactNeighborY="-6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194955-E3C9-4C6A-8979-642FBF57A977}" type="pres">
      <dgm:prSet presAssocID="{C8938610-C5D0-4F6F-9F9C-A34092C6D1A7}" presName="rect2" presStyleLbl="fgImgPlace1" presStyleIdx="0" presStyleCnt="3"/>
      <dgm:spPr/>
    </dgm:pt>
    <dgm:pt modelId="{6D54D047-B219-4011-A611-DDF2FFB28923}" type="pres">
      <dgm:prSet presAssocID="{8A8AB8EE-ED30-4186-8774-89EE0E4CB0E6}" presName="sibTrans" presStyleCnt="0"/>
      <dgm:spPr/>
    </dgm:pt>
    <dgm:pt modelId="{3C0694D5-64B9-4BBF-B3DC-1E56D40DEDD4}" type="pres">
      <dgm:prSet presAssocID="{838F2A23-C63F-4F5E-92E0-438E4608F81D}" presName="composite" presStyleCnt="0"/>
      <dgm:spPr/>
    </dgm:pt>
    <dgm:pt modelId="{FB2F789D-0902-4B56-8CC8-0B8C2F14851A}" type="pres">
      <dgm:prSet presAssocID="{838F2A23-C63F-4F5E-92E0-438E4608F81D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F5DC41-58D9-4069-8ECE-71896C6109D7}" type="pres">
      <dgm:prSet presAssocID="{838F2A23-C63F-4F5E-92E0-438E4608F81D}" presName="rect2" presStyleLbl="fgImgPlace1" presStyleIdx="1" presStyleCnt="3"/>
      <dgm:spPr/>
    </dgm:pt>
    <dgm:pt modelId="{3B073DDC-EFE1-482D-BB15-C25E41DD0686}" type="pres">
      <dgm:prSet presAssocID="{BFEA51E0-870C-4E9B-A3C5-E43BB90F1C6E}" presName="sibTrans" presStyleCnt="0"/>
      <dgm:spPr/>
    </dgm:pt>
    <dgm:pt modelId="{338C12EB-0239-4C64-8BED-2DEB2A670B96}" type="pres">
      <dgm:prSet presAssocID="{C8F7159B-9CF3-4D8E-8B1E-C0947D964C3F}" presName="composite" presStyleCnt="0"/>
      <dgm:spPr/>
    </dgm:pt>
    <dgm:pt modelId="{0C153332-F919-4E75-98DA-795A70DB5F4F}" type="pres">
      <dgm:prSet presAssocID="{C8F7159B-9CF3-4D8E-8B1E-C0947D964C3F}" presName="rect1" presStyleLbl="trAlignAcc1" presStyleIdx="2" presStyleCnt="3" custLinFactNeighborX="-194" custLinFactNeighborY="248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86CA61-5422-44DC-9570-A32ED8AD9B7C}" type="pres">
      <dgm:prSet presAssocID="{C8F7159B-9CF3-4D8E-8B1E-C0947D964C3F}" presName="rect2" presStyleLbl="fgImgPlace1" presStyleIdx="2" presStyleCnt="3"/>
      <dgm:spPr/>
    </dgm:pt>
  </dgm:ptLst>
  <dgm:cxnLst>
    <dgm:cxn modelId="{3F417FF0-543F-4892-B1DB-C147CEADE256}" type="presOf" srcId="{838F2A23-C63F-4F5E-92E0-438E4608F81D}" destId="{FB2F789D-0902-4B56-8CC8-0B8C2F14851A}" srcOrd="0" destOrd="0" presId="urn:microsoft.com/office/officeart/2008/layout/PictureStrips"/>
    <dgm:cxn modelId="{338093F1-EFC6-44E1-8E0B-278D0F9AAD99}" type="presOf" srcId="{C8F7159B-9CF3-4D8E-8B1E-C0947D964C3F}" destId="{0C153332-F919-4E75-98DA-795A70DB5F4F}" srcOrd="0" destOrd="0" presId="urn:microsoft.com/office/officeart/2008/layout/PictureStrips"/>
    <dgm:cxn modelId="{48C0E1E8-3993-4663-951F-36F94077D0DE}" srcId="{94FC1D77-C9D0-4D99-9377-BE9E74093315}" destId="{838F2A23-C63F-4F5E-92E0-438E4608F81D}" srcOrd="1" destOrd="0" parTransId="{1FE44115-786B-4C5C-BD56-C3B6D9C6FA91}" sibTransId="{BFEA51E0-870C-4E9B-A3C5-E43BB90F1C6E}"/>
    <dgm:cxn modelId="{96E11F28-4608-418C-9BBF-C69EC681B96F}" type="presOf" srcId="{C8938610-C5D0-4F6F-9F9C-A34092C6D1A7}" destId="{F9E3FB6F-9483-4ABE-ADEB-D5FA45E39C74}" srcOrd="0" destOrd="0" presId="urn:microsoft.com/office/officeart/2008/layout/PictureStrips"/>
    <dgm:cxn modelId="{ADEEF68B-6C61-4E0D-BC14-931334D855ED}" srcId="{94FC1D77-C9D0-4D99-9377-BE9E74093315}" destId="{C8F7159B-9CF3-4D8E-8B1E-C0947D964C3F}" srcOrd="2" destOrd="0" parTransId="{5EA7A9A2-E62E-42D8-94B3-36110588EBC7}" sibTransId="{B858F50E-E98D-44E4-B72D-4622AEEF8292}"/>
    <dgm:cxn modelId="{0A8679CE-1DB1-4328-997C-5034903345F7}" type="presOf" srcId="{94FC1D77-C9D0-4D99-9377-BE9E74093315}" destId="{B3A1BA02-C83A-4956-BC8C-D8B66BAA4045}" srcOrd="0" destOrd="0" presId="urn:microsoft.com/office/officeart/2008/layout/PictureStrips"/>
    <dgm:cxn modelId="{8568017D-7A6B-478C-BDFC-140BCB8D9092}" srcId="{94FC1D77-C9D0-4D99-9377-BE9E74093315}" destId="{C8938610-C5D0-4F6F-9F9C-A34092C6D1A7}" srcOrd="0" destOrd="0" parTransId="{766F4BBF-6652-40F3-9225-F3105165FD17}" sibTransId="{8A8AB8EE-ED30-4186-8774-89EE0E4CB0E6}"/>
    <dgm:cxn modelId="{E9B1DAE5-6F17-43FB-9ABA-5F8885723D82}" type="presParOf" srcId="{B3A1BA02-C83A-4956-BC8C-D8B66BAA4045}" destId="{9CFB31B3-4337-4FA2-9861-CA16BC56BA21}" srcOrd="0" destOrd="0" presId="urn:microsoft.com/office/officeart/2008/layout/PictureStrips"/>
    <dgm:cxn modelId="{F79BD015-676B-4DE3-AEB0-8DBB9166603B}" type="presParOf" srcId="{9CFB31B3-4337-4FA2-9861-CA16BC56BA21}" destId="{F9E3FB6F-9483-4ABE-ADEB-D5FA45E39C74}" srcOrd="0" destOrd="0" presId="urn:microsoft.com/office/officeart/2008/layout/PictureStrips"/>
    <dgm:cxn modelId="{1A262087-04B5-489A-B815-FE1456359394}" type="presParOf" srcId="{9CFB31B3-4337-4FA2-9861-CA16BC56BA21}" destId="{2E194955-E3C9-4C6A-8979-642FBF57A977}" srcOrd="1" destOrd="0" presId="urn:microsoft.com/office/officeart/2008/layout/PictureStrips"/>
    <dgm:cxn modelId="{3BD7F996-335E-4A8D-BA8E-2963389DFCDE}" type="presParOf" srcId="{B3A1BA02-C83A-4956-BC8C-D8B66BAA4045}" destId="{6D54D047-B219-4011-A611-DDF2FFB28923}" srcOrd="1" destOrd="0" presId="urn:microsoft.com/office/officeart/2008/layout/PictureStrips"/>
    <dgm:cxn modelId="{80A999AF-ABDB-40AA-A720-AF954E11DA35}" type="presParOf" srcId="{B3A1BA02-C83A-4956-BC8C-D8B66BAA4045}" destId="{3C0694D5-64B9-4BBF-B3DC-1E56D40DEDD4}" srcOrd="2" destOrd="0" presId="urn:microsoft.com/office/officeart/2008/layout/PictureStrips"/>
    <dgm:cxn modelId="{83C51153-68A5-4366-B8CB-C50D7FD8BC4A}" type="presParOf" srcId="{3C0694D5-64B9-4BBF-B3DC-1E56D40DEDD4}" destId="{FB2F789D-0902-4B56-8CC8-0B8C2F14851A}" srcOrd="0" destOrd="0" presId="urn:microsoft.com/office/officeart/2008/layout/PictureStrips"/>
    <dgm:cxn modelId="{219B4178-557E-434B-833E-9E853A6124F9}" type="presParOf" srcId="{3C0694D5-64B9-4BBF-B3DC-1E56D40DEDD4}" destId="{54F5DC41-58D9-4069-8ECE-71896C6109D7}" srcOrd="1" destOrd="0" presId="urn:microsoft.com/office/officeart/2008/layout/PictureStrips"/>
    <dgm:cxn modelId="{A8F20569-4C40-4C4F-8409-8A3B9B608373}" type="presParOf" srcId="{B3A1BA02-C83A-4956-BC8C-D8B66BAA4045}" destId="{3B073DDC-EFE1-482D-BB15-C25E41DD0686}" srcOrd="3" destOrd="0" presId="urn:microsoft.com/office/officeart/2008/layout/PictureStrips"/>
    <dgm:cxn modelId="{308E2222-A78D-4695-A1C9-452D2BAEC36E}" type="presParOf" srcId="{B3A1BA02-C83A-4956-BC8C-D8B66BAA4045}" destId="{338C12EB-0239-4C64-8BED-2DEB2A670B96}" srcOrd="4" destOrd="0" presId="urn:microsoft.com/office/officeart/2008/layout/PictureStrips"/>
    <dgm:cxn modelId="{4C28E316-5A1D-45A1-99A3-D7D78E670539}" type="presParOf" srcId="{338C12EB-0239-4C64-8BED-2DEB2A670B96}" destId="{0C153332-F919-4E75-98DA-795A70DB5F4F}" srcOrd="0" destOrd="0" presId="urn:microsoft.com/office/officeart/2008/layout/PictureStrips"/>
    <dgm:cxn modelId="{02A423A7-7B9A-4391-9395-F7A8A0C6CB35}" type="presParOf" srcId="{338C12EB-0239-4C64-8BED-2DEB2A670B96}" destId="{6B86CA61-5422-44DC-9570-A32ED8AD9B7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80F5D5-7B88-4571-A3DB-B24BD4A151C1}" type="doc">
      <dgm:prSet loTypeId="urn:microsoft.com/office/officeart/2005/8/layout/lProcess2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zh-TW" altLang="en-US"/>
        </a:p>
      </dgm:t>
    </dgm:pt>
    <dgm:pt modelId="{8C4D336C-4D22-4A0F-9B49-F74FA3FBFADA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學校端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EA992B8-787C-44FF-BC10-0278E91B39A4}" type="parTrans" cxnId="{610B2C66-A7B3-4FFC-8D34-2487BE8B679D}">
      <dgm:prSet/>
      <dgm:spPr/>
      <dgm:t>
        <a:bodyPr/>
        <a:lstStyle/>
        <a:p>
          <a:endParaRPr lang="zh-TW" altLang="en-US"/>
        </a:p>
      </dgm:t>
    </dgm:pt>
    <dgm:pt modelId="{EBC6FBDB-42F7-4197-A18C-989878617EB7}" type="sibTrans" cxnId="{610B2C66-A7B3-4FFC-8D34-2487BE8B679D}">
      <dgm:prSet/>
      <dgm:spPr/>
      <dgm:t>
        <a:bodyPr/>
        <a:lstStyle/>
        <a:p>
          <a:endParaRPr lang="zh-TW" altLang="en-US"/>
        </a:p>
      </dgm:t>
    </dgm:pt>
    <dgm:pt modelId="{9729FDF9-B7BB-4024-9D42-5D8EB5CD74B0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敘薪前置作業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C1C74B8-E013-4AE1-A8A2-55B972C1A7F9}" type="parTrans" cxnId="{3FA00C6F-5DC9-4471-B4DB-3B97A247B992}">
      <dgm:prSet/>
      <dgm:spPr/>
      <dgm:t>
        <a:bodyPr/>
        <a:lstStyle/>
        <a:p>
          <a:endParaRPr lang="zh-TW" altLang="en-US"/>
        </a:p>
      </dgm:t>
    </dgm:pt>
    <dgm:pt modelId="{915DC5BF-89B5-499E-9F7D-32F89B638412}" type="sibTrans" cxnId="{3FA00C6F-5DC9-4471-B4DB-3B97A247B992}">
      <dgm:prSet/>
      <dgm:spPr/>
      <dgm:t>
        <a:bodyPr/>
        <a:lstStyle/>
        <a:p>
          <a:endParaRPr lang="zh-TW" altLang="en-US"/>
        </a:p>
      </dgm:t>
    </dgm:pt>
    <dgm:pt modelId="{7F6703F3-7C54-4CAF-8CEB-CE23CD418061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附件上傳系統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2E38770-1FA0-42F1-9E0C-6E29DDE2A307}" type="parTrans" cxnId="{F5C56136-7033-409D-8502-06F947A1FACC}">
      <dgm:prSet/>
      <dgm:spPr/>
      <dgm:t>
        <a:bodyPr/>
        <a:lstStyle/>
        <a:p>
          <a:endParaRPr lang="zh-TW" altLang="en-US"/>
        </a:p>
      </dgm:t>
    </dgm:pt>
    <dgm:pt modelId="{CE8DB435-0DD4-4928-8DCC-57234252ACC9}" type="sibTrans" cxnId="{F5C56136-7033-409D-8502-06F947A1FACC}">
      <dgm:prSet/>
      <dgm:spPr/>
      <dgm:t>
        <a:bodyPr/>
        <a:lstStyle/>
        <a:p>
          <a:endParaRPr lang="zh-TW" altLang="en-US"/>
        </a:p>
      </dgm:t>
    </dgm:pt>
    <dgm:pt modelId="{AB046100-125F-4DD1-9684-7CE71B491DAF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本府人事處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623B515-82E6-4E96-AF79-4830AA437155}" type="parTrans" cxnId="{01D5313C-A377-44B1-9B1A-C324E002537F}">
      <dgm:prSet/>
      <dgm:spPr/>
      <dgm:t>
        <a:bodyPr/>
        <a:lstStyle/>
        <a:p>
          <a:endParaRPr lang="zh-TW" altLang="en-US"/>
        </a:p>
      </dgm:t>
    </dgm:pt>
    <dgm:pt modelId="{BF3EBC04-000F-4936-B21A-2EB4B85F5DBB}" type="sibTrans" cxnId="{01D5313C-A377-44B1-9B1A-C324E002537F}">
      <dgm:prSet/>
      <dgm:spPr/>
      <dgm:t>
        <a:bodyPr/>
        <a:lstStyle/>
        <a:p>
          <a:endParaRPr lang="zh-TW" altLang="en-US"/>
        </a:p>
      </dgm:t>
    </dgm:pt>
    <dgm:pt modelId="{5757B9AB-9350-42BE-BE83-3929D017BFDB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核薪資格條件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8A4E507-387D-401B-A756-A30D1A8E86A3}" type="parTrans" cxnId="{6847FFA7-E9CB-42F2-83C3-025A3C34B5C5}">
      <dgm:prSet/>
      <dgm:spPr/>
      <dgm:t>
        <a:bodyPr/>
        <a:lstStyle/>
        <a:p>
          <a:endParaRPr lang="zh-TW" altLang="en-US"/>
        </a:p>
      </dgm:t>
    </dgm:pt>
    <dgm:pt modelId="{DA8369CA-658D-4C75-AEE6-9C945A9D2CC3}" type="sibTrans" cxnId="{6847FFA7-E9CB-42F2-83C3-025A3C34B5C5}">
      <dgm:prSet/>
      <dgm:spPr/>
      <dgm:t>
        <a:bodyPr/>
        <a:lstStyle/>
        <a:p>
          <a:endParaRPr lang="zh-TW" altLang="en-US"/>
        </a:p>
      </dgm:t>
    </dgm:pt>
    <dgm:pt modelId="{ECF9076B-1E95-4855-9D95-325A762926AB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人事系統資料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ADA323D-8C1A-4DC6-AC66-A5D79F694C6D}" type="parTrans" cxnId="{389AA579-6AE0-4DF5-B5D5-CA1883C9CB18}">
      <dgm:prSet/>
      <dgm:spPr/>
      <dgm:t>
        <a:bodyPr/>
        <a:lstStyle/>
        <a:p>
          <a:endParaRPr lang="zh-TW" altLang="en-US"/>
        </a:p>
      </dgm:t>
    </dgm:pt>
    <dgm:pt modelId="{DF836E29-4C2F-4966-A34F-BF454340A201}" type="sibTrans" cxnId="{389AA579-6AE0-4DF5-B5D5-CA1883C9CB18}">
      <dgm:prSet/>
      <dgm:spPr/>
      <dgm:t>
        <a:bodyPr/>
        <a:lstStyle/>
        <a:p>
          <a:endParaRPr lang="zh-TW" altLang="en-US"/>
        </a:p>
      </dgm:t>
    </dgm:pt>
    <dgm:pt modelId="{AA743EA1-8F89-4D3D-9901-837EE187FE87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本府教育處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E3AE5EA-E6DB-4824-AC44-EC145D903851}" type="parTrans" cxnId="{655EE098-A5DB-4306-8AD8-675DA9A4ADA9}">
      <dgm:prSet/>
      <dgm:spPr/>
      <dgm:t>
        <a:bodyPr/>
        <a:lstStyle/>
        <a:p>
          <a:endParaRPr lang="zh-TW" altLang="en-US"/>
        </a:p>
      </dgm:t>
    </dgm:pt>
    <dgm:pt modelId="{EA1B13F8-81B8-40A2-8899-D516DAF28E05}" type="sibTrans" cxnId="{655EE098-A5DB-4306-8AD8-675DA9A4ADA9}">
      <dgm:prSet/>
      <dgm:spPr/>
      <dgm:t>
        <a:bodyPr/>
        <a:lstStyle/>
        <a:p>
          <a:endParaRPr lang="zh-TW" altLang="en-US"/>
        </a:p>
      </dgm:t>
    </dgm:pt>
    <dgm:pt modelId="{6F0D01F6-3A30-4DCE-90DF-8C3F4C216C12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各校人員類別一致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A724F17-EAB7-4A80-959F-11E953139702}" type="parTrans" cxnId="{601CBCC2-6783-4AFD-95AC-208DA4B00728}">
      <dgm:prSet/>
      <dgm:spPr/>
      <dgm:t>
        <a:bodyPr/>
        <a:lstStyle/>
        <a:p>
          <a:endParaRPr lang="zh-TW" altLang="en-US"/>
        </a:p>
      </dgm:t>
    </dgm:pt>
    <dgm:pt modelId="{AC0561A9-49DC-497D-96BB-5D2A74BA6A47}" type="sibTrans" cxnId="{601CBCC2-6783-4AFD-95AC-208DA4B00728}">
      <dgm:prSet/>
      <dgm:spPr/>
      <dgm:t>
        <a:bodyPr/>
        <a:lstStyle/>
        <a:p>
          <a:endParaRPr lang="zh-TW" altLang="en-US"/>
        </a:p>
      </dgm:t>
    </dgm:pt>
    <dgm:pt modelId="{B90524F0-E494-4B0C-BC20-FDDCDDFF915D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進用依據及員額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6332A73-CE13-4F2C-A088-5927692F0148}" type="parTrans" cxnId="{4C423E87-1F89-46E1-B235-22D2A720FABA}">
      <dgm:prSet/>
      <dgm:spPr/>
      <dgm:t>
        <a:bodyPr/>
        <a:lstStyle/>
        <a:p>
          <a:endParaRPr lang="zh-TW" altLang="en-US"/>
        </a:p>
      </dgm:t>
    </dgm:pt>
    <dgm:pt modelId="{4C4A27B7-495A-46E6-BFCB-55A3E394C90E}" type="sibTrans" cxnId="{4C423E87-1F89-46E1-B235-22D2A720FABA}">
      <dgm:prSet/>
      <dgm:spPr/>
      <dgm:t>
        <a:bodyPr/>
        <a:lstStyle/>
        <a:p>
          <a:endParaRPr lang="zh-TW" altLang="en-US"/>
        </a:p>
      </dgm:t>
    </dgm:pt>
    <dgm:pt modelId="{31A52F92-F423-4EDD-9D27-87FB26CE0C89}" type="pres">
      <dgm:prSet presAssocID="{6A80F5D5-7B88-4571-A3DB-B24BD4A151C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C47EC40-04C1-4498-A9DE-191EDC55D2E3}" type="pres">
      <dgm:prSet presAssocID="{8C4D336C-4D22-4A0F-9B49-F74FA3FBFADA}" presName="compNode" presStyleCnt="0"/>
      <dgm:spPr/>
    </dgm:pt>
    <dgm:pt modelId="{20416FA8-A827-4D92-84F4-08240EB9702A}" type="pres">
      <dgm:prSet presAssocID="{8C4D336C-4D22-4A0F-9B49-F74FA3FBFADA}" presName="aNode" presStyleLbl="bgShp" presStyleIdx="0" presStyleCnt="3"/>
      <dgm:spPr/>
      <dgm:t>
        <a:bodyPr/>
        <a:lstStyle/>
        <a:p>
          <a:endParaRPr lang="zh-TW" altLang="en-US"/>
        </a:p>
      </dgm:t>
    </dgm:pt>
    <dgm:pt modelId="{21CC5DB3-3C3A-4011-A9DC-50EBF213822F}" type="pres">
      <dgm:prSet presAssocID="{8C4D336C-4D22-4A0F-9B49-F74FA3FBFADA}" presName="textNode" presStyleLbl="bgShp" presStyleIdx="0" presStyleCnt="3"/>
      <dgm:spPr/>
      <dgm:t>
        <a:bodyPr/>
        <a:lstStyle/>
        <a:p>
          <a:endParaRPr lang="zh-TW" altLang="en-US"/>
        </a:p>
      </dgm:t>
    </dgm:pt>
    <dgm:pt modelId="{CEBCE098-5849-4029-9F8B-7BD75298056C}" type="pres">
      <dgm:prSet presAssocID="{8C4D336C-4D22-4A0F-9B49-F74FA3FBFADA}" presName="compChildNode" presStyleCnt="0"/>
      <dgm:spPr/>
    </dgm:pt>
    <dgm:pt modelId="{5734D410-4767-44D2-925E-44A23E90C01F}" type="pres">
      <dgm:prSet presAssocID="{8C4D336C-4D22-4A0F-9B49-F74FA3FBFADA}" presName="theInnerList" presStyleCnt="0"/>
      <dgm:spPr/>
    </dgm:pt>
    <dgm:pt modelId="{0F0169D8-180F-4CC2-8D69-3EAEDE4A0003}" type="pres">
      <dgm:prSet presAssocID="{9729FDF9-B7BB-4024-9D42-5D8EB5CD74B0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457D77-826C-46C4-82E4-037B40A9EAC9}" type="pres">
      <dgm:prSet presAssocID="{9729FDF9-B7BB-4024-9D42-5D8EB5CD74B0}" presName="aSpace2" presStyleCnt="0"/>
      <dgm:spPr/>
    </dgm:pt>
    <dgm:pt modelId="{BF0CE73C-7A12-4F43-9602-269797CAC35E}" type="pres">
      <dgm:prSet presAssocID="{7F6703F3-7C54-4CAF-8CEB-CE23CD418061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B869CA-0562-47BF-BA3D-FFB5F3BF3EBC}" type="pres">
      <dgm:prSet presAssocID="{8C4D336C-4D22-4A0F-9B49-F74FA3FBFADA}" presName="aSpace" presStyleCnt="0"/>
      <dgm:spPr/>
    </dgm:pt>
    <dgm:pt modelId="{C58DB0BE-2B31-4B66-8E6C-07FABFC4BBD8}" type="pres">
      <dgm:prSet presAssocID="{AB046100-125F-4DD1-9684-7CE71B491DAF}" presName="compNode" presStyleCnt="0"/>
      <dgm:spPr/>
    </dgm:pt>
    <dgm:pt modelId="{81CBA205-7FBE-4BC0-919A-7648A6F32E0F}" type="pres">
      <dgm:prSet presAssocID="{AB046100-125F-4DD1-9684-7CE71B491DAF}" presName="aNode" presStyleLbl="bgShp" presStyleIdx="1" presStyleCnt="3"/>
      <dgm:spPr/>
      <dgm:t>
        <a:bodyPr/>
        <a:lstStyle/>
        <a:p>
          <a:endParaRPr lang="zh-TW" altLang="en-US"/>
        </a:p>
      </dgm:t>
    </dgm:pt>
    <dgm:pt modelId="{B5CFD10A-6E5A-43A9-B294-31C319D87CF1}" type="pres">
      <dgm:prSet presAssocID="{AB046100-125F-4DD1-9684-7CE71B491DAF}" presName="textNode" presStyleLbl="bgShp" presStyleIdx="1" presStyleCnt="3"/>
      <dgm:spPr/>
      <dgm:t>
        <a:bodyPr/>
        <a:lstStyle/>
        <a:p>
          <a:endParaRPr lang="zh-TW" altLang="en-US"/>
        </a:p>
      </dgm:t>
    </dgm:pt>
    <dgm:pt modelId="{78F3FBE6-806A-46A2-A257-E73A4280D333}" type="pres">
      <dgm:prSet presAssocID="{AB046100-125F-4DD1-9684-7CE71B491DAF}" presName="compChildNode" presStyleCnt="0"/>
      <dgm:spPr/>
    </dgm:pt>
    <dgm:pt modelId="{C822C203-3F45-4FB9-81EE-7D548F522BDF}" type="pres">
      <dgm:prSet presAssocID="{AB046100-125F-4DD1-9684-7CE71B491DAF}" presName="theInnerList" presStyleCnt="0"/>
      <dgm:spPr/>
    </dgm:pt>
    <dgm:pt modelId="{12FB82C7-8320-4B22-9041-198E9EBA621C}" type="pres">
      <dgm:prSet presAssocID="{5757B9AB-9350-42BE-BE83-3929D017BFDB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0FE148-633B-4B71-BB5C-5ADF7BCB3D31}" type="pres">
      <dgm:prSet presAssocID="{5757B9AB-9350-42BE-BE83-3929D017BFDB}" presName="aSpace2" presStyleCnt="0"/>
      <dgm:spPr/>
    </dgm:pt>
    <dgm:pt modelId="{29CDD0CB-DA52-4A13-BCA4-EF253FA94890}" type="pres">
      <dgm:prSet presAssocID="{ECF9076B-1E95-4855-9D95-325A762926AB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03CEB2-8999-4F6A-BEAC-FEE2FF9B4B69}" type="pres">
      <dgm:prSet presAssocID="{AB046100-125F-4DD1-9684-7CE71B491DAF}" presName="aSpace" presStyleCnt="0"/>
      <dgm:spPr/>
    </dgm:pt>
    <dgm:pt modelId="{E550DC17-679C-4A5F-9C56-B14C04ADADCF}" type="pres">
      <dgm:prSet presAssocID="{AA743EA1-8F89-4D3D-9901-837EE187FE87}" presName="compNode" presStyleCnt="0"/>
      <dgm:spPr/>
    </dgm:pt>
    <dgm:pt modelId="{4F920832-3D7B-494A-924B-279ECE31D78F}" type="pres">
      <dgm:prSet presAssocID="{AA743EA1-8F89-4D3D-9901-837EE187FE87}" presName="aNode" presStyleLbl="bgShp" presStyleIdx="2" presStyleCnt="3"/>
      <dgm:spPr/>
      <dgm:t>
        <a:bodyPr/>
        <a:lstStyle/>
        <a:p>
          <a:endParaRPr lang="zh-TW" altLang="en-US"/>
        </a:p>
      </dgm:t>
    </dgm:pt>
    <dgm:pt modelId="{4872DC36-7A9A-4E1A-9AF6-A6071F5AFFAB}" type="pres">
      <dgm:prSet presAssocID="{AA743EA1-8F89-4D3D-9901-837EE187FE87}" presName="textNode" presStyleLbl="bgShp" presStyleIdx="2" presStyleCnt="3"/>
      <dgm:spPr/>
      <dgm:t>
        <a:bodyPr/>
        <a:lstStyle/>
        <a:p>
          <a:endParaRPr lang="zh-TW" altLang="en-US"/>
        </a:p>
      </dgm:t>
    </dgm:pt>
    <dgm:pt modelId="{4232C29D-5884-4E99-A958-D4F70CD14CD2}" type="pres">
      <dgm:prSet presAssocID="{AA743EA1-8F89-4D3D-9901-837EE187FE87}" presName="compChildNode" presStyleCnt="0"/>
      <dgm:spPr/>
    </dgm:pt>
    <dgm:pt modelId="{2D245DDA-F697-4753-9BB3-80D2287298C6}" type="pres">
      <dgm:prSet presAssocID="{AA743EA1-8F89-4D3D-9901-837EE187FE87}" presName="theInnerList" presStyleCnt="0"/>
      <dgm:spPr/>
    </dgm:pt>
    <dgm:pt modelId="{D3FD4C1E-4DEC-441F-8B44-DCBD57FB46EC}" type="pres">
      <dgm:prSet presAssocID="{6F0D01F6-3A30-4DCE-90DF-8C3F4C216C12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BBB901-4B1A-46C9-8A12-4DEDF4E5E683}" type="pres">
      <dgm:prSet presAssocID="{6F0D01F6-3A30-4DCE-90DF-8C3F4C216C12}" presName="aSpace2" presStyleCnt="0"/>
      <dgm:spPr/>
    </dgm:pt>
    <dgm:pt modelId="{9CE05766-C10C-4E6B-97A3-DE8FDB1CFFE5}" type="pres">
      <dgm:prSet presAssocID="{B90524F0-E494-4B0C-BC20-FDDCDDFF915D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89AA579-6AE0-4DF5-B5D5-CA1883C9CB18}" srcId="{AB046100-125F-4DD1-9684-7CE71B491DAF}" destId="{ECF9076B-1E95-4855-9D95-325A762926AB}" srcOrd="1" destOrd="0" parTransId="{BADA323D-8C1A-4DC6-AC66-A5D79F694C6D}" sibTransId="{DF836E29-4C2F-4966-A34F-BF454340A201}"/>
    <dgm:cxn modelId="{C44DF9F1-8B55-4ACD-857D-D5CD7A3CEEB5}" type="presOf" srcId="{6A80F5D5-7B88-4571-A3DB-B24BD4A151C1}" destId="{31A52F92-F423-4EDD-9D27-87FB26CE0C89}" srcOrd="0" destOrd="0" presId="urn:microsoft.com/office/officeart/2005/8/layout/lProcess2"/>
    <dgm:cxn modelId="{42067C2D-01DD-4AF4-80A4-702469E55AB2}" type="presOf" srcId="{B90524F0-E494-4B0C-BC20-FDDCDDFF915D}" destId="{9CE05766-C10C-4E6B-97A3-DE8FDB1CFFE5}" srcOrd="0" destOrd="0" presId="urn:microsoft.com/office/officeart/2005/8/layout/lProcess2"/>
    <dgm:cxn modelId="{3FA00C6F-5DC9-4471-B4DB-3B97A247B992}" srcId="{8C4D336C-4D22-4A0F-9B49-F74FA3FBFADA}" destId="{9729FDF9-B7BB-4024-9D42-5D8EB5CD74B0}" srcOrd="0" destOrd="0" parTransId="{DC1C74B8-E013-4AE1-A8A2-55B972C1A7F9}" sibTransId="{915DC5BF-89B5-499E-9F7D-32F89B638412}"/>
    <dgm:cxn modelId="{2BDB5D92-EC16-49BF-98DB-1FC45D787C44}" type="presOf" srcId="{AB046100-125F-4DD1-9684-7CE71B491DAF}" destId="{81CBA205-7FBE-4BC0-919A-7648A6F32E0F}" srcOrd="0" destOrd="0" presId="urn:microsoft.com/office/officeart/2005/8/layout/lProcess2"/>
    <dgm:cxn modelId="{2E5B40B4-72F8-45F6-BC3D-F4BA3D599DCF}" type="presOf" srcId="{7F6703F3-7C54-4CAF-8CEB-CE23CD418061}" destId="{BF0CE73C-7A12-4F43-9602-269797CAC35E}" srcOrd="0" destOrd="0" presId="urn:microsoft.com/office/officeart/2005/8/layout/lProcess2"/>
    <dgm:cxn modelId="{E908B1C8-B518-40F1-BAEB-971A91220B14}" type="presOf" srcId="{8C4D336C-4D22-4A0F-9B49-F74FA3FBFADA}" destId="{20416FA8-A827-4D92-84F4-08240EB9702A}" srcOrd="0" destOrd="0" presId="urn:microsoft.com/office/officeart/2005/8/layout/lProcess2"/>
    <dgm:cxn modelId="{655EE098-A5DB-4306-8AD8-675DA9A4ADA9}" srcId="{6A80F5D5-7B88-4571-A3DB-B24BD4A151C1}" destId="{AA743EA1-8F89-4D3D-9901-837EE187FE87}" srcOrd="2" destOrd="0" parTransId="{1E3AE5EA-E6DB-4824-AC44-EC145D903851}" sibTransId="{EA1B13F8-81B8-40A2-8899-D516DAF28E05}"/>
    <dgm:cxn modelId="{6847FFA7-E9CB-42F2-83C3-025A3C34B5C5}" srcId="{AB046100-125F-4DD1-9684-7CE71B491DAF}" destId="{5757B9AB-9350-42BE-BE83-3929D017BFDB}" srcOrd="0" destOrd="0" parTransId="{88A4E507-387D-401B-A756-A30D1A8E86A3}" sibTransId="{DA8369CA-658D-4C75-AEE6-9C945A9D2CC3}"/>
    <dgm:cxn modelId="{A8BA3BFA-5675-45BE-B134-04B5D436A31A}" type="presOf" srcId="{AA743EA1-8F89-4D3D-9901-837EE187FE87}" destId="{4F920832-3D7B-494A-924B-279ECE31D78F}" srcOrd="0" destOrd="0" presId="urn:microsoft.com/office/officeart/2005/8/layout/lProcess2"/>
    <dgm:cxn modelId="{6C7E6E73-FF33-4A7A-92F9-96C0CBC88C1B}" type="presOf" srcId="{ECF9076B-1E95-4855-9D95-325A762926AB}" destId="{29CDD0CB-DA52-4A13-BCA4-EF253FA94890}" srcOrd="0" destOrd="0" presId="urn:microsoft.com/office/officeart/2005/8/layout/lProcess2"/>
    <dgm:cxn modelId="{601CBCC2-6783-4AFD-95AC-208DA4B00728}" srcId="{AA743EA1-8F89-4D3D-9901-837EE187FE87}" destId="{6F0D01F6-3A30-4DCE-90DF-8C3F4C216C12}" srcOrd="0" destOrd="0" parTransId="{6A724F17-EAB7-4A80-959F-11E953139702}" sibTransId="{AC0561A9-49DC-497D-96BB-5D2A74BA6A47}"/>
    <dgm:cxn modelId="{A2DA3571-28FB-4C61-BE92-CAD6E2D6489B}" type="presOf" srcId="{AA743EA1-8F89-4D3D-9901-837EE187FE87}" destId="{4872DC36-7A9A-4E1A-9AF6-A6071F5AFFAB}" srcOrd="1" destOrd="0" presId="urn:microsoft.com/office/officeart/2005/8/layout/lProcess2"/>
    <dgm:cxn modelId="{01D5313C-A377-44B1-9B1A-C324E002537F}" srcId="{6A80F5D5-7B88-4571-A3DB-B24BD4A151C1}" destId="{AB046100-125F-4DD1-9684-7CE71B491DAF}" srcOrd="1" destOrd="0" parTransId="{4623B515-82E6-4E96-AF79-4830AA437155}" sibTransId="{BF3EBC04-000F-4936-B21A-2EB4B85F5DBB}"/>
    <dgm:cxn modelId="{97ED7CD1-F652-4A00-9DD2-2E89DD1EAB2C}" type="presOf" srcId="{6F0D01F6-3A30-4DCE-90DF-8C3F4C216C12}" destId="{D3FD4C1E-4DEC-441F-8B44-DCBD57FB46EC}" srcOrd="0" destOrd="0" presId="urn:microsoft.com/office/officeart/2005/8/layout/lProcess2"/>
    <dgm:cxn modelId="{4C423E87-1F89-46E1-B235-22D2A720FABA}" srcId="{AA743EA1-8F89-4D3D-9901-837EE187FE87}" destId="{B90524F0-E494-4B0C-BC20-FDDCDDFF915D}" srcOrd="1" destOrd="0" parTransId="{16332A73-CE13-4F2C-A088-5927692F0148}" sibTransId="{4C4A27B7-495A-46E6-BFCB-55A3E394C90E}"/>
    <dgm:cxn modelId="{A9BCD885-007F-4C8D-B91A-108DDCEEB5DD}" type="presOf" srcId="{9729FDF9-B7BB-4024-9D42-5D8EB5CD74B0}" destId="{0F0169D8-180F-4CC2-8D69-3EAEDE4A0003}" srcOrd="0" destOrd="0" presId="urn:microsoft.com/office/officeart/2005/8/layout/lProcess2"/>
    <dgm:cxn modelId="{EEFA07E3-1A33-4905-B170-612CEC1AD6C7}" type="presOf" srcId="{AB046100-125F-4DD1-9684-7CE71B491DAF}" destId="{B5CFD10A-6E5A-43A9-B294-31C319D87CF1}" srcOrd="1" destOrd="0" presId="urn:microsoft.com/office/officeart/2005/8/layout/lProcess2"/>
    <dgm:cxn modelId="{F5C56136-7033-409D-8502-06F947A1FACC}" srcId="{8C4D336C-4D22-4A0F-9B49-F74FA3FBFADA}" destId="{7F6703F3-7C54-4CAF-8CEB-CE23CD418061}" srcOrd="1" destOrd="0" parTransId="{F2E38770-1FA0-42F1-9E0C-6E29DDE2A307}" sibTransId="{CE8DB435-0DD4-4928-8DCC-57234252ACC9}"/>
    <dgm:cxn modelId="{0220BFA2-A62D-4810-BFB4-3853C48D6C62}" type="presOf" srcId="{8C4D336C-4D22-4A0F-9B49-F74FA3FBFADA}" destId="{21CC5DB3-3C3A-4011-A9DC-50EBF213822F}" srcOrd="1" destOrd="0" presId="urn:microsoft.com/office/officeart/2005/8/layout/lProcess2"/>
    <dgm:cxn modelId="{610B2C66-A7B3-4FFC-8D34-2487BE8B679D}" srcId="{6A80F5D5-7B88-4571-A3DB-B24BD4A151C1}" destId="{8C4D336C-4D22-4A0F-9B49-F74FA3FBFADA}" srcOrd="0" destOrd="0" parTransId="{4EA992B8-787C-44FF-BC10-0278E91B39A4}" sibTransId="{EBC6FBDB-42F7-4197-A18C-989878617EB7}"/>
    <dgm:cxn modelId="{00FB24B7-340F-4C1F-A6BB-72697CF3D55F}" type="presOf" srcId="{5757B9AB-9350-42BE-BE83-3929D017BFDB}" destId="{12FB82C7-8320-4B22-9041-198E9EBA621C}" srcOrd="0" destOrd="0" presId="urn:microsoft.com/office/officeart/2005/8/layout/lProcess2"/>
    <dgm:cxn modelId="{421A56DC-2475-4331-8B82-7FC2A91C559F}" type="presParOf" srcId="{31A52F92-F423-4EDD-9D27-87FB26CE0C89}" destId="{EC47EC40-04C1-4498-A9DE-191EDC55D2E3}" srcOrd="0" destOrd="0" presId="urn:microsoft.com/office/officeart/2005/8/layout/lProcess2"/>
    <dgm:cxn modelId="{8DE481A7-6BBC-43C7-B929-C058A8FCA0AA}" type="presParOf" srcId="{EC47EC40-04C1-4498-A9DE-191EDC55D2E3}" destId="{20416FA8-A827-4D92-84F4-08240EB9702A}" srcOrd="0" destOrd="0" presId="urn:microsoft.com/office/officeart/2005/8/layout/lProcess2"/>
    <dgm:cxn modelId="{94B53213-9617-41A4-9167-E2013B3B9768}" type="presParOf" srcId="{EC47EC40-04C1-4498-A9DE-191EDC55D2E3}" destId="{21CC5DB3-3C3A-4011-A9DC-50EBF213822F}" srcOrd="1" destOrd="0" presId="urn:microsoft.com/office/officeart/2005/8/layout/lProcess2"/>
    <dgm:cxn modelId="{AFA79AE2-960B-4D12-82CA-8ED77B35BCF3}" type="presParOf" srcId="{EC47EC40-04C1-4498-A9DE-191EDC55D2E3}" destId="{CEBCE098-5849-4029-9F8B-7BD75298056C}" srcOrd="2" destOrd="0" presId="urn:microsoft.com/office/officeart/2005/8/layout/lProcess2"/>
    <dgm:cxn modelId="{E4D323E8-AFCC-4B48-A54A-D0659EDC55D5}" type="presParOf" srcId="{CEBCE098-5849-4029-9F8B-7BD75298056C}" destId="{5734D410-4767-44D2-925E-44A23E90C01F}" srcOrd="0" destOrd="0" presId="urn:microsoft.com/office/officeart/2005/8/layout/lProcess2"/>
    <dgm:cxn modelId="{9993F49F-C648-43DE-8D0A-AABBB1CA90B9}" type="presParOf" srcId="{5734D410-4767-44D2-925E-44A23E90C01F}" destId="{0F0169D8-180F-4CC2-8D69-3EAEDE4A0003}" srcOrd="0" destOrd="0" presId="urn:microsoft.com/office/officeart/2005/8/layout/lProcess2"/>
    <dgm:cxn modelId="{00B5D5CB-221C-4BBD-8B3E-6DBB39363BF9}" type="presParOf" srcId="{5734D410-4767-44D2-925E-44A23E90C01F}" destId="{C0457D77-826C-46C4-82E4-037B40A9EAC9}" srcOrd="1" destOrd="0" presId="urn:microsoft.com/office/officeart/2005/8/layout/lProcess2"/>
    <dgm:cxn modelId="{1712693F-98F2-49BD-9D45-E748CEDF2E56}" type="presParOf" srcId="{5734D410-4767-44D2-925E-44A23E90C01F}" destId="{BF0CE73C-7A12-4F43-9602-269797CAC35E}" srcOrd="2" destOrd="0" presId="urn:microsoft.com/office/officeart/2005/8/layout/lProcess2"/>
    <dgm:cxn modelId="{53BAF79D-FC2C-405E-B61F-9F2C91B92D19}" type="presParOf" srcId="{31A52F92-F423-4EDD-9D27-87FB26CE0C89}" destId="{D7B869CA-0562-47BF-BA3D-FFB5F3BF3EBC}" srcOrd="1" destOrd="0" presId="urn:microsoft.com/office/officeart/2005/8/layout/lProcess2"/>
    <dgm:cxn modelId="{34F81C5C-7D73-4FF4-80A4-9EB011566E18}" type="presParOf" srcId="{31A52F92-F423-4EDD-9D27-87FB26CE0C89}" destId="{C58DB0BE-2B31-4B66-8E6C-07FABFC4BBD8}" srcOrd="2" destOrd="0" presId="urn:microsoft.com/office/officeart/2005/8/layout/lProcess2"/>
    <dgm:cxn modelId="{75782E0E-E1A9-4D98-A52C-714ACCDDCB39}" type="presParOf" srcId="{C58DB0BE-2B31-4B66-8E6C-07FABFC4BBD8}" destId="{81CBA205-7FBE-4BC0-919A-7648A6F32E0F}" srcOrd="0" destOrd="0" presId="urn:microsoft.com/office/officeart/2005/8/layout/lProcess2"/>
    <dgm:cxn modelId="{45B460F2-86D8-4C0E-BC24-AEC4157F90AF}" type="presParOf" srcId="{C58DB0BE-2B31-4B66-8E6C-07FABFC4BBD8}" destId="{B5CFD10A-6E5A-43A9-B294-31C319D87CF1}" srcOrd="1" destOrd="0" presId="urn:microsoft.com/office/officeart/2005/8/layout/lProcess2"/>
    <dgm:cxn modelId="{44977BD6-BA74-48ED-877B-434580665C82}" type="presParOf" srcId="{C58DB0BE-2B31-4B66-8E6C-07FABFC4BBD8}" destId="{78F3FBE6-806A-46A2-A257-E73A4280D333}" srcOrd="2" destOrd="0" presId="urn:microsoft.com/office/officeart/2005/8/layout/lProcess2"/>
    <dgm:cxn modelId="{983AFC7B-9993-4FAE-B04C-82D3D2E22D08}" type="presParOf" srcId="{78F3FBE6-806A-46A2-A257-E73A4280D333}" destId="{C822C203-3F45-4FB9-81EE-7D548F522BDF}" srcOrd="0" destOrd="0" presId="urn:microsoft.com/office/officeart/2005/8/layout/lProcess2"/>
    <dgm:cxn modelId="{FCA94B7D-AD1A-497F-ADD0-F1A3A91F0214}" type="presParOf" srcId="{C822C203-3F45-4FB9-81EE-7D548F522BDF}" destId="{12FB82C7-8320-4B22-9041-198E9EBA621C}" srcOrd="0" destOrd="0" presId="urn:microsoft.com/office/officeart/2005/8/layout/lProcess2"/>
    <dgm:cxn modelId="{33615F2B-1213-4C5A-800C-4F8921A1A93B}" type="presParOf" srcId="{C822C203-3F45-4FB9-81EE-7D548F522BDF}" destId="{C20FE148-633B-4B71-BB5C-5ADF7BCB3D31}" srcOrd="1" destOrd="0" presId="urn:microsoft.com/office/officeart/2005/8/layout/lProcess2"/>
    <dgm:cxn modelId="{F4BEEED0-A543-400A-8B97-CDC0B5CF6336}" type="presParOf" srcId="{C822C203-3F45-4FB9-81EE-7D548F522BDF}" destId="{29CDD0CB-DA52-4A13-BCA4-EF253FA94890}" srcOrd="2" destOrd="0" presId="urn:microsoft.com/office/officeart/2005/8/layout/lProcess2"/>
    <dgm:cxn modelId="{963F5E15-6917-497A-8BEE-6405B3F86DAF}" type="presParOf" srcId="{31A52F92-F423-4EDD-9D27-87FB26CE0C89}" destId="{5E03CEB2-8999-4F6A-BEAC-FEE2FF9B4B69}" srcOrd="3" destOrd="0" presId="urn:microsoft.com/office/officeart/2005/8/layout/lProcess2"/>
    <dgm:cxn modelId="{5F1D27B6-72AE-4596-8040-AF0FAC7B45FD}" type="presParOf" srcId="{31A52F92-F423-4EDD-9D27-87FB26CE0C89}" destId="{E550DC17-679C-4A5F-9C56-B14C04ADADCF}" srcOrd="4" destOrd="0" presId="urn:microsoft.com/office/officeart/2005/8/layout/lProcess2"/>
    <dgm:cxn modelId="{30941747-E31C-4487-8839-1EF0BE67583B}" type="presParOf" srcId="{E550DC17-679C-4A5F-9C56-B14C04ADADCF}" destId="{4F920832-3D7B-494A-924B-279ECE31D78F}" srcOrd="0" destOrd="0" presId="urn:microsoft.com/office/officeart/2005/8/layout/lProcess2"/>
    <dgm:cxn modelId="{6AA5DBB5-7A3D-4E58-902B-678B7B6783FB}" type="presParOf" srcId="{E550DC17-679C-4A5F-9C56-B14C04ADADCF}" destId="{4872DC36-7A9A-4E1A-9AF6-A6071F5AFFAB}" srcOrd="1" destOrd="0" presId="urn:microsoft.com/office/officeart/2005/8/layout/lProcess2"/>
    <dgm:cxn modelId="{CBDC3366-6675-49BE-9933-68887E867CD1}" type="presParOf" srcId="{E550DC17-679C-4A5F-9C56-B14C04ADADCF}" destId="{4232C29D-5884-4E99-A958-D4F70CD14CD2}" srcOrd="2" destOrd="0" presId="urn:microsoft.com/office/officeart/2005/8/layout/lProcess2"/>
    <dgm:cxn modelId="{75BAED08-9684-42B5-A34D-A3502D95D951}" type="presParOf" srcId="{4232C29D-5884-4E99-A958-D4F70CD14CD2}" destId="{2D245DDA-F697-4753-9BB3-80D2287298C6}" srcOrd="0" destOrd="0" presId="urn:microsoft.com/office/officeart/2005/8/layout/lProcess2"/>
    <dgm:cxn modelId="{240AA81B-21D2-43B6-9F56-E61EA819282E}" type="presParOf" srcId="{2D245DDA-F697-4753-9BB3-80D2287298C6}" destId="{D3FD4C1E-4DEC-441F-8B44-DCBD57FB46EC}" srcOrd="0" destOrd="0" presId="urn:microsoft.com/office/officeart/2005/8/layout/lProcess2"/>
    <dgm:cxn modelId="{567964AD-4E7D-4963-AB9E-412804855CB8}" type="presParOf" srcId="{2D245DDA-F697-4753-9BB3-80D2287298C6}" destId="{E1BBB901-4B1A-46C9-8A12-4DEDF4E5E683}" srcOrd="1" destOrd="0" presId="urn:microsoft.com/office/officeart/2005/8/layout/lProcess2"/>
    <dgm:cxn modelId="{8076AF3A-2FC9-4230-BDA3-D262D2525426}" type="presParOf" srcId="{2D245DDA-F697-4753-9BB3-80D2287298C6}" destId="{9CE05766-C10C-4E6B-97A3-DE8FDB1CFFE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80958F-46B6-496E-ACCD-2B8B6A517436}" type="doc">
      <dgm:prSet loTypeId="urn:microsoft.com/office/officeart/2005/8/layout/arrow6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zh-TW" altLang="en-US"/>
        </a:p>
      </dgm:t>
    </dgm:pt>
    <dgm:pt modelId="{21CFE995-2347-4DD8-8C3F-6A031586201F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約僱人員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303E6E0-366A-47AC-891F-6398ACAC4B8E}" type="parTrans" cxnId="{2E0906DC-2F4A-45BF-8D52-540169894C0A}">
      <dgm:prSet/>
      <dgm:spPr/>
      <dgm:t>
        <a:bodyPr/>
        <a:lstStyle/>
        <a:p>
          <a:endParaRPr lang="zh-TW" altLang="en-US"/>
        </a:p>
      </dgm:t>
    </dgm:pt>
    <dgm:pt modelId="{6CA31AB0-592E-4EF3-BA5E-991BF67D7FCE}" type="sibTrans" cxnId="{2E0906DC-2F4A-45BF-8D52-540169894C0A}">
      <dgm:prSet/>
      <dgm:spPr/>
      <dgm:t>
        <a:bodyPr/>
        <a:lstStyle/>
        <a:p>
          <a:endParaRPr lang="zh-TW" altLang="en-US"/>
        </a:p>
      </dgm:t>
    </dgm:pt>
    <dgm:pt modelId="{BA3E5754-9E7D-4B51-9CEA-103B70795D80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約用人員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6E4B606-4174-424A-8A83-3EAB330CC75C}" type="parTrans" cxnId="{6EA2E619-DE9C-4DA4-B87D-513FC407229E}">
      <dgm:prSet/>
      <dgm:spPr/>
      <dgm:t>
        <a:bodyPr/>
        <a:lstStyle/>
        <a:p>
          <a:endParaRPr lang="zh-TW" altLang="en-US"/>
        </a:p>
      </dgm:t>
    </dgm:pt>
    <dgm:pt modelId="{E218BD69-DE2A-4769-ABD3-4F3293DAA217}" type="sibTrans" cxnId="{6EA2E619-DE9C-4DA4-B87D-513FC407229E}">
      <dgm:prSet/>
      <dgm:spPr/>
      <dgm:t>
        <a:bodyPr/>
        <a:lstStyle/>
        <a:p>
          <a:endParaRPr lang="zh-TW" altLang="en-US"/>
        </a:p>
      </dgm:t>
    </dgm:pt>
    <dgm:pt modelId="{C1E5B09D-E044-4E4E-9917-6F5A99623143}" type="pres">
      <dgm:prSet presAssocID="{8180958F-46B6-496E-ACCD-2B8B6A51743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47D43AB-4D8A-448B-B7E4-AEF51E4650B2}" type="pres">
      <dgm:prSet presAssocID="{8180958F-46B6-496E-ACCD-2B8B6A517436}" presName="ribbon" presStyleLbl="node1" presStyleIdx="0" presStyleCnt="1" custLinFactNeighborX="1" custLinFactNeighborY="510"/>
      <dgm:spPr/>
    </dgm:pt>
    <dgm:pt modelId="{6E107B93-3247-4DEE-967F-94B4063EBC3D}" type="pres">
      <dgm:prSet presAssocID="{8180958F-46B6-496E-ACCD-2B8B6A517436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FF4181-75EE-4A56-B7DF-219B4E3DE1BE}" type="pres">
      <dgm:prSet presAssocID="{8180958F-46B6-496E-ACCD-2B8B6A517436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E0906DC-2F4A-45BF-8D52-540169894C0A}" srcId="{8180958F-46B6-496E-ACCD-2B8B6A517436}" destId="{21CFE995-2347-4DD8-8C3F-6A031586201F}" srcOrd="0" destOrd="0" parTransId="{4303E6E0-366A-47AC-891F-6398ACAC4B8E}" sibTransId="{6CA31AB0-592E-4EF3-BA5E-991BF67D7FCE}"/>
    <dgm:cxn modelId="{6EA2E619-DE9C-4DA4-B87D-513FC407229E}" srcId="{8180958F-46B6-496E-ACCD-2B8B6A517436}" destId="{BA3E5754-9E7D-4B51-9CEA-103B70795D80}" srcOrd="1" destOrd="0" parTransId="{16E4B606-4174-424A-8A83-3EAB330CC75C}" sibTransId="{E218BD69-DE2A-4769-ABD3-4F3293DAA217}"/>
    <dgm:cxn modelId="{D9319FC7-8A83-4CF3-B9FB-E54495930DCD}" type="presOf" srcId="{21CFE995-2347-4DD8-8C3F-6A031586201F}" destId="{6E107B93-3247-4DEE-967F-94B4063EBC3D}" srcOrd="0" destOrd="0" presId="urn:microsoft.com/office/officeart/2005/8/layout/arrow6"/>
    <dgm:cxn modelId="{C8C3BB03-A4DC-4DC0-80B0-AECD72C01EDF}" type="presOf" srcId="{8180958F-46B6-496E-ACCD-2B8B6A517436}" destId="{C1E5B09D-E044-4E4E-9917-6F5A99623143}" srcOrd="0" destOrd="0" presId="urn:microsoft.com/office/officeart/2005/8/layout/arrow6"/>
    <dgm:cxn modelId="{0891AB11-AA99-45ED-8466-4FDD73C41E52}" type="presOf" srcId="{BA3E5754-9E7D-4B51-9CEA-103B70795D80}" destId="{ACFF4181-75EE-4A56-B7DF-219B4E3DE1BE}" srcOrd="0" destOrd="0" presId="urn:microsoft.com/office/officeart/2005/8/layout/arrow6"/>
    <dgm:cxn modelId="{B46464CC-3063-4BF0-9F3A-B120C34F79C3}" type="presParOf" srcId="{C1E5B09D-E044-4E4E-9917-6F5A99623143}" destId="{A47D43AB-4D8A-448B-B7E4-AEF51E4650B2}" srcOrd="0" destOrd="0" presId="urn:microsoft.com/office/officeart/2005/8/layout/arrow6"/>
    <dgm:cxn modelId="{B602A54A-1ABB-4C61-AF2B-FE43A53E1891}" type="presParOf" srcId="{C1E5B09D-E044-4E4E-9917-6F5A99623143}" destId="{6E107B93-3247-4DEE-967F-94B4063EBC3D}" srcOrd="1" destOrd="0" presId="urn:microsoft.com/office/officeart/2005/8/layout/arrow6"/>
    <dgm:cxn modelId="{80806790-03B1-4042-8520-677D82927914}" type="presParOf" srcId="{C1E5B09D-E044-4E4E-9917-6F5A99623143}" destId="{ACFF4181-75EE-4A56-B7DF-219B4E3DE1B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7C0F39-A6D0-4B94-B0B5-D59D41F88C7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3D935E6-A354-4C1C-8836-970BF1485B52}">
      <dgm:prSet phldrT="[文字]" custT="1"/>
      <dgm:spPr/>
      <dgm:t>
        <a:bodyPr/>
        <a:lstStyle/>
        <a:p>
          <a:r>
            <a:rPr lang="zh-TW" sz="3900" b="1" u="none" dirty="0" smtClean="0">
              <a:latin typeface="標楷體" panose="03000509000000000000" pitchFamily="65" charset="-120"/>
              <a:ea typeface="標楷體" panose="03000509000000000000" pitchFamily="65" charset="-120"/>
            </a:rPr>
            <a:t>約用</a:t>
          </a:r>
          <a:endParaRPr lang="en-US" altLang="zh-TW" sz="3900" b="1" u="none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sz="3900" b="1" u="none" dirty="0" smtClean="0">
              <a:latin typeface="標楷體" panose="03000509000000000000" pitchFamily="65" charset="-120"/>
              <a:ea typeface="標楷體" panose="03000509000000000000" pitchFamily="65" charset="-120"/>
            </a:rPr>
            <a:t>人員</a:t>
          </a:r>
          <a:endParaRPr lang="en-US" altLang="zh-TW" sz="3900" b="1" u="none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sz="3600" b="1" u="sng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sz="3600" b="1" u="sng" dirty="0" smtClean="0">
              <a:latin typeface="標楷體" panose="03000509000000000000" pitchFamily="65" charset="-120"/>
              <a:ea typeface="標楷體" panose="03000509000000000000" pitchFamily="65" charset="-120"/>
            </a:rPr>
            <a:t>約用報酬標準表</a:t>
          </a:r>
          <a:r>
            <a:rPr lang="en-US" altLang="zh-TW" sz="3600" b="1" u="sng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36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C7F33CC-AB81-4DD3-8044-CCCEA779DD72}" type="parTrans" cxnId="{91D65A71-DB22-455C-A5B9-49584289470B}">
      <dgm:prSet/>
      <dgm:spPr/>
      <dgm:t>
        <a:bodyPr/>
        <a:lstStyle/>
        <a:p>
          <a:endParaRPr lang="zh-TW" altLang="en-US"/>
        </a:p>
      </dgm:t>
    </dgm:pt>
    <dgm:pt modelId="{5F227767-B4B0-4CBC-A759-D058614045A9}" type="sibTrans" cxnId="{91D65A71-DB22-455C-A5B9-49584289470B}">
      <dgm:prSet/>
      <dgm:spPr/>
      <dgm:t>
        <a:bodyPr/>
        <a:lstStyle/>
        <a:p>
          <a:endParaRPr lang="zh-TW" altLang="en-US"/>
        </a:p>
      </dgm:t>
    </dgm:pt>
    <dgm:pt modelId="{D6A52BB4-4579-48EC-ACCA-2BC3621EEADF}">
      <dgm:prSet phldrT="[文字]" custT="1"/>
      <dgm:spPr/>
      <dgm:t>
        <a:bodyPr/>
        <a:lstStyle/>
        <a:p>
          <a:r>
            <a:rPr lang="zh-TW" altLang="en-US" sz="3200" b="1" u="none" dirty="0" smtClean="0">
              <a:latin typeface="標楷體" panose="03000509000000000000" pitchFamily="65" charset="-120"/>
              <a:ea typeface="標楷體" panose="03000509000000000000" pitchFamily="65" charset="-120"/>
            </a:rPr>
            <a:t>現職約聘僱人員</a:t>
          </a:r>
          <a:endParaRPr lang="zh-TW" altLang="en-US" sz="3200" b="1" u="none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D1BFC73-9AFD-466C-B4DA-0E1E38610F76}" type="parTrans" cxnId="{585E9EFD-724F-4150-A01F-23A819CD5ED8}">
      <dgm:prSet/>
      <dgm:spPr/>
      <dgm:t>
        <a:bodyPr/>
        <a:lstStyle/>
        <a:p>
          <a:endParaRPr lang="zh-TW" altLang="en-US"/>
        </a:p>
      </dgm:t>
    </dgm:pt>
    <dgm:pt modelId="{17CB439E-30F3-4FBF-8DE5-773DFD60E012}" type="sibTrans" cxnId="{585E9EFD-724F-4150-A01F-23A819CD5ED8}">
      <dgm:prSet/>
      <dgm:spPr/>
      <dgm:t>
        <a:bodyPr/>
        <a:lstStyle/>
        <a:p>
          <a:endParaRPr lang="zh-TW" altLang="en-US"/>
        </a:p>
      </dgm:t>
    </dgm:pt>
    <dgm:pt modelId="{E6E87506-4FAA-49CE-B0B8-4CD33C75EF59}">
      <dgm:prSet phldrT="[文字]" custT="1"/>
      <dgm:spPr/>
      <dgm:t>
        <a:bodyPr/>
        <a:lstStyle/>
        <a:p>
          <a:r>
            <a:rPr lang="zh-TW" altLang="en-US" sz="3200" b="1" u="none" dirty="0" smtClean="0">
              <a:latin typeface="標楷體" panose="03000509000000000000" pitchFamily="65" charset="-120"/>
              <a:ea typeface="標楷體" panose="03000509000000000000" pitchFamily="65" charset="-120"/>
            </a:rPr>
            <a:t>中央補助經費進用之約用人員</a:t>
          </a:r>
          <a:endParaRPr lang="zh-TW" altLang="en-US" sz="3200" b="1" u="none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B2CBF08-F04F-440B-8FA8-0BB24405CF48}" type="parTrans" cxnId="{16769C3A-DA50-4634-8097-0DB60087BC70}">
      <dgm:prSet/>
      <dgm:spPr/>
      <dgm:t>
        <a:bodyPr/>
        <a:lstStyle/>
        <a:p>
          <a:endParaRPr lang="zh-TW" altLang="en-US"/>
        </a:p>
      </dgm:t>
    </dgm:pt>
    <dgm:pt modelId="{3C43216B-CF31-4744-BBEA-C908A4187C96}" type="sibTrans" cxnId="{16769C3A-DA50-4634-8097-0DB60087BC70}">
      <dgm:prSet/>
      <dgm:spPr/>
      <dgm:t>
        <a:bodyPr/>
        <a:lstStyle/>
        <a:p>
          <a:endParaRPr lang="zh-TW" altLang="en-US"/>
        </a:p>
      </dgm:t>
    </dgm:pt>
    <dgm:pt modelId="{F5EE54F7-B754-4D92-A5DA-DA792AA11D5B}">
      <dgm:prSet phldrT="[文字]" custT="1"/>
      <dgm:spPr/>
      <dgm:t>
        <a:bodyPr/>
        <a:lstStyle/>
        <a:p>
          <a:r>
            <a:rPr lang="zh-TW" altLang="en-US" sz="2800" b="1" u="none" dirty="0" smtClean="0">
              <a:latin typeface="標楷體" panose="03000509000000000000" pitchFamily="65" charset="-120"/>
              <a:ea typeface="標楷體" panose="03000509000000000000" pitchFamily="65" charset="-120"/>
            </a:rPr>
            <a:t>其原支薪未達三級，</a:t>
          </a:r>
          <a:r>
            <a:rPr lang="zh-TW" sz="2800" b="1" u="none" dirty="0" smtClean="0">
              <a:latin typeface="標楷體" panose="03000509000000000000" pitchFamily="65" charset="-120"/>
              <a:ea typeface="標楷體" panose="03000509000000000000" pitchFamily="65" charset="-120"/>
            </a:rPr>
            <a:t>以三級起敘</a:t>
          </a:r>
          <a:r>
            <a:rPr lang="zh-TW" altLang="en-US" sz="2800" b="1" u="none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，超過三級未達四級者，以四級起敘，超過四級未達五級者，以五級起敘，超過五級者以五級起敘。</a:t>
          </a:r>
          <a:endParaRPr lang="zh-TW" altLang="en-US" sz="2800" b="1" u="none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4B95BA8-5D5F-48C4-B50D-D267DD4377AA}" type="parTrans" cxnId="{EC189C93-2606-4D4D-B77B-931CA7E12F55}">
      <dgm:prSet/>
      <dgm:spPr/>
      <dgm:t>
        <a:bodyPr/>
        <a:lstStyle/>
        <a:p>
          <a:endParaRPr lang="zh-TW" altLang="en-US"/>
        </a:p>
      </dgm:t>
    </dgm:pt>
    <dgm:pt modelId="{0D7A3F8F-BD0D-4763-B6F4-DCD52F9B0129}" type="sibTrans" cxnId="{EC189C93-2606-4D4D-B77B-931CA7E12F55}">
      <dgm:prSet/>
      <dgm:spPr/>
      <dgm:t>
        <a:bodyPr/>
        <a:lstStyle/>
        <a:p>
          <a:endParaRPr lang="zh-TW" altLang="en-US"/>
        </a:p>
      </dgm:t>
    </dgm:pt>
    <dgm:pt modelId="{E8EDB8C5-AD92-4FE8-BE57-B40855E35ABA}" type="pres">
      <dgm:prSet presAssocID="{D57C0F39-A6D0-4B94-B0B5-D59D41F88C7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55D6736C-7EBE-46D0-A8CB-862F689E09D2}" type="pres">
      <dgm:prSet presAssocID="{B3D935E6-A354-4C1C-8836-970BF1485B52}" presName="thickLine" presStyleLbl="alignNode1" presStyleIdx="0" presStyleCnt="1"/>
      <dgm:spPr/>
    </dgm:pt>
    <dgm:pt modelId="{AE7E48F3-3ECE-4B8C-A49F-5F0D3359E780}" type="pres">
      <dgm:prSet presAssocID="{B3D935E6-A354-4C1C-8836-970BF1485B52}" presName="horz1" presStyleCnt="0"/>
      <dgm:spPr/>
    </dgm:pt>
    <dgm:pt modelId="{826982FD-07AB-4154-B3A8-B478DFDA856A}" type="pres">
      <dgm:prSet presAssocID="{B3D935E6-A354-4C1C-8836-970BF1485B52}" presName="tx1" presStyleLbl="revTx" presStyleIdx="0" presStyleCnt="4"/>
      <dgm:spPr/>
      <dgm:t>
        <a:bodyPr/>
        <a:lstStyle/>
        <a:p>
          <a:endParaRPr lang="zh-TW" altLang="en-US"/>
        </a:p>
      </dgm:t>
    </dgm:pt>
    <dgm:pt modelId="{878976BF-9799-4683-AACB-2EF71A23B509}" type="pres">
      <dgm:prSet presAssocID="{B3D935E6-A354-4C1C-8836-970BF1485B52}" presName="vert1" presStyleCnt="0"/>
      <dgm:spPr/>
    </dgm:pt>
    <dgm:pt modelId="{F8938A07-ECEC-4FBC-AAE3-F50825381F27}" type="pres">
      <dgm:prSet presAssocID="{D6A52BB4-4579-48EC-ACCA-2BC3621EEADF}" presName="vertSpace2a" presStyleCnt="0"/>
      <dgm:spPr/>
    </dgm:pt>
    <dgm:pt modelId="{3E67AA9D-BE14-426F-9507-0CBF1178BC09}" type="pres">
      <dgm:prSet presAssocID="{D6A52BB4-4579-48EC-ACCA-2BC3621EEADF}" presName="horz2" presStyleCnt="0"/>
      <dgm:spPr/>
    </dgm:pt>
    <dgm:pt modelId="{6DA0A481-F696-42E5-A59D-A7251CDEBF85}" type="pres">
      <dgm:prSet presAssocID="{D6A52BB4-4579-48EC-ACCA-2BC3621EEADF}" presName="horzSpace2" presStyleCnt="0"/>
      <dgm:spPr/>
    </dgm:pt>
    <dgm:pt modelId="{BD683F71-DF1F-4304-930E-2FC2F2FD3474}" type="pres">
      <dgm:prSet presAssocID="{D6A52BB4-4579-48EC-ACCA-2BC3621EEADF}" presName="tx2" presStyleLbl="revTx" presStyleIdx="1" presStyleCnt="4"/>
      <dgm:spPr/>
      <dgm:t>
        <a:bodyPr/>
        <a:lstStyle/>
        <a:p>
          <a:endParaRPr lang="zh-TW" altLang="en-US"/>
        </a:p>
      </dgm:t>
    </dgm:pt>
    <dgm:pt modelId="{4B905BC8-7521-4A10-877D-CE44AF1BED2E}" type="pres">
      <dgm:prSet presAssocID="{D6A52BB4-4579-48EC-ACCA-2BC3621EEADF}" presName="vert2" presStyleCnt="0"/>
      <dgm:spPr/>
    </dgm:pt>
    <dgm:pt modelId="{4A35745F-B0C5-41D6-A494-AAC5D3CE9097}" type="pres">
      <dgm:prSet presAssocID="{D6A52BB4-4579-48EC-ACCA-2BC3621EEADF}" presName="thinLine2b" presStyleLbl="callout" presStyleIdx="0" presStyleCnt="3"/>
      <dgm:spPr/>
    </dgm:pt>
    <dgm:pt modelId="{36360735-C099-4E2C-AAA9-739113B1BF12}" type="pres">
      <dgm:prSet presAssocID="{D6A52BB4-4579-48EC-ACCA-2BC3621EEADF}" presName="vertSpace2b" presStyleCnt="0"/>
      <dgm:spPr/>
    </dgm:pt>
    <dgm:pt modelId="{003BE937-C4C2-4471-A23D-C1A7DFC7A31C}" type="pres">
      <dgm:prSet presAssocID="{E6E87506-4FAA-49CE-B0B8-4CD33C75EF59}" presName="horz2" presStyleCnt="0"/>
      <dgm:spPr/>
    </dgm:pt>
    <dgm:pt modelId="{B8B0F557-87F0-4E5D-8D40-731166CDD957}" type="pres">
      <dgm:prSet presAssocID="{E6E87506-4FAA-49CE-B0B8-4CD33C75EF59}" presName="horzSpace2" presStyleCnt="0"/>
      <dgm:spPr/>
    </dgm:pt>
    <dgm:pt modelId="{ADB015E0-B66F-4DCE-AFC2-7BF41739D72F}" type="pres">
      <dgm:prSet presAssocID="{E6E87506-4FAA-49CE-B0B8-4CD33C75EF59}" presName="tx2" presStyleLbl="revTx" presStyleIdx="2" presStyleCnt="4"/>
      <dgm:spPr/>
      <dgm:t>
        <a:bodyPr/>
        <a:lstStyle/>
        <a:p>
          <a:endParaRPr lang="zh-TW" altLang="en-US"/>
        </a:p>
      </dgm:t>
    </dgm:pt>
    <dgm:pt modelId="{22085D22-A08A-4C24-B952-42EE8C4937B0}" type="pres">
      <dgm:prSet presAssocID="{E6E87506-4FAA-49CE-B0B8-4CD33C75EF59}" presName="vert2" presStyleCnt="0"/>
      <dgm:spPr/>
    </dgm:pt>
    <dgm:pt modelId="{73769615-63A2-4060-97C2-7F940CA39E73}" type="pres">
      <dgm:prSet presAssocID="{E6E87506-4FAA-49CE-B0B8-4CD33C75EF59}" presName="thinLine2b" presStyleLbl="callout" presStyleIdx="1" presStyleCnt="3"/>
      <dgm:spPr/>
    </dgm:pt>
    <dgm:pt modelId="{1CCD215C-B7FF-4DF0-9FF7-2DD23336CAD8}" type="pres">
      <dgm:prSet presAssocID="{E6E87506-4FAA-49CE-B0B8-4CD33C75EF59}" presName="vertSpace2b" presStyleCnt="0"/>
      <dgm:spPr/>
    </dgm:pt>
    <dgm:pt modelId="{B7CC44DA-F20E-4913-A96A-0D30297358A7}" type="pres">
      <dgm:prSet presAssocID="{F5EE54F7-B754-4D92-A5DA-DA792AA11D5B}" presName="horz2" presStyleCnt="0"/>
      <dgm:spPr/>
    </dgm:pt>
    <dgm:pt modelId="{53CB9FBF-31DA-4507-B87E-AFCB066682DD}" type="pres">
      <dgm:prSet presAssocID="{F5EE54F7-B754-4D92-A5DA-DA792AA11D5B}" presName="horzSpace2" presStyleCnt="0"/>
      <dgm:spPr/>
    </dgm:pt>
    <dgm:pt modelId="{CF16017D-8B25-4DA5-A3D7-75E75A4D0E54}" type="pres">
      <dgm:prSet presAssocID="{F5EE54F7-B754-4D92-A5DA-DA792AA11D5B}" presName="tx2" presStyleLbl="revTx" presStyleIdx="3" presStyleCnt="4" custScaleY="145296"/>
      <dgm:spPr/>
      <dgm:t>
        <a:bodyPr/>
        <a:lstStyle/>
        <a:p>
          <a:endParaRPr lang="zh-TW" altLang="en-US"/>
        </a:p>
      </dgm:t>
    </dgm:pt>
    <dgm:pt modelId="{FF0D0429-9D6F-443C-A5AA-0AD2F403CBE4}" type="pres">
      <dgm:prSet presAssocID="{F5EE54F7-B754-4D92-A5DA-DA792AA11D5B}" presName="vert2" presStyleCnt="0"/>
      <dgm:spPr/>
    </dgm:pt>
    <dgm:pt modelId="{0686E18A-4E03-4A81-B038-E5781C629AF6}" type="pres">
      <dgm:prSet presAssocID="{F5EE54F7-B754-4D92-A5DA-DA792AA11D5B}" presName="thinLine2b" presStyleLbl="callout" presStyleIdx="2" presStyleCnt="3"/>
      <dgm:spPr/>
    </dgm:pt>
    <dgm:pt modelId="{9F42274E-399C-41E7-AE43-48F469C3A927}" type="pres">
      <dgm:prSet presAssocID="{F5EE54F7-B754-4D92-A5DA-DA792AA11D5B}" presName="vertSpace2b" presStyleCnt="0"/>
      <dgm:spPr/>
    </dgm:pt>
  </dgm:ptLst>
  <dgm:cxnLst>
    <dgm:cxn modelId="{B57C4FAF-362C-479E-8437-72063B51DD21}" type="presOf" srcId="{D57C0F39-A6D0-4B94-B0B5-D59D41F88C7D}" destId="{E8EDB8C5-AD92-4FE8-BE57-B40855E35ABA}" srcOrd="0" destOrd="0" presId="urn:microsoft.com/office/officeart/2008/layout/LinedList"/>
    <dgm:cxn modelId="{6F24B37F-448A-45BA-9657-D3B83C752A15}" type="presOf" srcId="{E6E87506-4FAA-49CE-B0B8-4CD33C75EF59}" destId="{ADB015E0-B66F-4DCE-AFC2-7BF41739D72F}" srcOrd="0" destOrd="0" presId="urn:microsoft.com/office/officeart/2008/layout/LinedList"/>
    <dgm:cxn modelId="{91D65A71-DB22-455C-A5B9-49584289470B}" srcId="{D57C0F39-A6D0-4B94-B0B5-D59D41F88C7D}" destId="{B3D935E6-A354-4C1C-8836-970BF1485B52}" srcOrd="0" destOrd="0" parTransId="{BC7F33CC-AB81-4DD3-8044-CCCEA779DD72}" sibTransId="{5F227767-B4B0-4CBC-A759-D058614045A9}"/>
    <dgm:cxn modelId="{1B5FFE93-8013-483F-939F-BE41250EAF5F}" type="presOf" srcId="{B3D935E6-A354-4C1C-8836-970BF1485B52}" destId="{826982FD-07AB-4154-B3A8-B478DFDA856A}" srcOrd="0" destOrd="0" presId="urn:microsoft.com/office/officeart/2008/layout/LinedList"/>
    <dgm:cxn modelId="{9EF1E1A7-0EEE-4719-ABEF-F5C25871F977}" type="presOf" srcId="{D6A52BB4-4579-48EC-ACCA-2BC3621EEADF}" destId="{BD683F71-DF1F-4304-930E-2FC2F2FD3474}" srcOrd="0" destOrd="0" presId="urn:microsoft.com/office/officeart/2008/layout/LinedList"/>
    <dgm:cxn modelId="{EC189C93-2606-4D4D-B77B-931CA7E12F55}" srcId="{B3D935E6-A354-4C1C-8836-970BF1485B52}" destId="{F5EE54F7-B754-4D92-A5DA-DA792AA11D5B}" srcOrd="2" destOrd="0" parTransId="{E4B95BA8-5D5F-48C4-B50D-D267DD4377AA}" sibTransId="{0D7A3F8F-BD0D-4763-B6F4-DCD52F9B0129}"/>
    <dgm:cxn modelId="{585E9EFD-724F-4150-A01F-23A819CD5ED8}" srcId="{B3D935E6-A354-4C1C-8836-970BF1485B52}" destId="{D6A52BB4-4579-48EC-ACCA-2BC3621EEADF}" srcOrd="0" destOrd="0" parTransId="{9D1BFC73-9AFD-466C-B4DA-0E1E38610F76}" sibTransId="{17CB439E-30F3-4FBF-8DE5-773DFD60E012}"/>
    <dgm:cxn modelId="{93FD13F3-4EF5-408C-A58D-6F1E0EFE89CC}" type="presOf" srcId="{F5EE54F7-B754-4D92-A5DA-DA792AA11D5B}" destId="{CF16017D-8B25-4DA5-A3D7-75E75A4D0E54}" srcOrd="0" destOrd="0" presId="urn:microsoft.com/office/officeart/2008/layout/LinedList"/>
    <dgm:cxn modelId="{16769C3A-DA50-4634-8097-0DB60087BC70}" srcId="{B3D935E6-A354-4C1C-8836-970BF1485B52}" destId="{E6E87506-4FAA-49CE-B0B8-4CD33C75EF59}" srcOrd="1" destOrd="0" parTransId="{2B2CBF08-F04F-440B-8FA8-0BB24405CF48}" sibTransId="{3C43216B-CF31-4744-BBEA-C908A4187C96}"/>
    <dgm:cxn modelId="{805A9A74-AC96-4417-A45A-4F67C362B9BF}" type="presParOf" srcId="{E8EDB8C5-AD92-4FE8-BE57-B40855E35ABA}" destId="{55D6736C-7EBE-46D0-A8CB-862F689E09D2}" srcOrd="0" destOrd="0" presId="urn:microsoft.com/office/officeart/2008/layout/LinedList"/>
    <dgm:cxn modelId="{9CE8D84D-5D16-4518-86A8-B1BFD498A490}" type="presParOf" srcId="{E8EDB8C5-AD92-4FE8-BE57-B40855E35ABA}" destId="{AE7E48F3-3ECE-4B8C-A49F-5F0D3359E780}" srcOrd="1" destOrd="0" presId="urn:microsoft.com/office/officeart/2008/layout/LinedList"/>
    <dgm:cxn modelId="{A27AA790-7A2A-4141-8971-9C2BD1DA99E9}" type="presParOf" srcId="{AE7E48F3-3ECE-4B8C-A49F-5F0D3359E780}" destId="{826982FD-07AB-4154-B3A8-B478DFDA856A}" srcOrd="0" destOrd="0" presId="urn:microsoft.com/office/officeart/2008/layout/LinedList"/>
    <dgm:cxn modelId="{7C645A1D-64E9-45E0-92F8-0F8A9A366F4C}" type="presParOf" srcId="{AE7E48F3-3ECE-4B8C-A49F-5F0D3359E780}" destId="{878976BF-9799-4683-AACB-2EF71A23B509}" srcOrd="1" destOrd="0" presId="urn:microsoft.com/office/officeart/2008/layout/LinedList"/>
    <dgm:cxn modelId="{9793CE1E-5C26-46EE-B80D-C9038F0414AA}" type="presParOf" srcId="{878976BF-9799-4683-AACB-2EF71A23B509}" destId="{F8938A07-ECEC-4FBC-AAE3-F50825381F27}" srcOrd="0" destOrd="0" presId="urn:microsoft.com/office/officeart/2008/layout/LinedList"/>
    <dgm:cxn modelId="{4EBB45DD-B421-4273-8273-7B40A7054EFE}" type="presParOf" srcId="{878976BF-9799-4683-AACB-2EF71A23B509}" destId="{3E67AA9D-BE14-426F-9507-0CBF1178BC09}" srcOrd="1" destOrd="0" presId="urn:microsoft.com/office/officeart/2008/layout/LinedList"/>
    <dgm:cxn modelId="{10C087F8-436E-4616-88E1-EF55B27BD063}" type="presParOf" srcId="{3E67AA9D-BE14-426F-9507-0CBF1178BC09}" destId="{6DA0A481-F696-42E5-A59D-A7251CDEBF85}" srcOrd="0" destOrd="0" presId="urn:microsoft.com/office/officeart/2008/layout/LinedList"/>
    <dgm:cxn modelId="{A0A13323-0A3F-4AC0-9637-A04F55F43DFD}" type="presParOf" srcId="{3E67AA9D-BE14-426F-9507-0CBF1178BC09}" destId="{BD683F71-DF1F-4304-930E-2FC2F2FD3474}" srcOrd="1" destOrd="0" presId="urn:microsoft.com/office/officeart/2008/layout/LinedList"/>
    <dgm:cxn modelId="{96F6DB0A-319D-410C-A6B1-C3C35B256CC0}" type="presParOf" srcId="{3E67AA9D-BE14-426F-9507-0CBF1178BC09}" destId="{4B905BC8-7521-4A10-877D-CE44AF1BED2E}" srcOrd="2" destOrd="0" presId="urn:microsoft.com/office/officeart/2008/layout/LinedList"/>
    <dgm:cxn modelId="{57E04947-E619-4E11-B317-B8012A3AB042}" type="presParOf" srcId="{878976BF-9799-4683-AACB-2EF71A23B509}" destId="{4A35745F-B0C5-41D6-A494-AAC5D3CE9097}" srcOrd="2" destOrd="0" presId="urn:microsoft.com/office/officeart/2008/layout/LinedList"/>
    <dgm:cxn modelId="{3997612D-B7E1-4456-8B78-43CEC161D6D1}" type="presParOf" srcId="{878976BF-9799-4683-AACB-2EF71A23B509}" destId="{36360735-C099-4E2C-AAA9-739113B1BF12}" srcOrd="3" destOrd="0" presId="urn:microsoft.com/office/officeart/2008/layout/LinedList"/>
    <dgm:cxn modelId="{95FB610D-0458-4AF4-A795-5833A2FD0C55}" type="presParOf" srcId="{878976BF-9799-4683-AACB-2EF71A23B509}" destId="{003BE937-C4C2-4471-A23D-C1A7DFC7A31C}" srcOrd="4" destOrd="0" presId="urn:microsoft.com/office/officeart/2008/layout/LinedList"/>
    <dgm:cxn modelId="{4EB989A4-0AAA-4C20-B0B9-71FEEDDEC624}" type="presParOf" srcId="{003BE937-C4C2-4471-A23D-C1A7DFC7A31C}" destId="{B8B0F557-87F0-4E5D-8D40-731166CDD957}" srcOrd="0" destOrd="0" presId="urn:microsoft.com/office/officeart/2008/layout/LinedList"/>
    <dgm:cxn modelId="{739D171A-A1E6-401B-83B6-6B4BEA10E522}" type="presParOf" srcId="{003BE937-C4C2-4471-A23D-C1A7DFC7A31C}" destId="{ADB015E0-B66F-4DCE-AFC2-7BF41739D72F}" srcOrd="1" destOrd="0" presId="urn:microsoft.com/office/officeart/2008/layout/LinedList"/>
    <dgm:cxn modelId="{D9914F67-6661-4698-A56E-35386561739D}" type="presParOf" srcId="{003BE937-C4C2-4471-A23D-C1A7DFC7A31C}" destId="{22085D22-A08A-4C24-B952-42EE8C4937B0}" srcOrd="2" destOrd="0" presId="urn:microsoft.com/office/officeart/2008/layout/LinedList"/>
    <dgm:cxn modelId="{EE1A0671-D148-49CD-AA10-5EF352DA1075}" type="presParOf" srcId="{878976BF-9799-4683-AACB-2EF71A23B509}" destId="{73769615-63A2-4060-97C2-7F940CA39E73}" srcOrd="5" destOrd="0" presId="urn:microsoft.com/office/officeart/2008/layout/LinedList"/>
    <dgm:cxn modelId="{5075160D-F01E-4F5B-A7C4-7E2609A5AC4A}" type="presParOf" srcId="{878976BF-9799-4683-AACB-2EF71A23B509}" destId="{1CCD215C-B7FF-4DF0-9FF7-2DD23336CAD8}" srcOrd="6" destOrd="0" presId="urn:microsoft.com/office/officeart/2008/layout/LinedList"/>
    <dgm:cxn modelId="{89C056E0-3111-4E15-95CA-9EAEA3F54ED4}" type="presParOf" srcId="{878976BF-9799-4683-AACB-2EF71A23B509}" destId="{B7CC44DA-F20E-4913-A96A-0D30297358A7}" srcOrd="7" destOrd="0" presId="urn:microsoft.com/office/officeart/2008/layout/LinedList"/>
    <dgm:cxn modelId="{AA3B7228-277A-4A09-978A-B76FCF3741FB}" type="presParOf" srcId="{B7CC44DA-F20E-4913-A96A-0D30297358A7}" destId="{53CB9FBF-31DA-4507-B87E-AFCB066682DD}" srcOrd="0" destOrd="0" presId="urn:microsoft.com/office/officeart/2008/layout/LinedList"/>
    <dgm:cxn modelId="{A5401135-BD40-4E5A-87B1-E0986449FE1C}" type="presParOf" srcId="{B7CC44DA-F20E-4913-A96A-0D30297358A7}" destId="{CF16017D-8B25-4DA5-A3D7-75E75A4D0E54}" srcOrd="1" destOrd="0" presId="urn:microsoft.com/office/officeart/2008/layout/LinedList"/>
    <dgm:cxn modelId="{CFBC1742-9014-46B0-BDF9-10DC1F1965F7}" type="presParOf" srcId="{B7CC44DA-F20E-4913-A96A-0D30297358A7}" destId="{FF0D0429-9D6F-443C-A5AA-0AD2F403CBE4}" srcOrd="2" destOrd="0" presId="urn:microsoft.com/office/officeart/2008/layout/LinedList"/>
    <dgm:cxn modelId="{21A46FB8-F14B-43BB-AF7A-80B734F1B83F}" type="presParOf" srcId="{878976BF-9799-4683-AACB-2EF71A23B509}" destId="{0686E18A-4E03-4A81-B038-E5781C629AF6}" srcOrd="8" destOrd="0" presId="urn:microsoft.com/office/officeart/2008/layout/LinedList"/>
    <dgm:cxn modelId="{229D318B-46FE-4942-9E41-96E01326437A}" type="presParOf" srcId="{878976BF-9799-4683-AACB-2EF71A23B509}" destId="{9F42274E-399C-41E7-AE43-48F469C3A92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AB2E7FF-C23A-41EE-9E95-388BB2A53BD6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zh-TW" altLang="en-US"/>
        </a:p>
      </dgm:t>
    </dgm:pt>
    <dgm:pt modelId="{01A6F625-3553-4849-B9BA-D1BD182920A2}">
      <dgm:prSet phldrT="[文字]" custT="1"/>
      <dgm:spPr/>
      <dgm:t>
        <a:bodyPr/>
        <a:lstStyle/>
        <a:p>
          <a:r>
            <a:rPr lang="zh-TW" altLang="en-US" sz="32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晉升一級</a:t>
          </a:r>
          <a:endParaRPr lang="zh-TW" altLang="en-US" sz="32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008C6D9-E7F0-4009-930D-CC30A8960D1D}" type="parTrans" cxnId="{CBB174BC-46B9-41F6-9104-F98DB7C30654}">
      <dgm:prSet/>
      <dgm:spPr/>
      <dgm:t>
        <a:bodyPr/>
        <a:lstStyle/>
        <a:p>
          <a:endParaRPr lang="zh-TW" altLang="en-US"/>
        </a:p>
      </dgm:t>
    </dgm:pt>
    <dgm:pt modelId="{FD407924-ED9E-4646-A527-35F8607DA2CC}" type="sibTrans" cxnId="{CBB174BC-46B9-41F6-9104-F98DB7C30654}">
      <dgm:prSet/>
      <dgm:spPr/>
      <dgm:t>
        <a:bodyPr/>
        <a:lstStyle/>
        <a:p>
          <a:endParaRPr lang="zh-TW" altLang="en-US"/>
        </a:p>
      </dgm:t>
    </dgm:pt>
    <dgm:pt modelId="{61A2AF7E-44B5-4FE6-9A72-AA2F9D126F62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連</a:t>
          </a:r>
          <a:r>
            <a:rPr 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續二年考列甲等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375B9B1-A95D-4229-AE2F-241724CEAFD5}" type="parTrans" cxnId="{10F03381-C906-4738-9B1D-371BADC7EF75}">
      <dgm:prSet/>
      <dgm:spPr/>
      <dgm:t>
        <a:bodyPr/>
        <a:lstStyle/>
        <a:p>
          <a:endParaRPr lang="zh-TW" altLang="en-US"/>
        </a:p>
      </dgm:t>
    </dgm:pt>
    <dgm:pt modelId="{AA7F6F3C-BE87-4F2C-9D35-75C06CE5FB25}" type="sibTrans" cxnId="{10F03381-C906-4738-9B1D-371BADC7EF75}">
      <dgm:prSet/>
      <dgm:spPr/>
      <dgm:t>
        <a:bodyPr/>
        <a:lstStyle/>
        <a:p>
          <a:endParaRPr lang="zh-TW" altLang="en-US"/>
        </a:p>
      </dgm:t>
    </dgm:pt>
    <dgm:pt modelId="{E426E045-968C-42FD-8A7D-50FBDDD23A82}">
      <dgm:prSet phldrT="[文字]"/>
      <dgm:spPr/>
      <dgm:t>
        <a:bodyPr/>
        <a:lstStyle/>
        <a:p>
          <a:r>
            <a:rPr 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連續三年中考列一甲二乙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CEFACB7-2344-45AC-ADEE-E2EA66563832}" type="parTrans" cxnId="{8F257114-F34C-4FE2-AF07-54A4A5C4DF75}">
      <dgm:prSet/>
      <dgm:spPr/>
      <dgm:t>
        <a:bodyPr/>
        <a:lstStyle/>
        <a:p>
          <a:endParaRPr lang="zh-TW" altLang="en-US"/>
        </a:p>
      </dgm:t>
    </dgm:pt>
    <dgm:pt modelId="{DD8E67F3-A21D-42C0-82D0-F2F78AFC29DF}" type="sibTrans" cxnId="{8F257114-F34C-4FE2-AF07-54A4A5C4DF75}">
      <dgm:prSet/>
      <dgm:spPr/>
      <dgm:t>
        <a:bodyPr/>
        <a:lstStyle/>
        <a:p>
          <a:endParaRPr lang="zh-TW" altLang="en-US"/>
        </a:p>
      </dgm:t>
    </dgm:pt>
    <dgm:pt modelId="{AF70FAE5-CCD8-4AED-B0FE-49F62684FF7B}">
      <dgm:prSet phldrT="[文字]" custT="1"/>
      <dgm:spPr/>
      <dgm:t>
        <a:bodyPr/>
        <a:lstStyle/>
        <a:p>
          <a:r>
            <a:rPr lang="zh-TW" altLang="en-US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續僱時調降一級</a:t>
          </a:r>
          <a:endParaRPr lang="zh-TW" altLang="en-US" sz="2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B835579-2797-426D-97AA-37CDCB92BF09}" type="parTrans" cxnId="{9E89F4BB-75C7-4A70-8028-EA90E42008FB}">
      <dgm:prSet/>
      <dgm:spPr/>
      <dgm:t>
        <a:bodyPr/>
        <a:lstStyle/>
        <a:p>
          <a:endParaRPr lang="zh-TW" altLang="en-US"/>
        </a:p>
      </dgm:t>
    </dgm:pt>
    <dgm:pt modelId="{3FDF8279-2D5B-4A1E-98F8-1EBD8201E194}" type="sibTrans" cxnId="{9E89F4BB-75C7-4A70-8028-EA90E42008FB}">
      <dgm:prSet/>
      <dgm:spPr/>
      <dgm:t>
        <a:bodyPr/>
        <a:lstStyle/>
        <a:p>
          <a:endParaRPr lang="zh-TW" altLang="en-US"/>
        </a:p>
      </dgm:t>
    </dgm:pt>
    <dgm:pt modelId="{5A3D15F7-B9F0-435A-A9AC-9F1CB8B16665}">
      <dgm:prSet phldrT="[文字]"/>
      <dgm:spPr/>
      <dgm:t>
        <a:bodyPr/>
        <a:lstStyle/>
        <a:p>
          <a:r>
            <a:rPr 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連續二年考列乙等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CE99438-A455-4FA6-88D4-811895F184C9}" type="parTrans" cxnId="{5E59EB7D-9329-49EA-8C91-969362211C8F}">
      <dgm:prSet/>
      <dgm:spPr/>
      <dgm:t>
        <a:bodyPr/>
        <a:lstStyle/>
        <a:p>
          <a:endParaRPr lang="zh-TW" altLang="en-US"/>
        </a:p>
      </dgm:t>
    </dgm:pt>
    <dgm:pt modelId="{73682D08-7F8C-4A8E-B7BF-74793CBC7995}" type="sibTrans" cxnId="{5E59EB7D-9329-49EA-8C91-969362211C8F}">
      <dgm:prSet/>
      <dgm:spPr/>
      <dgm:t>
        <a:bodyPr/>
        <a:lstStyle/>
        <a:p>
          <a:endParaRPr lang="zh-TW" altLang="en-US"/>
        </a:p>
      </dgm:t>
    </dgm:pt>
    <dgm:pt modelId="{395E97A2-277F-487F-8ACE-2A8EEE73FC87}">
      <dgm:prSet phldrT="[文字]" custT="1"/>
      <dgm:spPr/>
      <dgm:t>
        <a:bodyPr/>
        <a:lstStyle/>
        <a:p>
          <a:r>
            <a:rPr lang="zh-TW" altLang="en-US" sz="32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評量</a:t>
          </a:r>
          <a:endParaRPr lang="zh-TW" altLang="en-US" sz="32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CD27CB5-09B7-4F17-AFD4-847FA7213036}" type="parTrans" cxnId="{784EDA05-2604-42FA-A250-3FDFA1D946B1}">
      <dgm:prSet/>
      <dgm:spPr/>
      <dgm:t>
        <a:bodyPr/>
        <a:lstStyle/>
        <a:p>
          <a:endParaRPr lang="zh-TW" altLang="en-US"/>
        </a:p>
      </dgm:t>
    </dgm:pt>
    <dgm:pt modelId="{01327612-A369-4974-A92C-388965DC7021}" type="sibTrans" cxnId="{784EDA05-2604-42FA-A250-3FDFA1D946B1}">
      <dgm:prSet/>
      <dgm:spPr/>
      <dgm:t>
        <a:bodyPr/>
        <a:lstStyle/>
        <a:p>
          <a:endParaRPr lang="zh-TW" altLang="en-US"/>
        </a:p>
      </dgm:t>
    </dgm:pt>
    <dgm:pt modelId="{C060AD3A-D608-4919-9CC9-046FDC76E722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自行辦理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33E3A13-93E0-4391-AE30-2AD14874D679}" type="parTrans" cxnId="{FCF71574-4DA7-486F-AE66-58D35D56A707}">
      <dgm:prSet/>
      <dgm:spPr/>
      <dgm:t>
        <a:bodyPr/>
        <a:lstStyle/>
        <a:p>
          <a:endParaRPr lang="zh-TW" altLang="en-US"/>
        </a:p>
      </dgm:t>
    </dgm:pt>
    <dgm:pt modelId="{8EC5B70A-5436-4914-A518-681ABB2129A6}" type="sibTrans" cxnId="{FCF71574-4DA7-486F-AE66-58D35D56A707}">
      <dgm:prSet/>
      <dgm:spPr/>
      <dgm:t>
        <a:bodyPr/>
        <a:lstStyle/>
        <a:p>
          <a:endParaRPr lang="zh-TW" altLang="en-US"/>
        </a:p>
      </dgm:t>
    </dgm:pt>
    <dgm:pt modelId="{CD964AE2-EA29-4CCB-94B1-AE2A1AEA113B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視財政狀況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4B85126-4292-4F57-B9AE-9D0E7A937FB0}" type="parTrans" cxnId="{BEFE9064-1F72-4045-8E5F-615F29BD4687}">
      <dgm:prSet/>
      <dgm:spPr/>
      <dgm:t>
        <a:bodyPr/>
        <a:lstStyle/>
        <a:p>
          <a:endParaRPr lang="zh-TW" altLang="en-US"/>
        </a:p>
      </dgm:t>
    </dgm:pt>
    <dgm:pt modelId="{0F953E0B-042F-4370-A7CB-F1AB5A20A1E4}" type="sibTrans" cxnId="{BEFE9064-1F72-4045-8E5F-615F29BD4687}">
      <dgm:prSet/>
      <dgm:spPr/>
      <dgm:t>
        <a:bodyPr/>
        <a:lstStyle/>
        <a:p>
          <a:endParaRPr lang="zh-TW" altLang="en-US"/>
        </a:p>
      </dgm:t>
    </dgm:pt>
    <dgm:pt modelId="{E103BD9C-E545-4300-968E-A0053951C4F1}">
      <dgm:prSet phldrT="[文字]"/>
      <dgm:spPr/>
      <dgm:t>
        <a:bodyPr/>
        <a:lstStyle/>
        <a:p>
          <a:r>
            <a:rPr lang="zh-TW" altLang="en-US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契約兼職規定</a:t>
          </a:r>
          <a:r>
            <a:rPr lang="en-US" altLang="zh-TW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另訂但書</a:t>
          </a:r>
          <a:r>
            <a:rPr lang="en-US" altLang="zh-TW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b="1" u="sng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B975ECC-CD3D-47E2-A183-A1D6EA783053}" type="parTrans" cxnId="{B335B56C-9317-4A40-BA79-D8BF70A25779}">
      <dgm:prSet/>
      <dgm:spPr/>
      <dgm:t>
        <a:bodyPr/>
        <a:lstStyle/>
        <a:p>
          <a:endParaRPr lang="zh-TW" altLang="en-US"/>
        </a:p>
      </dgm:t>
    </dgm:pt>
    <dgm:pt modelId="{F3F64F89-C9A6-4B0B-852F-D2ACA70EC6EB}" type="sibTrans" cxnId="{B335B56C-9317-4A40-BA79-D8BF70A25779}">
      <dgm:prSet/>
      <dgm:spPr/>
      <dgm:t>
        <a:bodyPr/>
        <a:lstStyle/>
        <a:p>
          <a:endParaRPr lang="zh-TW" altLang="en-US"/>
        </a:p>
      </dgm:t>
    </dgm:pt>
    <dgm:pt modelId="{1FBB4BB9-8AA8-45CF-9F4F-54DB3F816449}" type="pres">
      <dgm:prSet presAssocID="{FAB2E7FF-C23A-41EE-9E95-388BB2A53B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3644FD0-79C7-4DEB-9F2F-29C06814E62A}" type="pres">
      <dgm:prSet presAssocID="{01A6F625-3553-4849-B9BA-D1BD182920A2}" presName="composite" presStyleCnt="0"/>
      <dgm:spPr/>
    </dgm:pt>
    <dgm:pt modelId="{573E4129-7B1F-401E-9FCE-A51AFE4004B4}" type="pres">
      <dgm:prSet presAssocID="{01A6F625-3553-4849-B9BA-D1BD182920A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251127-1F37-4B74-9ACB-7654157AEE06}" type="pres">
      <dgm:prSet presAssocID="{01A6F625-3553-4849-B9BA-D1BD182920A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71F3C3-4FBA-4121-8DB1-8A6538971F97}" type="pres">
      <dgm:prSet presAssocID="{FD407924-ED9E-4646-A527-35F8607DA2CC}" presName="space" presStyleCnt="0"/>
      <dgm:spPr/>
    </dgm:pt>
    <dgm:pt modelId="{2A69F43D-74EB-4D6D-9884-D0A8A05A2AA7}" type="pres">
      <dgm:prSet presAssocID="{AF70FAE5-CCD8-4AED-B0FE-49F62684FF7B}" presName="composite" presStyleCnt="0"/>
      <dgm:spPr/>
    </dgm:pt>
    <dgm:pt modelId="{50442247-BF6F-42F9-91D1-DC4375FAA46B}" type="pres">
      <dgm:prSet presAssocID="{AF70FAE5-CCD8-4AED-B0FE-49F62684FF7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1BE4DF-C80D-4B90-903E-5BB21EA4856A}" type="pres">
      <dgm:prSet presAssocID="{AF70FAE5-CCD8-4AED-B0FE-49F62684FF7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74ECD4-B4F5-4DE9-9368-29D306D01380}" type="pres">
      <dgm:prSet presAssocID="{3FDF8279-2D5B-4A1E-98F8-1EBD8201E194}" presName="space" presStyleCnt="0"/>
      <dgm:spPr/>
    </dgm:pt>
    <dgm:pt modelId="{EF1EDA4A-F0FC-4BED-82A4-19F97D565C96}" type="pres">
      <dgm:prSet presAssocID="{395E97A2-277F-487F-8ACE-2A8EEE73FC87}" presName="composite" presStyleCnt="0"/>
      <dgm:spPr/>
    </dgm:pt>
    <dgm:pt modelId="{A63C4CAC-B481-4211-9BC1-BD4B7A5341FB}" type="pres">
      <dgm:prSet presAssocID="{395E97A2-277F-487F-8ACE-2A8EEE73FC87}" presName="parTx" presStyleLbl="alignNode1" presStyleIdx="2" presStyleCnt="3" custLinFactNeighborX="86" custLinFactNeighborY="-21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259F28-8413-4E5F-AC51-E3DF9DD2F420}" type="pres">
      <dgm:prSet presAssocID="{395E97A2-277F-487F-8ACE-2A8EEE73FC8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5D65B84-153F-4AE7-AAAC-8846EF19010E}" type="presOf" srcId="{FAB2E7FF-C23A-41EE-9E95-388BB2A53BD6}" destId="{1FBB4BB9-8AA8-45CF-9F4F-54DB3F816449}" srcOrd="0" destOrd="0" presId="urn:microsoft.com/office/officeart/2005/8/layout/hList1"/>
    <dgm:cxn modelId="{8F257114-F34C-4FE2-AF07-54A4A5C4DF75}" srcId="{01A6F625-3553-4849-B9BA-D1BD182920A2}" destId="{E426E045-968C-42FD-8A7D-50FBDDD23A82}" srcOrd="1" destOrd="0" parTransId="{ECEFACB7-2344-45AC-ADEE-E2EA66563832}" sibTransId="{DD8E67F3-A21D-42C0-82D0-F2F78AFC29DF}"/>
    <dgm:cxn modelId="{AB20EAFA-918B-4E12-835F-3D15F3763F24}" type="presOf" srcId="{CD964AE2-EA29-4CCB-94B1-AE2A1AEA113B}" destId="{BA259F28-8413-4E5F-AC51-E3DF9DD2F420}" srcOrd="0" destOrd="1" presId="urn:microsoft.com/office/officeart/2005/8/layout/hList1"/>
    <dgm:cxn modelId="{3A3368D8-9BBB-4E79-85F1-D530A27D5A8E}" type="presOf" srcId="{01A6F625-3553-4849-B9BA-D1BD182920A2}" destId="{573E4129-7B1F-401E-9FCE-A51AFE4004B4}" srcOrd="0" destOrd="0" presId="urn:microsoft.com/office/officeart/2005/8/layout/hList1"/>
    <dgm:cxn modelId="{9F436B6B-86AF-4444-AC0C-192BFB71F410}" type="presOf" srcId="{C060AD3A-D608-4919-9CC9-046FDC76E722}" destId="{BA259F28-8413-4E5F-AC51-E3DF9DD2F420}" srcOrd="0" destOrd="0" presId="urn:microsoft.com/office/officeart/2005/8/layout/hList1"/>
    <dgm:cxn modelId="{53F84F8C-7AAA-4729-945A-5D9D1BF0DEB9}" type="presOf" srcId="{395E97A2-277F-487F-8ACE-2A8EEE73FC87}" destId="{A63C4CAC-B481-4211-9BC1-BD4B7A5341FB}" srcOrd="0" destOrd="0" presId="urn:microsoft.com/office/officeart/2005/8/layout/hList1"/>
    <dgm:cxn modelId="{4A2330D9-D6BD-46A1-A334-0C8590429BE1}" type="presOf" srcId="{5A3D15F7-B9F0-435A-A9AC-9F1CB8B16665}" destId="{831BE4DF-C80D-4B90-903E-5BB21EA4856A}" srcOrd="0" destOrd="0" presId="urn:microsoft.com/office/officeart/2005/8/layout/hList1"/>
    <dgm:cxn modelId="{9E89F4BB-75C7-4A70-8028-EA90E42008FB}" srcId="{FAB2E7FF-C23A-41EE-9E95-388BB2A53BD6}" destId="{AF70FAE5-CCD8-4AED-B0FE-49F62684FF7B}" srcOrd="1" destOrd="0" parTransId="{FB835579-2797-426D-97AA-37CDCB92BF09}" sibTransId="{3FDF8279-2D5B-4A1E-98F8-1EBD8201E194}"/>
    <dgm:cxn modelId="{84C6D4BF-AB2B-49F8-96F8-3128CCC630CD}" type="presOf" srcId="{E103BD9C-E545-4300-968E-A0053951C4F1}" destId="{BA259F28-8413-4E5F-AC51-E3DF9DD2F420}" srcOrd="0" destOrd="2" presId="urn:microsoft.com/office/officeart/2005/8/layout/hList1"/>
    <dgm:cxn modelId="{4B33E6C3-9D81-45E8-9C71-412871BAF278}" type="presOf" srcId="{E426E045-968C-42FD-8A7D-50FBDDD23A82}" destId="{CE251127-1F37-4B74-9ACB-7654157AEE06}" srcOrd="0" destOrd="1" presId="urn:microsoft.com/office/officeart/2005/8/layout/hList1"/>
    <dgm:cxn modelId="{CBB174BC-46B9-41F6-9104-F98DB7C30654}" srcId="{FAB2E7FF-C23A-41EE-9E95-388BB2A53BD6}" destId="{01A6F625-3553-4849-B9BA-D1BD182920A2}" srcOrd="0" destOrd="0" parTransId="{0008C6D9-E7F0-4009-930D-CC30A8960D1D}" sibTransId="{FD407924-ED9E-4646-A527-35F8607DA2CC}"/>
    <dgm:cxn modelId="{B335B56C-9317-4A40-BA79-D8BF70A25779}" srcId="{395E97A2-277F-487F-8ACE-2A8EEE73FC87}" destId="{E103BD9C-E545-4300-968E-A0053951C4F1}" srcOrd="2" destOrd="0" parTransId="{5B975ECC-CD3D-47E2-A183-A1D6EA783053}" sibTransId="{F3F64F89-C9A6-4B0B-852F-D2ACA70EC6EB}"/>
    <dgm:cxn modelId="{FB99DBE8-0B59-4595-ABD9-66FC062C9029}" type="presOf" srcId="{AF70FAE5-CCD8-4AED-B0FE-49F62684FF7B}" destId="{50442247-BF6F-42F9-91D1-DC4375FAA46B}" srcOrd="0" destOrd="0" presId="urn:microsoft.com/office/officeart/2005/8/layout/hList1"/>
    <dgm:cxn modelId="{5E59EB7D-9329-49EA-8C91-969362211C8F}" srcId="{AF70FAE5-CCD8-4AED-B0FE-49F62684FF7B}" destId="{5A3D15F7-B9F0-435A-A9AC-9F1CB8B16665}" srcOrd="0" destOrd="0" parTransId="{7CE99438-A455-4FA6-88D4-811895F184C9}" sibTransId="{73682D08-7F8C-4A8E-B7BF-74793CBC7995}"/>
    <dgm:cxn modelId="{FCF71574-4DA7-486F-AE66-58D35D56A707}" srcId="{395E97A2-277F-487F-8ACE-2A8EEE73FC87}" destId="{C060AD3A-D608-4919-9CC9-046FDC76E722}" srcOrd="0" destOrd="0" parTransId="{033E3A13-93E0-4391-AE30-2AD14874D679}" sibTransId="{8EC5B70A-5436-4914-A518-681ABB2129A6}"/>
    <dgm:cxn modelId="{B920AE3D-8CF0-4691-A1F3-FAEB133E1D6D}" type="presOf" srcId="{61A2AF7E-44B5-4FE6-9A72-AA2F9D126F62}" destId="{CE251127-1F37-4B74-9ACB-7654157AEE06}" srcOrd="0" destOrd="0" presId="urn:microsoft.com/office/officeart/2005/8/layout/hList1"/>
    <dgm:cxn modelId="{784EDA05-2604-42FA-A250-3FDFA1D946B1}" srcId="{FAB2E7FF-C23A-41EE-9E95-388BB2A53BD6}" destId="{395E97A2-277F-487F-8ACE-2A8EEE73FC87}" srcOrd="2" destOrd="0" parTransId="{3CD27CB5-09B7-4F17-AFD4-847FA7213036}" sibTransId="{01327612-A369-4974-A92C-388965DC7021}"/>
    <dgm:cxn modelId="{BEFE9064-1F72-4045-8E5F-615F29BD4687}" srcId="{395E97A2-277F-487F-8ACE-2A8EEE73FC87}" destId="{CD964AE2-EA29-4CCB-94B1-AE2A1AEA113B}" srcOrd="1" destOrd="0" parTransId="{84B85126-4292-4F57-B9AE-9D0E7A937FB0}" sibTransId="{0F953E0B-042F-4370-A7CB-F1AB5A20A1E4}"/>
    <dgm:cxn modelId="{10F03381-C906-4738-9B1D-371BADC7EF75}" srcId="{01A6F625-3553-4849-B9BA-D1BD182920A2}" destId="{61A2AF7E-44B5-4FE6-9A72-AA2F9D126F62}" srcOrd="0" destOrd="0" parTransId="{E375B9B1-A95D-4229-AE2F-241724CEAFD5}" sibTransId="{AA7F6F3C-BE87-4F2C-9D35-75C06CE5FB25}"/>
    <dgm:cxn modelId="{FC14D178-29A1-4320-BC57-710AF30C178F}" type="presParOf" srcId="{1FBB4BB9-8AA8-45CF-9F4F-54DB3F816449}" destId="{A3644FD0-79C7-4DEB-9F2F-29C06814E62A}" srcOrd="0" destOrd="0" presId="urn:microsoft.com/office/officeart/2005/8/layout/hList1"/>
    <dgm:cxn modelId="{DCB1028D-9A6F-4812-8A87-D03EEBCA0AC3}" type="presParOf" srcId="{A3644FD0-79C7-4DEB-9F2F-29C06814E62A}" destId="{573E4129-7B1F-401E-9FCE-A51AFE4004B4}" srcOrd="0" destOrd="0" presId="urn:microsoft.com/office/officeart/2005/8/layout/hList1"/>
    <dgm:cxn modelId="{822F77B8-8330-4624-9D82-3B5A9C1D365E}" type="presParOf" srcId="{A3644FD0-79C7-4DEB-9F2F-29C06814E62A}" destId="{CE251127-1F37-4B74-9ACB-7654157AEE06}" srcOrd="1" destOrd="0" presId="urn:microsoft.com/office/officeart/2005/8/layout/hList1"/>
    <dgm:cxn modelId="{3EF04851-C96C-4182-8CFE-9C7716339E25}" type="presParOf" srcId="{1FBB4BB9-8AA8-45CF-9F4F-54DB3F816449}" destId="{9771F3C3-4FBA-4121-8DB1-8A6538971F97}" srcOrd="1" destOrd="0" presId="urn:microsoft.com/office/officeart/2005/8/layout/hList1"/>
    <dgm:cxn modelId="{AABF8DB6-0A93-4B42-9057-0EFBC9A15BAE}" type="presParOf" srcId="{1FBB4BB9-8AA8-45CF-9F4F-54DB3F816449}" destId="{2A69F43D-74EB-4D6D-9884-D0A8A05A2AA7}" srcOrd="2" destOrd="0" presId="urn:microsoft.com/office/officeart/2005/8/layout/hList1"/>
    <dgm:cxn modelId="{78475E62-B0C9-4EC8-B482-B93EA7CFF868}" type="presParOf" srcId="{2A69F43D-74EB-4D6D-9884-D0A8A05A2AA7}" destId="{50442247-BF6F-42F9-91D1-DC4375FAA46B}" srcOrd="0" destOrd="0" presId="urn:microsoft.com/office/officeart/2005/8/layout/hList1"/>
    <dgm:cxn modelId="{DF613ABC-1967-4958-BF2C-D164ED4F35B1}" type="presParOf" srcId="{2A69F43D-74EB-4D6D-9884-D0A8A05A2AA7}" destId="{831BE4DF-C80D-4B90-903E-5BB21EA4856A}" srcOrd="1" destOrd="0" presId="urn:microsoft.com/office/officeart/2005/8/layout/hList1"/>
    <dgm:cxn modelId="{90C5F6D8-CFFA-467A-8E2C-46E41F0C13A3}" type="presParOf" srcId="{1FBB4BB9-8AA8-45CF-9F4F-54DB3F816449}" destId="{3974ECD4-B4F5-4DE9-9368-29D306D01380}" srcOrd="3" destOrd="0" presId="urn:microsoft.com/office/officeart/2005/8/layout/hList1"/>
    <dgm:cxn modelId="{88938927-C3FE-47F1-BB76-0DFD6A9F08D4}" type="presParOf" srcId="{1FBB4BB9-8AA8-45CF-9F4F-54DB3F816449}" destId="{EF1EDA4A-F0FC-4BED-82A4-19F97D565C96}" srcOrd="4" destOrd="0" presId="urn:microsoft.com/office/officeart/2005/8/layout/hList1"/>
    <dgm:cxn modelId="{DCE8E6CD-F4AC-4231-BEC9-9B1E9B75CB6F}" type="presParOf" srcId="{EF1EDA4A-F0FC-4BED-82A4-19F97D565C96}" destId="{A63C4CAC-B481-4211-9BC1-BD4B7A5341FB}" srcOrd="0" destOrd="0" presId="urn:microsoft.com/office/officeart/2005/8/layout/hList1"/>
    <dgm:cxn modelId="{5AC30AC8-91A4-422C-98A3-9BDCCB2AF65A}" type="presParOf" srcId="{EF1EDA4A-F0FC-4BED-82A4-19F97D565C96}" destId="{BA259F28-8413-4E5F-AC51-E3DF9DD2F42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CF653-D370-4CE6-AE5C-B90D77C65452}">
      <dsp:nvSpPr>
        <dsp:cNvPr id="0" name=""/>
        <dsp:cNvSpPr/>
      </dsp:nvSpPr>
      <dsp:spPr>
        <a:xfrm rot="10800000">
          <a:off x="1852242" y="2681"/>
          <a:ext cx="6386909" cy="974037"/>
        </a:xfrm>
        <a:prstGeom prst="homePlat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523" tIns="160020" rIns="298704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組織任免科人力業務面</a:t>
          </a:r>
          <a:endParaRPr lang="zh-TW" altLang="en-US" sz="42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2095751" y="2681"/>
        <a:ext cx="6143400" cy="974037"/>
      </dsp:txXfrm>
    </dsp:sp>
    <dsp:sp modelId="{D05DD535-87B4-4121-BB97-1C4D695DF84A}">
      <dsp:nvSpPr>
        <dsp:cNvPr id="0" name=""/>
        <dsp:cNvSpPr/>
      </dsp:nvSpPr>
      <dsp:spPr>
        <a:xfrm>
          <a:off x="1365223" y="2681"/>
          <a:ext cx="974037" cy="97403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08F003-01F4-4414-9E1C-A73D47959DB7}">
      <dsp:nvSpPr>
        <dsp:cNvPr id="0" name=""/>
        <dsp:cNvSpPr/>
      </dsp:nvSpPr>
      <dsp:spPr>
        <a:xfrm rot="10800000">
          <a:off x="1852242" y="1237800"/>
          <a:ext cx="6386909" cy="974037"/>
        </a:xfrm>
        <a:prstGeom prst="homePlate">
          <a:avLst/>
        </a:prstGeom>
        <a:solidFill>
          <a:schemeClr val="accent5">
            <a:shade val="80000"/>
            <a:hueOff val="98175"/>
            <a:satOff val="-3739"/>
            <a:lumOff val="1302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523" tIns="160020" rIns="298704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近期重點業務</a:t>
          </a:r>
          <a:endParaRPr lang="zh-TW" altLang="en-US" sz="42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2095751" y="1237800"/>
        <a:ext cx="6143400" cy="974037"/>
      </dsp:txXfrm>
    </dsp:sp>
    <dsp:sp modelId="{D5E948E7-1368-47DC-A3BD-47EB866F5875}">
      <dsp:nvSpPr>
        <dsp:cNvPr id="0" name=""/>
        <dsp:cNvSpPr/>
      </dsp:nvSpPr>
      <dsp:spPr>
        <a:xfrm>
          <a:off x="1365223" y="1237800"/>
          <a:ext cx="974037" cy="97403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A9D63-74D1-4751-8C37-9780332939D4}">
      <dsp:nvSpPr>
        <dsp:cNvPr id="0" name=""/>
        <dsp:cNvSpPr/>
      </dsp:nvSpPr>
      <dsp:spPr>
        <a:xfrm rot="10800000">
          <a:off x="1817050" y="2455337"/>
          <a:ext cx="6386909" cy="974037"/>
        </a:xfrm>
        <a:prstGeom prst="homePlate">
          <a:avLst/>
        </a:prstGeom>
        <a:solidFill>
          <a:schemeClr val="accent5">
            <a:shade val="80000"/>
            <a:hueOff val="196350"/>
            <a:satOff val="-7478"/>
            <a:lumOff val="2603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523" tIns="160020" rIns="298704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法令修正</a:t>
          </a:r>
          <a:endParaRPr lang="zh-TW" altLang="en-US" sz="42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2060559" y="2455337"/>
        <a:ext cx="6143400" cy="974037"/>
      </dsp:txXfrm>
    </dsp:sp>
    <dsp:sp modelId="{BF3E0AA2-738E-4E30-A638-BEE4B63EBFC3}">
      <dsp:nvSpPr>
        <dsp:cNvPr id="0" name=""/>
        <dsp:cNvSpPr/>
      </dsp:nvSpPr>
      <dsp:spPr>
        <a:xfrm>
          <a:off x="1365223" y="2472918"/>
          <a:ext cx="974037" cy="97403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D1136-0A69-4A81-8B7F-A328633E0B58}">
      <dsp:nvSpPr>
        <dsp:cNvPr id="0" name=""/>
        <dsp:cNvSpPr/>
      </dsp:nvSpPr>
      <dsp:spPr>
        <a:xfrm>
          <a:off x="0" y="0"/>
          <a:ext cx="8183562" cy="1256347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公務員服務法</a:t>
          </a:r>
          <a:r>
            <a:rPr lang="en-US" altLang="zh-TW" sz="5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§13-(</a:t>
          </a:r>
          <a:r>
            <a:rPr lang="zh-TW" altLang="en-US" sz="5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廣義</a:t>
          </a:r>
          <a:r>
            <a:rPr lang="en-US" altLang="zh-TW" sz="5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5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0"/>
        <a:ext cx="8183562" cy="1256347"/>
      </dsp:txXfrm>
    </dsp:sp>
    <dsp:sp modelId="{B36C7BE7-BA27-4484-B517-E9B6549FE326}">
      <dsp:nvSpPr>
        <dsp:cNvPr id="0" name=""/>
        <dsp:cNvSpPr/>
      </dsp:nvSpPr>
      <dsp:spPr>
        <a:xfrm>
          <a:off x="2415" y="1256347"/>
          <a:ext cx="2569350" cy="26383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政務人員</a:t>
          </a:r>
          <a:endParaRPr lang="en-US" altLang="zh-TW" sz="32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常任人員</a:t>
          </a:r>
          <a:r>
            <a:rPr lang="en-US" altLang="zh-TW" sz="3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機要人員</a:t>
          </a:r>
          <a:endParaRPr lang="zh-TW" altLang="en-US" sz="32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415" y="1256347"/>
        <a:ext cx="2569350" cy="2638329"/>
      </dsp:txXfrm>
    </dsp:sp>
    <dsp:sp modelId="{618D68A4-BA5B-4C0A-9576-AF665A3068BC}">
      <dsp:nvSpPr>
        <dsp:cNvPr id="0" name=""/>
        <dsp:cNvSpPr/>
      </dsp:nvSpPr>
      <dsp:spPr>
        <a:xfrm>
          <a:off x="2571765" y="1256347"/>
          <a:ext cx="3040030" cy="2638329"/>
        </a:xfrm>
        <a:prstGeom prst="rect">
          <a:avLst/>
        </a:prstGeom>
        <a:solidFill>
          <a:schemeClr val="accent4">
            <a:hueOff val="-1092657"/>
            <a:satOff val="-1313"/>
            <a:lumOff val="-1569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公營事業機構人員</a:t>
          </a:r>
          <a:r>
            <a:rPr lang="en-US" sz="3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sz="3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不含純勞工</a:t>
          </a:r>
          <a:r>
            <a:rPr lang="en-US" sz="3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altLang="zh-TW" sz="32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u="sng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鄉</a:t>
          </a:r>
          <a:r>
            <a:rPr lang="en-US" sz="3200" b="1" u="sng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sz="3200" b="1" u="sng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鎮、市</a:t>
          </a:r>
          <a:r>
            <a:rPr lang="en-US" sz="3200" b="1" u="sng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sz="3200" b="1" u="sng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長</a:t>
          </a:r>
          <a:endParaRPr lang="zh-TW" altLang="en-US" sz="3200" b="1" u="sng" kern="1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571765" y="1256347"/>
        <a:ext cx="3040030" cy="2638329"/>
      </dsp:txXfrm>
    </dsp:sp>
    <dsp:sp modelId="{CE0690C4-74D4-4506-A7D5-ED83759C7071}">
      <dsp:nvSpPr>
        <dsp:cNvPr id="0" name=""/>
        <dsp:cNvSpPr/>
      </dsp:nvSpPr>
      <dsp:spPr>
        <a:xfrm>
          <a:off x="5585126" y="1255714"/>
          <a:ext cx="2569350" cy="2638329"/>
        </a:xfrm>
        <a:prstGeom prst="rect">
          <a:avLst/>
        </a:prstGeom>
        <a:solidFill>
          <a:schemeClr val="accent4">
            <a:hueOff val="-2185313"/>
            <a:satOff val="-2625"/>
            <a:lumOff val="-313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兼任行政職務公立學校教師、</a:t>
          </a:r>
          <a:r>
            <a:rPr lang="zh-TW" sz="3200" b="1" u="sng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約聘僱人員</a:t>
          </a:r>
          <a:r>
            <a:rPr lang="zh-TW" sz="3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、駐衛警察等</a:t>
          </a:r>
          <a:endParaRPr lang="zh-TW" altLang="en-US" sz="32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585126" y="1255714"/>
        <a:ext cx="2569350" cy="2638329"/>
      </dsp:txXfrm>
    </dsp:sp>
    <dsp:sp modelId="{432BD820-7B9F-4086-922E-CFAC4CEA2F48}">
      <dsp:nvSpPr>
        <dsp:cNvPr id="0" name=""/>
        <dsp:cNvSpPr/>
      </dsp:nvSpPr>
      <dsp:spPr>
        <a:xfrm>
          <a:off x="0" y="3894677"/>
          <a:ext cx="8183562" cy="293147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BD79A-B496-42CD-844B-15971E8D8CC7}">
      <dsp:nvSpPr>
        <dsp:cNvPr id="0" name=""/>
        <dsp:cNvSpPr/>
      </dsp:nvSpPr>
      <dsp:spPr>
        <a:xfrm>
          <a:off x="833756" y="1502900"/>
          <a:ext cx="2088648" cy="1044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臨時人員</a:t>
          </a:r>
          <a:endParaRPr lang="zh-TW" altLang="en-US" sz="31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64343" y="1533487"/>
        <a:ext cx="2027474" cy="983150"/>
      </dsp:txXfrm>
    </dsp:sp>
    <dsp:sp modelId="{17BB5ED5-14E0-4115-87FB-FC47BD0A0D87}">
      <dsp:nvSpPr>
        <dsp:cNvPr id="0" name=""/>
        <dsp:cNvSpPr/>
      </dsp:nvSpPr>
      <dsp:spPr>
        <a:xfrm rot="18770822">
          <a:off x="2725864" y="1547451"/>
          <a:ext cx="122853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228538" y="27246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309420" y="1543983"/>
        <a:ext cx="61426" cy="61426"/>
      </dsp:txXfrm>
    </dsp:sp>
    <dsp:sp modelId="{5C3AA840-32FE-4DFD-8918-B097F494C398}">
      <dsp:nvSpPr>
        <dsp:cNvPr id="0" name=""/>
        <dsp:cNvSpPr/>
      </dsp:nvSpPr>
      <dsp:spPr>
        <a:xfrm>
          <a:off x="3757863" y="602170"/>
          <a:ext cx="2088648" cy="1044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兼職限制</a:t>
          </a:r>
          <a:endParaRPr lang="zh-TW" altLang="en-US" sz="31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788450" y="632757"/>
        <a:ext cx="2027474" cy="983150"/>
      </dsp:txXfrm>
    </dsp:sp>
    <dsp:sp modelId="{270BAE28-BD94-4C8A-AAAC-AABF1D219C74}">
      <dsp:nvSpPr>
        <dsp:cNvPr id="0" name=""/>
        <dsp:cNvSpPr/>
      </dsp:nvSpPr>
      <dsp:spPr>
        <a:xfrm rot="19457599">
          <a:off x="5749805" y="796843"/>
          <a:ext cx="102887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28871" y="27246"/>
              </a:lnTo>
            </a:path>
          </a:pathLst>
        </a:cu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6238519" y="798367"/>
        <a:ext cx="51443" cy="51443"/>
      </dsp:txXfrm>
    </dsp:sp>
    <dsp:sp modelId="{E4A9B37E-05EC-4D2E-8FE2-67D4AD445D0E}">
      <dsp:nvSpPr>
        <dsp:cNvPr id="0" name=""/>
        <dsp:cNvSpPr/>
      </dsp:nvSpPr>
      <dsp:spPr>
        <a:xfrm>
          <a:off x="6681970" y="1684"/>
          <a:ext cx="2088648" cy="1044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契約訂定</a:t>
          </a:r>
          <a:endParaRPr lang="zh-TW" altLang="en-US" sz="31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712557" y="32271"/>
        <a:ext cx="2027474" cy="983150"/>
      </dsp:txXfrm>
    </dsp:sp>
    <dsp:sp modelId="{CEE1AC49-799D-4716-A53C-16F2F241EF80}">
      <dsp:nvSpPr>
        <dsp:cNvPr id="0" name=""/>
        <dsp:cNvSpPr/>
      </dsp:nvSpPr>
      <dsp:spPr>
        <a:xfrm rot="2142401">
          <a:off x="5749805" y="1397329"/>
          <a:ext cx="102887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28871" y="27246"/>
              </a:lnTo>
            </a:path>
          </a:pathLst>
        </a:cu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6238519" y="1398854"/>
        <a:ext cx="51443" cy="51443"/>
      </dsp:txXfrm>
    </dsp:sp>
    <dsp:sp modelId="{AA317E14-BC10-482A-9883-2605B21D68E0}">
      <dsp:nvSpPr>
        <dsp:cNvPr id="0" name=""/>
        <dsp:cNvSpPr/>
      </dsp:nvSpPr>
      <dsp:spPr>
        <a:xfrm>
          <a:off x="6681970" y="1202656"/>
          <a:ext cx="2088648" cy="1044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具相關證照</a:t>
          </a:r>
          <a:endParaRPr lang="zh-TW" altLang="en-US" sz="31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712557" y="1233243"/>
        <a:ext cx="2027474" cy="983150"/>
      </dsp:txXfrm>
    </dsp:sp>
    <dsp:sp modelId="{B1D90E43-AB65-49E4-96FC-9128BAE550AD}">
      <dsp:nvSpPr>
        <dsp:cNvPr id="0" name=""/>
        <dsp:cNvSpPr/>
      </dsp:nvSpPr>
      <dsp:spPr>
        <a:xfrm rot="2829178">
          <a:off x="2725864" y="2448180"/>
          <a:ext cx="122853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228538" y="27246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309420" y="2444713"/>
        <a:ext cx="61426" cy="61426"/>
      </dsp:txXfrm>
    </dsp:sp>
    <dsp:sp modelId="{4E370220-2A2F-467C-BC18-BB1F3C1449AC}">
      <dsp:nvSpPr>
        <dsp:cNvPr id="0" name=""/>
        <dsp:cNvSpPr/>
      </dsp:nvSpPr>
      <dsp:spPr>
        <a:xfrm>
          <a:off x="3757863" y="2403629"/>
          <a:ext cx="2088648" cy="1044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一人一職</a:t>
          </a:r>
          <a:endParaRPr lang="zh-TW" altLang="en-US" sz="31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788450" y="2434216"/>
        <a:ext cx="2027474" cy="983150"/>
      </dsp:txXfrm>
    </dsp:sp>
    <dsp:sp modelId="{9C944B4C-1DBC-4998-A754-CEAF35D0FFF0}">
      <dsp:nvSpPr>
        <dsp:cNvPr id="0" name=""/>
        <dsp:cNvSpPr/>
      </dsp:nvSpPr>
      <dsp:spPr>
        <a:xfrm>
          <a:off x="5846511" y="2898545"/>
          <a:ext cx="83545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835459" y="27246"/>
              </a:lnTo>
            </a:path>
          </a:pathLst>
        </a:cu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6243354" y="2904905"/>
        <a:ext cx="41772" cy="41772"/>
      </dsp:txXfrm>
    </dsp:sp>
    <dsp:sp modelId="{B2D8C392-3BCC-4998-B3D4-1F2FBE2C9B81}">
      <dsp:nvSpPr>
        <dsp:cNvPr id="0" name=""/>
        <dsp:cNvSpPr/>
      </dsp:nvSpPr>
      <dsp:spPr>
        <a:xfrm>
          <a:off x="6681970" y="2403629"/>
          <a:ext cx="2088648" cy="1044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執業登記</a:t>
          </a:r>
          <a:endParaRPr lang="zh-TW" altLang="en-US" sz="31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712557" y="2434216"/>
        <a:ext cx="2027474" cy="9831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176E5-1DCA-415A-85F5-34AEBE69070C}">
      <dsp:nvSpPr>
        <dsp:cNvPr id="0" name=""/>
        <dsp:cNvSpPr/>
      </dsp:nvSpPr>
      <dsp:spPr>
        <a:xfrm>
          <a:off x="822300" y="0"/>
          <a:ext cx="9319406" cy="3449638"/>
        </a:xfrm>
        <a:prstGeom prst="right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3EE25-A0BC-4E3B-8D70-2254B61876B2}">
      <dsp:nvSpPr>
        <dsp:cNvPr id="0" name=""/>
        <dsp:cNvSpPr/>
      </dsp:nvSpPr>
      <dsp:spPr>
        <a:xfrm>
          <a:off x="5487" y="1034891"/>
          <a:ext cx="2639285" cy="1379855"/>
        </a:xfrm>
        <a:prstGeom prst="round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內陞</a:t>
          </a:r>
          <a:r>
            <a:rPr lang="en-US" altLang="zh-TW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外補</a:t>
          </a:r>
          <a:r>
            <a:rPr lang="en-US" altLang="zh-TW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2846" y="1102250"/>
        <a:ext cx="2504567" cy="1245137"/>
      </dsp:txXfrm>
    </dsp:sp>
    <dsp:sp modelId="{1C9B10AA-5922-4315-84AE-138ADC8848C1}">
      <dsp:nvSpPr>
        <dsp:cNvPr id="0" name=""/>
        <dsp:cNvSpPr/>
      </dsp:nvSpPr>
      <dsp:spPr>
        <a:xfrm>
          <a:off x="2776736" y="1034891"/>
          <a:ext cx="2639285" cy="1379855"/>
        </a:xfrm>
        <a:prstGeom prst="roundRect">
          <a:avLst/>
        </a:prstGeom>
        <a:solidFill>
          <a:schemeClr val="accent5">
            <a:shade val="50000"/>
            <a:hueOff val="113450"/>
            <a:satOff val="-4975"/>
            <a:lumOff val="212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資績評分表</a:t>
          </a:r>
          <a:endParaRPr lang="zh-TW" altLang="en-US" sz="2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844095" y="1102250"/>
        <a:ext cx="2504567" cy="1245137"/>
      </dsp:txXfrm>
    </dsp:sp>
    <dsp:sp modelId="{978E75B5-5CEF-4F10-A097-5BEA1BEF397B}">
      <dsp:nvSpPr>
        <dsp:cNvPr id="0" name=""/>
        <dsp:cNvSpPr/>
      </dsp:nvSpPr>
      <dsp:spPr>
        <a:xfrm>
          <a:off x="5547986" y="1034891"/>
          <a:ext cx="2639285" cy="1379855"/>
        </a:xfrm>
        <a:prstGeom prst="roundRect">
          <a:avLst/>
        </a:prstGeom>
        <a:solidFill>
          <a:schemeClr val="accent5">
            <a:shade val="50000"/>
            <a:hueOff val="226901"/>
            <a:satOff val="-9950"/>
            <a:lumOff val="4256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擇優口</a:t>
          </a:r>
          <a:r>
            <a:rPr lang="en-US" altLang="zh-TW" sz="23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3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面</a:t>
          </a:r>
          <a:r>
            <a:rPr lang="en-US" altLang="zh-TW" sz="23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23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試→</a:t>
          </a:r>
          <a:r>
            <a:rPr lang="zh-TW" altLang="en-US" sz="2300" u="sng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視機關需要，鼓勵視訊方式辧理</a:t>
          </a:r>
          <a:endParaRPr lang="zh-TW" altLang="en-US" sz="2300" u="sng" kern="1200" dirty="0">
            <a:solidFill>
              <a:srgbClr val="FF0000"/>
            </a:solidFill>
          </a:endParaRPr>
        </a:p>
      </dsp:txBody>
      <dsp:txXfrm>
        <a:off x="5615345" y="1102250"/>
        <a:ext cx="2504567" cy="1245137"/>
      </dsp:txXfrm>
    </dsp:sp>
    <dsp:sp modelId="{12C9268F-99E0-4935-9D1C-B25D12259585}">
      <dsp:nvSpPr>
        <dsp:cNvPr id="0" name=""/>
        <dsp:cNvSpPr/>
      </dsp:nvSpPr>
      <dsp:spPr>
        <a:xfrm>
          <a:off x="8324722" y="999732"/>
          <a:ext cx="2639285" cy="1379855"/>
        </a:xfrm>
        <a:prstGeom prst="roundRect">
          <a:avLst/>
        </a:prstGeom>
        <a:solidFill>
          <a:schemeClr val="accent5">
            <a:shade val="50000"/>
            <a:hueOff val="113450"/>
            <a:satOff val="-4975"/>
            <a:lumOff val="212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u="sng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排定主席行程</a:t>
          </a:r>
          <a:endParaRPr lang="zh-TW" altLang="en-US" sz="2400" b="1" u="sng" kern="1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392081" y="1067091"/>
        <a:ext cx="2504567" cy="124513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4587E-C36C-40C3-AD1E-A429670F03D5}">
      <dsp:nvSpPr>
        <dsp:cNvPr id="0" name=""/>
        <dsp:cNvSpPr/>
      </dsp:nvSpPr>
      <dsp:spPr>
        <a:xfrm>
          <a:off x="0" y="332878"/>
          <a:ext cx="96043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E05C1-314E-4DC6-8092-2731BB103074}">
      <dsp:nvSpPr>
        <dsp:cNvPr id="0" name=""/>
        <dsp:cNvSpPr/>
      </dsp:nvSpPr>
      <dsp:spPr>
        <a:xfrm>
          <a:off x="576934" y="83035"/>
          <a:ext cx="7303397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116" tIns="0" rIns="25411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編制表內正式職稱及員額訂有官職等</a:t>
          </a:r>
          <a:endParaRPr lang="zh-TW" altLang="en-US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04314" y="110415"/>
        <a:ext cx="7248637" cy="506120"/>
      </dsp:txXfrm>
    </dsp:sp>
    <dsp:sp modelId="{A125B8CE-61C6-4BDE-8822-14C16D9134E6}">
      <dsp:nvSpPr>
        <dsp:cNvPr id="0" name=""/>
        <dsp:cNvSpPr/>
      </dsp:nvSpPr>
      <dsp:spPr>
        <a:xfrm>
          <a:off x="0" y="1194719"/>
          <a:ext cx="96043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422E39-BCE9-475D-9DD3-28EED27ABA58}">
      <dsp:nvSpPr>
        <dsp:cNvPr id="0" name=""/>
        <dsp:cNvSpPr/>
      </dsp:nvSpPr>
      <dsp:spPr>
        <a:xfrm>
          <a:off x="576939" y="916741"/>
          <a:ext cx="7373720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116" tIns="0" rIns="25411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訂有官職等</a:t>
          </a:r>
          <a:r>
            <a:rPr lang="en-US" altLang="zh-TW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法定職務及業務職掌</a:t>
          </a:r>
          <a:r>
            <a:rPr lang="en-US" altLang="zh-TW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04319" y="944121"/>
        <a:ext cx="7318960" cy="506120"/>
      </dsp:txXfrm>
    </dsp:sp>
    <dsp:sp modelId="{507E8720-053E-412A-9607-1C93A5520D94}">
      <dsp:nvSpPr>
        <dsp:cNvPr id="0" name=""/>
        <dsp:cNvSpPr/>
      </dsp:nvSpPr>
      <dsp:spPr>
        <a:xfrm>
          <a:off x="0" y="2056559"/>
          <a:ext cx="96043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918955-97E6-4BE0-8414-2BC0B737139F}">
      <dsp:nvSpPr>
        <dsp:cNvPr id="0" name=""/>
        <dsp:cNvSpPr/>
      </dsp:nvSpPr>
      <dsp:spPr>
        <a:xfrm>
          <a:off x="524182" y="1767324"/>
          <a:ext cx="7526670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116" tIns="0" rIns="25411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進用資格及適用法規</a:t>
          </a:r>
          <a:r>
            <a:rPr lang="en-US" altLang="zh-TW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提報考試、內陞、外補</a:t>
          </a:r>
          <a:r>
            <a:rPr lang="en-US" altLang="zh-TW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51562" y="1794704"/>
        <a:ext cx="7471910" cy="506120"/>
      </dsp:txXfrm>
    </dsp:sp>
    <dsp:sp modelId="{E60BD264-054D-4611-9923-DF9CCDFFF327}">
      <dsp:nvSpPr>
        <dsp:cNvPr id="0" name=""/>
        <dsp:cNvSpPr/>
      </dsp:nvSpPr>
      <dsp:spPr>
        <a:xfrm>
          <a:off x="0" y="2918399"/>
          <a:ext cx="96043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C829C1-C6AF-479B-B9AF-F49E939563AB}">
      <dsp:nvSpPr>
        <dsp:cNvPr id="0" name=""/>
        <dsp:cNvSpPr/>
      </dsp:nvSpPr>
      <dsp:spPr>
        <a:xfrm>
          <a:off x="541763" y="2629164"/>
          <a:ext cx="7561899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116" tIns="0" rIns="25411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正式職缺不得進用約僱人員或長期代理匿缺未報</a:t>
          </a:r>
          <a:endParaRPr lang="zh-TW" altLang="en-US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69143" y="2656544"/>
        <a:ext cx="7507139" cy="5061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BBB80-8510-46D8-86AB-5DAD028AFA5E}">
      <dsp:nvSpPr>
        <dsp:cNvPr id="0" name=""/>
        <dsp:cNvSpPr/>
      </dsp:nvSpPr>
      <dsp:spPr>
        <a:xfrm>
          <a:off x="0" y="2596725"/>
          <a:ext cx="9604375" cy="8523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第七條</a:t>
          </a:r>
          <a:endParaRPr lang="zh-TW" altLang="en-US" sz="1500" kern="1200" dirty="0"/>
        </a:p>
      </dsp:txBody>
      <dsp:txXfrm>
        <a:off x="0" y="2596725"/>
        <a:ext cx="9604375" cy="460243"/>
      </dsp:txXfrm>
    </dsp:sp>
    <dsp:sp modelId="{CAEDCD72-52E3-4C70-A483-B58B9CEBF98F}">
      <dsp:nvSpPr>
        <dsp:cNvPr id="0" name=""/>
        <dsp:cNvSpPr/>
      </dsp:nvSpPr>
      <dsp:spPr>
        <a:xfrm>
          <a:off x="0" y="3039922"/>
          <a:ext cx="4802187" cy="39205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留停屆滿前</a:t>
          </a:r>
          <a:r>
            <a:rPr lang="en-US" altLang="zh-TW" sz="2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30</a:t>
          </a:r>
          <a:r>
            <a:rPr lang="zh-TW" altLang="en-US" sz="2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日預為通知</a:t>
          </a:r>
          <a:endParaRPr lang="zh-TW" altLang="en-US" sz="22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3039922"/>
        <a:ext cx="4802187" cy="392059"/>
      </dsp:txXfrm>
    </dsp:sp>
    <dsp:sp modelId="{F4DB240C-A50E-438C-8C04-BB2CF8B5E47D}">
      <dsp:nvSpPr>
        <dsp:cNvPr id="0" name=""/>
        <dsp:cNvSpPr/>
      </dsp:nvSpPr>
      <dsp:spPr>
        <a:xfrm>
          <a:off x="4802187" y="3039922"/>
          <a:ext cx="4802187" cy="392059"/>
        </a:xfrm>
        <a:prstGeom prst="rect">
          <a:avLst/>
        </a:prstGeom>
        <a:solidFill>
          <a:schemeClr val="accent5">
            <a:tint val="40000"/>
            <a:alpha val="90000"/>
            <a:hueOff val="-355082"/>
            <a:satOff val="-1008"/>
            <a:lumOff val="3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當事人</a:t>
          </a:r>
          <a:r>
            <a:rPr lang="en-US" altLang="zh-TW" sz="2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20</a:t>
          </a:r>
          <a:r>
            <a:rPr lang="zh-TW" altLang="en-US" sz="2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日前申請復職</a:t>
          </a:r>
          <a:endParaRPr lang="zh-TW" altLang="en-US" sz="22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802187" y="3039922"/>
        <a:ext cx="4802187" cy="392059"/>
      </dsp:txXfrm>
    </dsp:sp>
    <dsp:sp modelId="{932A1AEF-24FD-436C-9770-9DCDC202380E}">
      <dsp:nvSpPr>
        <dsp:cNvPr id="0" name=""/>
        <dsp:cNvSpPr/>
      </dsp:nvSpPr>
      <dsp:spPr>
        <a:xfrm rot="10800000">
          <a:off x="0" y="1298667"/>
          <a:ext cx="9604375" cy="1310842"/>
        </a:xfrm>
        <a:prstGeom prst="upArrowCallout">
          <a:avLst/>
        </a:prstGeom>
        <a:solidFill>
          <a:schemeClr val="accent5">
            <a:hueOff val="-842315"/>
            <a:satOff val="-3972"/>
            <a:lumOff val="9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第五條</a:t>
          </a:r>
          <a:endParaRPr lang="zh-TW" altLang="en-US" sz="1500" kern="1200" dirty="0"/>
        </a:p>
      </dsp:txBody>
      <dsp:txXfrm rot="-10800000">
        <a:off x="0" y="1298667"/>
        <a:ext cx="9604375" cy="460105"/>
      </dsp:txXfrm>
    </dsp:sp>
    <dsp:sp modelId="{5B3AC7BA-FA2D-42A4-A776-D717781B6FA6}">
      <dsp:nvSpPr>
        <dsp:cNvPr id="0" name=""/>
        <dsp:cNvSpPr/>
      </dsp:nvSpPr>
      <dsp:spPr>
        <a:xfrm>
          <a:off x="0" y="1758773"/>
          <a:ext cx="4802187" cy="391941"/>
        </a:xfrm>
        <a:prstGeom prst="rect">
          <a:avLst/>
        </a:prstGeom>
        <a:solidFill>
          <a:schemeClr val="accent5">
            <a:tint val="40000"/>
            <a:alpha val="90000"/>
            <a:hueOff val="-710163"/>
            <a:satOff val="-2016"/>
            <a:lumOff val="6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年滿</a:t>
          </a:r>
          <a:r>
            <a:rPr lang="en-US" altLang="zh-TW" sz="2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65</a:t>
          </a:r>
          <a:r>
            <a:rPr lang="zh-TW" altLang="en-US" sz="2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歲以上或重大傷病</a:t>
          </a:r>
          <a:endParaRPr lang="zh-TW" altLang="en-US" sz="22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1758773"/>
        <a:ext cx="4802187" cy="391941"/>
      </dsp:txXfrm>
    </dsp:sp>
    <dsp:sp modelId="{3EDE9015-03CC-4209-A263-1798F926B39B}">
      <dsp:nvSpPr>
        <dsp:cNvPr id="0" name=""/>
        <dsp:cNvSpPr/>
      </dsp:nvSpPr>
      <dsp:spPr>
        <a:xfrm>
          <a:off x="4802187" y="1758773"/>
          <a:ext cx="4802187" cy="391941"/>
        </a:xfrm>
        <a:prstGeom prst="rect">
          <a:avLst/>
        </a:prstGeom>
        <a:solidFill>
          <a:schemeClr val="accent5">
            <a:tint val="40000"/>
            <a:alpha val="90000"/>
            <a:hueOff val="-1065245"/>
            <a:satOff val="-3024"/>
            <a:lumOff val="91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參酌全民健保法所定重大傷病範圍</a:t>
          </a:r>
          <a:endParaRPr lang="zh-TW" altLang="en-US" sz="22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802187" y="1758773"/>
        <a:ext cx="4802187" cy="391941"/>
      </dsp:txXfrm>
    </dsp:sp>
    <dsp:sp modelId="{832DE368-2BB1-44F8-BCD3-ACDA314D99D6}">
      <dsp:nvSpPr>
        <dsp:cNvPr id="0" name=""/>
        <dsp:cNvSpPr/>
      </dsp:nvSpPr>
      <dsp:spPr>
        <a:xfrm rot="10800000">
          <a:off x="0" y="0"/>
          <a:ext cx="9604375" cy="1310842"/>
        </a:xfrm>
        <a:prstGeom prst="upArrowCallout">
          <a:avLst/>
        </a:prstGeom>
        <a:solidFill>
          <a:schemeClr val="accent5">
            <a:hueOff val="-1684631"/>
            <a:satOff val="-7944"/>
            <a:lumOff val="19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 dirty="0"/>
        </a:p>
      </dsp:txBody>
      <dsp:txXfrm rot="-10800000">
        <a:off x="0" y="0"/>
        <a:ext cx="9604375" cy="460105"/>
      </dsp:txXfrm>
    </dsp:sp>
    <dsp:sp modelId="{C7F807E5-7FA0-4B5D-B64B-4E9B1C75B8ED}">
      <dsp:nvSpPr>
        <dsp:cNvPr id="0" name=""/>
        <dsp:cNvSpPr/>
      </dsp:nvSpPr>
      <dsp:spPr>
        <a:xfrm>
          <a:off x="0" y="460715"/>
          <a:ext cx="4802187" cy="391941"/>
        </a:xfrm>
        <a:prstGeom prst="rect">
          <a:avLst/>
        </a:prstGeom>
        <a:solidFill>
          <a:schemeClr val="accent5">
            <a:tint val="40000"/>
            <a:alpha val="90000"/>
            <a:hueOff val="-1420326"/>
            <a:satOff val="-4032"/>
            <a:lumOff val="121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照顧三足歲以下孫子女</a:t>
          </a:r>
          <a:endParaRPr lang="zh-TW" altLang="en-US" sz="22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460715"/>
        <a:ext cx="4802187" cy="391941"/>
      </dsp:txXfrm>
    </dsp:sp>
    <dsp:sp modelId="{833EF043-5AC2-4BB3-9229-7C061B3C33C2}">
      <dsp:nvSpPr>
        <dsp:cNvPr id="0" name=""/>
        <dsp:cNvSpPr/>
      </dsp:nvSpPr>
      <dsp:spPr>
        <a:xfrm>
          <a:off x="4802187" y="460715"/>
          <a:ext cx="4802187" cy="391941"/>
        </a:xfrm>
        <a:prstGeom prst="rect">
          <a:avLst/>
        </a:prstGeom>
        <a:solidFill>
          <a:schemeClr val="accent5">
            <a:tint val="40000"/>
            <a:alpha val="90000"/>
            <a:hueOff val="-1775408"/>
            <a:satOff val="-5040"/>
            <a:lumOff val="151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申請對象祖父母</a:t>
          </a:r>
          <a:endParaRPr lang="zh-TW" altLang="en-US" sz="22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802187" y="460715"/>
        <a:ext cx="4802187" cy="391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F018B-622F-45F6-827F-5C28AF3C1302}">
      <dsp:nvSpPr>
        <dsp:cNvPr id="0" name=""/>
        <dsp:cNvSpPr/>
      </dsp:nvSpPr>
      <dsp:spPr>
        <a:xfrm>
          <a:off x="0" y="0"/>
          <a:ext cx="96043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95153-B997-43DC-8C23-8716024ADA7F}">
      <dsp:nvSpPr>
        <dsp:cNvPr id="0" name=""/>
        <dsp:cNvSpPr/>
      </dsp:nvSpPr>
      <dsp:spPr>
        <a:xfrm>
          <a:off x="0" y="0"/>
          <a:ext cx="1920875" cy="3449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人力及業務面</a:t>
          </a:r>
          <a:endParaRPr lang="zh-TW" altLang="en-US" sz="5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0"/>
        <a:ext cx="1920875" cy="3449638"/>
      </dsp:txXfrm>
    </dsp:sp>
    <dsp:sp modelId="{F3EE5FD9-704A-40E7-91F8-AC60578F9D1C}">
      <dsp:nvSpPr>
        <dsp:cNvPr id="0" name=""/>
        <dsp:cNvSpPr/>
      </dsp:nvSpPr>
      <dsp:spPr>
        <a:xfrm>
          <a:off x="2064940" y="53900"/>
          <a:ext cx="7539434" cy="1078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◎新進同仁介紹</a:t>
          </a:r>
          <a:endParaRPr lang="zh-TW" altLang="en-US" sz="4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064940" y="53900"/>
        <a:ext cx="7539434" cy="1078011"/>
      </dsp:txXfrm>
    </dsp:sp>
    <dsp:sp modelId="{C73DF99B-79B5-4388-BD9B-E9D3816A7619}">
      <dsp:nvSpPr>
        <dsp:cNvPr id="0" name=""/>
        <dsp:cNvSpPr/>
      </dsp:nvSpPr>
      <dsp:spPr>
        <a:xfrm>
          <a:off x="1920875" y="1131912"/>
          <a:ext cx="7683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365AC-EBEC-4EF6-89A6-6EABBD1CBED4}">
      <dsp:nvSpPr>
        <dsp:cNvPr id="0" name=""/>
        <dsp:cNvSpPr/>
      </dsp:nvSpPr>
      <dsp:spPr>
        <a:xfrm>
          <a:off x="2064940" y="1185813"/>
          <a:ext cx="7539434" cy="1078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◎職掌業務事項</a:t>
          </a:r>
          <a:endParaRPr lang="zh-TW" altLang="en-US" sz="4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064940" y="1185813"/>
        <a:ext cx="7539434" cy="1078011"/>
      </dsp:txXfrm>
    </dsp:sp>
    <dsp:sp modelId="{BDAB2CF8-A6EB-4FA2-97A4-461A400D04C1}">
      <dsp:nvSpPr>
        <dsp:cNvPr id="0" name=""/>
        <dsp:cNvSpPr/>
      </dsp:nvSpPr>
      <dsp:spPr>
        <a:xfrm>
          <a:off x="1920875" y="2263824"/>
          <a:ext cx="7683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BF737-D711-4760-B938-E3F4AD413F2D}">
      <dsp:nvSpPr>
        <dsp:cNvPr id="0" name=""/>
        <dsp:cNvSpPr/>
      </dsp:nvSpPr>
      <dsp:spPr>
        <a:xfrm>
          <a:off x="2064940" y="2317725"/>
          <a:ext cx="7539434" cy="1078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◎相關業務報告</a:t>
          </a:r>
          <a:endParaRPr lang="zh-TW" altLang="en-US" sz="4700" b="1" kern="1200" dirty="0"/>
        </a:p>
      </dsp:txBody>
      <dsp:txXfrm>
        <a:off x="2064940" y="2317725"/>
        <a:ext cx="7539434" cy="1078011"/>
      </dsp:txXfrm>
    </dsp:sp>
    <dsp:sp modelId="{32519532-B297-400F-BCEF-C39FEC53F397}">
      <dsp:nvSpPr>
        <dsp:cNvPr id="0" name=""/>
        <dsp:cNvSpPr/>
      </dsp:nvSpPr>
      <dsp:spPr>
        <a:xfrm>
          <a:off x="1920875" y="3395737"/>
          <a:ext cx="7683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8DD65-D6F7-4A2A-9912-2C5D5E6A4CE3}">
      <dsp:nvSpPr>
        <dsp:cNvPr id="0" name=""/>
        <dsp:cNvSpPr/>
      </dsp:nvSpPr>
      <dsp:spPr>
        <a:xfrm>
          <a:off x="0" y="58759"/>
          <a:ext cx="9604375" cy="9338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員額評鑑</a:t>
          </a:r>
          <a:r>
            <a:rPr lang="en-US" altLang="zh-TW" sz="3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3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行政機關</a:t>
          </a:r>
          <a:r>
            <a:rPr lang="en-US" altLang="zh-TW" sz="3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3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588" y="104347"/>
        <a:ext cx="9513199" cy="842703"/>
      </dsp:txXfrm>
    </dsp:sp>
    <dsp:sp modelId="{74A5B101-B390-4EB6-9413-BC2DC37F0EE1}">
      <dsp:nvSpPr>
        <dsp:cNvPr id="0" name=""/>
        <dsp:cNvSpPr/>
      </dsp:nvSpPr>
      <dsp:spPr>
        <a:xfrm>
          <a:off x="0" y="960989"/>
          <a:ext cx="9604375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939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工務處、產業發展處、環境資源局</a:t>
          </a:r>
          <a:endParaRPr lang="zh-TW" altLang="en-US" sz="2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960989"/>
        <a:ext cx="9604375" cy="596160"/>
      </dsp:txXfrm>
    </dsp:sp>
    <dsp:sp modelId="{1FE788F8-A8AF-4991-A0A0-1E025F5EDE31}">
      <dsp:nvSpPr>
        <dsp:cNvPr id="0" name=""/>
        <dsp:cNvSpPr/>
      </dsp:nvSpPr>
      <dsp:spPr>
        <a:xfrm>
          <a:off x="0" y="1557149"/>
          <a:ext cx="9604375" cy="9338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員額評鑑</a:t>
          </a:r>
          <a:r>
            <a:rPr lang="en-US" altLang="zh-TW" sz="3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3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事業機構</a:t>
          </a:r>
          <a:r>
            <a:rPr lang="en-US" altLang="zh-TW" sz="3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3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588" y="1602737"/>
        <a:ext cx="9513199" cy="842703"/>
      </dsp:txXfrm>
    </dsp:sp>
    <dsp:sp modelId="{8CF4C70C-6ACC-428F-A93D-ABC2B7447302}">
      <dsp:nvSpPr>
        <dsp:cNvPr id="0" name=""/>
        <dsp:cNvSpPr/>
      </dsp:nvSpPr>
      <dsp:spPr>
        <a:xfrm>
          <a:off x="0" y="2491028"/>
          <a:ext cx="9604375" cy="93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939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馬祖酒廠實業股份有限公司、自來水廠、馬祖油品供應有限公司</a:t>
          </a:r>
          <a:endParaRPr lang="zh-TW" altLang="en-US" sz="2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2491028"/>
        <a:ext cx="9604375" cy="931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D06C6-B960-4E6E-B972-28A8107B700B}">
      <dsp:nvSpPr>
        <dsp:cNvPr id="0" name=""/>
        <dsp:cNvSpPr/>
      </dsp:nvSpPr>
      <dsp:spPr>
        <a:xfrm>
          <a:off x="0" y="1380042"/>
          <a:ext cx="7666893" cy="6804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FC8D2-B283-4C2F-9D69-7D0818EEBB0F}">
      <dsp:nvSpPr>
        <dsp:cNvPr id="0" name=""/>
        <dsp:cNvSpPr/>
      </dsp:nvSpPr>
      <dsp:spPr>
        <a:xfrm>
          <a:off x="373088" y="0"/>
          <a:ext cx="7293804" cy="16902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853" tIns="0" rIns="20285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受評機關</a:t>
          </a:r>
          <a:r>
            <a:rPr lang="en-US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單位</a:t>
          </a:r>
          <a:r>
            <a:rPr lang="en-US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支付外聘委員費用</a:t>
          </a:r>
          <a:endParaRPr lang="en-US" altLang="zh-TW" sz="28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掣據請外聘委員簽付領據核銷</a:t>
          </a:r>
          <a:r>
            <a:rPr lang="en-US" altLang="zh-TW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5600" y="82512"/>
        <a:ext cx="7128780" cy="1525250"/>
      </dsp:txXfrm>
    </dsp:sp>
    <dsp:sp modelId="{0EC94E56-079E-4587-AB98-30D869E0A5FA}">
      <dsp:nvSpPr>
        <dsp:cNvPr id="0" name=""/>
        <dsp:cNvSpPr/>
      </dsp:nvSpPr>
      <dsp:spPr>
        <a:xfrm>
          <a:off x="0" y="3312769"/>
          <a:ext cx="7666893" cy="6804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64C30F-0B05-4F5C-9387-437BDD243E9A}">
      <dsp:nvSpPr>
        <dsp:cNvPr id="0" name=""/>
        <dsp:cNvSpPr/>
      </dsp:nvSpPr>
      <dsp:spPr>
        <a:xfrm>
          <a:off x="366880" y="2095873"/>
          <a:ext cx="7300012" cy="1546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853" tIns="0" rIns="202853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smtClean="0">
              <a:latin typeface="標楷體" panose="03000509000000000000" pitchFamily="65" charset="-120"/>
              <a:ea typeface="標楷體" panose="03000509000000000000" pitchFamily="65" charset="-120"/>
            </a:rPr>
            <a:t>簡報資料</a:t>
          </a:r>
          <a:r>
            <a:rPr lang="en-US" altLang="zh-TW" sz="3200" b="1" kern="1200" smtClean="0">
              <a:latin typeface="標楷體" panose="03000509000000000000" pitchFamily="65" charset="-120"/>
              <a:ea typeface="標楷體" panose="03000509000000000000" pitchFamily="65" charset="-120"/>
            </a:rPr>
            <a:t>(15-20</a:t>
          </a:r>
          <a:r>
            <a:rPr lang="zh-TW" altLang="en-US" sz="3200" b="1" kern="1200" smtClean="0">
              <a:latin typeface="標楷體" panose="03000509000000000000" pitchFamily="65" charset="-120"/>
              <a:ea typeface="標楷體" panose="03000509000000000000" pitchFamily="65" charset="-120"/>
            </a:rPr>
            <a:t>分鐘</a:t>
          </a:r>
          <a:r>
            <a:rPr lang="en-US" altLang="zh-TW" sz="3200" b="1" kern="120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32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2350" y="2171343"/>
        <a:ext cx="7149072" cy="1395062"/>
      </dsp:txXfrm>
    </dsp:sp>
    <dsp:sp modelId="{EB3FEE75-A5E6-4590-8D59-16ACF157035F}">
      <dsp:nvSpPr>
        <dsp:cNvPr id="0" name=""/>
        <dsp:cNvSpPr/>
      </dsp:nvSpPr>
      <dsp:spPr>
        <a:xfrm>
          <a:off x="0" y="4987267"/>
          <a:ext cx="7666893" cy="6804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0B935A-AFE3-403F-B8C0-C2F24A111FBE}">
      <dsp:nvSpPr>
        <dsp:cNvPr id="0" name=""/>
        <dsp:cNvSpPr/>
      </dsp:nvSpPr>
      <dsp:spPr>
        <a:xfrm>
          <a:off x="340502" y="4178032"/>
          <a:ext cx="7300012" cy="12468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853" tIns="0" rIns="202853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smtClean="0">
              <a:latin typeface="標楷體" panose="03000509000000000000" pitchFamily="65" charset="-120"/>
              <a:ea typeface="標楷體" panose="03000509000000000000" pitchFamily="65" charset="-120"/>
            </a:rPr>
            <a:t>委員提問、實地訪視及雙向交流</a:t>
          </a:r>
          <a:endParaRPr lang="zh-TW" altLang="en-US" sz="32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01367" y="4238897"/>
        <a:ext cx="7178282" cy="11250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3FB6F-9483-4ABE-ADEB-D5FA45E39C74}">
      <dsp:nvSpPr>
        <dsp:cNvPr id="0" name=""/>
        <dsp:cNvSpPr/>
      </dsp:nvSpPr>
      <dsp:spPr>
        <a:xfrm>
          <a:off x="219363" y="221191"/>
          <a:ext cx="4524561" cy="14139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699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教師敘薪</a:t>
          </a:r>
          <a:endParaRPr lang="zh-TW" altLang="en-US" sz="5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19363" y="221191"/>
        <a:ext cx="4524561" cy="1413925"/>
      </dsp:txXfrm>
    </dsp:sp>
    <dsp:sp modelId="{2E194955-E3C9-4C6A-8979-642FBF57A977}">
      <dsp:nvSpPr>
        <dsp:cNvPr id="0" name=""/>
        <dsp:cNvSpPr/>
      </dsp:nvSpPr>
      <dsp:spPr>
        <a:xfrm>
          <a:off x="4462" y="25752"/>
          <a:ext cx="989747" cy="148462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2F789D-0902-4B56-8CC8-0B8C2F14851A}">
      <dsp:nvSpPr>
        <dsp:cNvPr id="0" name=""/>
        <dsp:cNvSpPr/>
      </dsp:nvSpPr>
      <dsp:spPr>
        <a:xfrm>
          <a:off x="5075351" y="229985"/>
          <a:ext cx="4524561" cy="14139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699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公務人員送審</a:t>
          </a:r>
          <a:endParaRPr lang="zh-TW" altLang="en-US" sz="4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075351" y="229985"/>
        <a:ext cx="4524561" cy="1413925"/>
      </dsp:txXfrm>
    </dsp:sp>
    <dsp:sp modelId="{54F5DC41-58D9-4069-8ECE-71896C6109D7}">
      <dsp:nvSpPr>
        <dsp:cNvPr id="0" name=""/>
        <dsp:cNvSpPr/>
      </dsp:nvSpPr>
      <dsp:spPr>
        <a:xfrm>
          <a:off x="4886828" y="25752"/>
          <a:ext cx="989747" cy="148462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153332-F919-4E75-98DA-795A70DB5F4F}">
      <dsp:nvSpPr>
        <dsp:cNvPr id="0" name=""/>
        <dsp:cNvSpPr/>
      </dsp:nvSpPr>
      <dsp:spPr>
        <a:xfrm>
          <a:off x="2625391" y="2035712"/>
          <a:ext cx="4524561" cy="14139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699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資績審查</a:t>
          </a:r>
          <a:endParaRPr lang="zh-TW" altLang="en-US" sz="5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625391" y="2035712"/>
        <a:ext cx="4524561" cy="1413925"/>
      </dsp:txXfrm>
    </dsp:sp>
    <dsp:sp modelId="{6B86CA61-5422-44DC-9570-A32ED8AD9B7C}">
      <dsp:nvSpPr>
        <dsp:cNvPr id="0" name=""/>
        <dsp:cNvSpPr/>
      </dsp:nvSpPr>
      <dsp:spPr>
        <a:xfrm>
          <a:off x="2445645" y="1805726"/>
          <a:ext cx="989747" cy="148462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16FA8-A827-4D92-84F4-08240EB9702A}">
      <dsp:nvSpPr>
        <dsp:cNvPr id="0" name=""/>
        <dsp:cNvSpPr/>
      </dsp:nvSpPr>
      <dsp:spPr>
        <a:xfrm>
          <a:off x="1172" y="0"/>
          <a:ext cx="3048263" cy="344963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學校端</a:t>
          </a:r>
          <a:endParaRPr lang="zh-TW" altLang="en-US" sz="42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172" y="0"/>
        <a:ext cx="3048263" cy="1034891"/>
      </dsp:txXfrm>
    </dsp:sp>
    <dsp:sp modelId="{0F0169D8-180F-4CC2-8D69-3EAEDE4A0003}">
      <dsp:nvSpPr>
        <dsp:cNvPr id="0" name=""/>
        <dsp:cNvSpPr/>
      </dsp:nvSpPr>
      <dsp:spPr>
        <a:xfrm>
          <a:off x="305998" y="1035902"/>
          <a:ext cx="2438610" cy="10401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敘薪前置作業</a:t>
          </a:r>
          <a:endParaRPr lang="zh-TW" altLang="en-US" sz="2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6462" y="1066366"/>
        <a:ext cx="2377682" cy="979185"/>
      </dsp:txXfrm>
    </dsp:sp>
    <dsp:sp modelId="{BF0CE73C-7A12-4F43-9602-269797CAC35E}">
      <dsp:nvSpPr>
        <dsp:cNvPr id="0" name=""/>
        <dsp:cNvSpPr/>
      </dsp:nvSpPr>
      <dsp:spPr>
        <a:xfrm>
          <a:off x="305998" y="2236032"/>
          <a:ext cx="2438610" cy="10401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附件上傳系統</a:t>
          </a:r>
          <a:endParaRPr lang="zh-TW" altLang="en-US" sz="2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6462" y="2266496"/>
        <a:ext cx="2377682" cy="979185"/>
      </dsp:txXfrm>
    </dsp:sp>
    <dsp:sp modelId="{81CBA205-7FBE-4BC0-919A-7648A6F32E0F}">
      <dsp:nvSpPr>
        <dsp:cNvPr id="0" name=""/>
        <dsp:cNvSpPr/>
      </dsp:nvSpPr>
      <dsp:spPr>
        <a:xfrm>
          <a:off x="3278055" y="0"/>
          <a:ext cx="3048263" cy="344963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本府人事處</a:t>
          </a:r>
          <a:endParaRPr lang="zh-TW" altLang="en-US" sz="42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278055" y="0"/>
        <a:ext cx="3048263" cy="1034891"/>
      </dsp:txXfrm>
    </dsp:sp>
    <dsp:sp modelId="{12FB82C7-8320-4B22-9041-198E9EBA621C}">
      <dsp:nvSpPr>
        <dsp:cNvPr id="0" name=""/>
        <dsp:cNvSpPr/>
      </dsp:nvSpPr>
      <dsp:spPr>
        <a:xfrm>
          <a:off x="3582882" y="1035902"/>
          <a:ext cx="2438610" cy="10401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核薪資格條件</a:t>
          </a:r>
          <a:endParaRPr lang="zh-TW" altLang="en-US" sz="2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613346" y="1066366"/>
        <a:ext cx="2377682" cy="979185"/>
      </dsp:txXfrm>
    </dsp:sp>
    <dsp:sp modelId="{29CDD0CB-DA52-4A13-BCA4-EF253FA94890}">
      <dsp:nvSpPr>
        <dsp:cNvPr id="0" name=""/>
        <dsp:cNvSpPr/>
      </dsp:nvSpPr>
      <dsp:spPr>
        <a:xfrm>
          <a:off x="3582882" y="2236032"/>
          <a:ext cx="2438610" cy="10401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人事系統資料</a:t>
          </a:r>
          <a:endParaRPr lang="zh-TW" altLang="en-US" sz="2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613346" y="2266496"/>
        <a:ext cx="2377682" cy="979185"/>
      </dsp:txXfrm>
    </dsp:sp>
    <dsp:sp modelId="{4F920832-3D7B-494A-924B-279ECE31D78F}">
      <dsp:nvSpPr>
        <dsp:cNvPr id="0" name=""/>
        <dsp:cNvSpPr/>
      </dsp:nvSpPr>
      <dsp:spPr>
        <a:xfrm>
          <a:off x="6554939" y="0"/>
          <a:ext cx="3048263" cy="344963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本府教育處</a:t>
          </a:r>
          <a:endParaRPr lang="zh-TW" altLang="en-US" sz="42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554939" y="0"/>
        <a:ext cx="3048263" cy="1034891"/>
      </dsp:txXfrm>
    </dsp:sp>
    <dsp:sp modelId="{D3FD4C1E-4DEC-441F-8B44-DCBD57FB46EC}">
      <dsp:nvSpPr>
        <dsp:cNvPr id="0" name=""/>
        <dsp:cNvSpPr/>
      </dsp:nvSpPr>
      <dsp:spPr>
        <a:xfrm>
          <a:off x="6859765" y="1035902"/>
          <a:ext cx="2438610" cy="10401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各校人員類別一致</a:t>
          </a:r>
          <a:endParaRPr lang="zh-TW" altLang="en-US" sz="2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890229" y="1066366"/>
        <a:ext cx="2377682" cy="979185"/>
      </dsp:txXfrm>
    </dsp:sp>
    <dsp:sp modelId="{9CE05766-C10C-4E6B-97A3-DE8FDB1CFFE5}">
      <dsp:nvSpPr>
        <dsp:cNvPr id="0" name=""/>
        <dsp:cNvSpPr/>
      </dsp:nvSpPr>
      <dsp:spPr>
        <a:xfrm>
          <a:off x="6859765" y="2236032"/>
          <a:ext cx="2438610" cy="10401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進用依據及員額</a:t>
          </a:r>
          <a:endParaRPr lang="zh-TW" altLang="en-US" sz="2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890229" y="2266496"/>
        <a:ext cx="2377682" cy="9791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D43AB-4D8A-448B-B7E4-AEF51E4650B2}">
      <dsp:nvSpPr>
        <dsp:cNvPr id="0" name=""/>
        <dsp:cNvSpPr/>
      </dsp:nvSpPr>
      <dsp:spPr>
        <a:xfrm>
          <a:off x="490226" y="0"/>
          <a:ext cx="8624095" cy="3449638"/>
        </a:xfrm>
        <a:prstGeom prst="leftRightRibb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07B93-3247-4DEE-967F-94B4063EBC3D}">
      <dsp:nvSpPr>
        <dsp:cNvPr id="0" name=""/>
        <dsp:cNvSpPr/>
      </dsp:nvSpPr>
      <dsp:spPr>
        <a:xfrm>
          <a:off x="1525031" y="603686"/>
          <a:ext cx="2845951" cy="169032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5580" rIns="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5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約僱人員</a:t>
          </a:r>
          <a:endParaRPr lang="zh-TW" altLang="en-US" sz="55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525031" y="603686"/>
        <a:ext cx="2845951" cy="1690322"/>
      </dsp:txXfrm>
    </dsp:sp>
    <dsp:sp modelId="{ACFF4181-75EE-4A56-B7DF-219B4E3DE1BE}">
      <dsp:nvSpPr>
        <dsp:cNvPr id="0" name=""/>
        <dsp:cNvSpPr/>
      </dsp:nvSpPr>
      <dsp:spPr>
        <a:xfrm>
          <a:off x="4802187" y="1155628"/>
          <a:ext cx="3363397" cy="169032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5580" rIns="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5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約用人員</a:t>
          </a:r>
          <a:endParaRPr lang="zh-TW" altLang="en-US" sz="55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802187" y="1155628"/>
        <a:ext cx="3363397" cy="16903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6736C-7EBE-46D0-A8CB-862F689E09D2}">
      <dsp:nvSpPr>
        <dsp:cNvPr id="0" name=""/>
        <dsp:cNvSpPr/>
      </dsp:nvSpPr>
      <dsp:spPr>
        <a:xfrm>
          <a:off x="0" y="1684"/>
          <a:ext cx="96037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6982FD-07AB-4154-B3A8-B478DFDA856A}">
      <dsp:nvSpPr>
        <dsp:cNvPr id="0" name=""/>
        <dsp:cNvSpPr/>
      </dsp:nvSpPr>
      <dsp:spPr>
        <a:xfrm>
          <a:off x="0" y="1684"/>
          <a:ext cx="1920754" cy="3446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900" b="1" u="none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約用</a:t>
          </a:r>
          <a:endParaRPr lang="en-US" altLang="zh-TW" sz="3900" b="1" u="none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900" b="1" u="none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人員</a:t>
          </a:r>
          <a:endParaRPr lang="en-US" altLang="zh-TW" sz="3900" b="1" u="none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u="sng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sz="3600" b="1" u="sng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約用報酬標準表</a:t>
          </a:r>
          <a:r>
            <a:rPr lang="en-US" altLang="zh-TW" sz="3600" b="1" u="sng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3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1684"/>
        <a:ext cx="1920754" cy="3446269"/>
      </dsp:txXfrm>
    </dsp:sp>
    <dsp:sp modelId="{BD683F71-DF1F-4304-930E-2FC2F2FD3474}">
      <dsp:nvSpPr>
        <dsp:cNvPr id="0" name=""/>
        <dsp:cNvSpPr/>
      </dsp:nvSpPr>
      <dsp:spPr>
        <a:xfrm>
          <a:off x="2064810" y="48801"/>
          <a:ext cx="7538960" cy="942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u="none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現職約聘僱人員</a:t>
          </a:r>
          <a:endParaRPr lang="zh-TW" altLang="en-US" sz="3200" b="1" u="none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064810" y="48801"/>
        <a:ext cx="7538960" cy="942339"/>
      </dsp:txXfrm>
    </dsp:sp>
    <dsp:sp modelId="{4A35745F-B0C5-41D6-A494-AAC5D3CE9097}">
      <dsp:nvSpPr>
        <dsp:cNvPr id="0" name=""/>
        <dsp:cNvSpPr/>
      </dsp:nvSpPr>
      <dsp:spPr>
        <a:xfrm>
          <a:off x="1920754" y="991140"/>
          <a:ext cx="7683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B015E0-B66F-4DCE-AFC2-7BF41739D72F}">
      <dsp:nvSpPr>
        <dsp:cNvPr id="0" name=""/>
        <dsp:cNvSpPr/>
      </dsp:nvSpPr>
      <dsp:spPr>
        <a:xfrm>
          <a:off x="2064810" y="1038257"/>
          <a:ext cx="7538960" cy="942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u="none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中央補助經費進用之約用人員</a:t>
          </a:r>
          <a:endParaRPr lang="zh-TW" altLang="en-US" sz="3200" b="1" u="none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064810" y="1038257"/>
        <a:ext cx="7538960" cy="942339"/>
      </dsp:txXfrm>
    </dsp:sp>
    <dsp:sp modelId="{73769615-63A2-4060-97C2-7F940CA39E73}">
      <dsp:nvSpPr>
        <dsp:cNvPr id="0" name=""/>
        <dsp:cNvSpPr/>
      </dsp:nvSpPr>
      <dsp:spPr>
        <a:xfrm>
          <a:off x="1920754" y="1980596"/>
          <a:ext cx="7683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16017D-8B25-4DA5-A3D7-75E75A4D0E54}">
      <dsp:nvSpPr>
        <dsp:cNvPr id="0" name=""/>
        <dsp:cNvSpPr/>
      </dsp:nvSpPr>
      <dsp:spPr>
        <a:xfrm>
          <a:off x="2064810" y="2027713"/>
          <a:ext cx="7538960" cy="1369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u="none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其原支薪未達三級，</a:t>
          </a:r>
          <a:r>
            <a:rPr lang="zh-TW" sz="2800" b="1" u="none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以三級起敘</a:t>
          </a:r>
          <a:r>
            <a:rPr lang="zh-TW" altLang="en-US" sz="2800" b="1" u="none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，超過三級未達四級者，以四級起敘，超過四級未達五級者，以五級起敘，超過五級者以五級起敘。</a:t>
          </a:r>
          <a:endParaRPr lang="zh-TW" altLang="en-US" sz="2800" b="1" u="none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064810" y="2027713"/>
        <a:ext cx="7538960" cy="1369181"/>
      </dsp:txXfrm>
    </dsp:sp>
    <dsp:sp modelId="{0686E18A-4E03-4A81-B038-E5781C629AF6}">
      <dsp:nvSpPr>
        <dsp:cNvPr id="0" name=""/>
        <dsp:cNvSpPr/>
      </dsp:nvSpPr>
      <dsp:spPr>
        <a:xfrm>
          <a:off x="1920754" y="3396894"/>
          <a:ext cx="7683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E4129-7B1F-401E-9FCE-A51AFE4004B4}">
      <dsp:nvSpPr>
        <dsp:cNvPr id="0" name=""/>
        <dsp:cNvSpPr/>
      </dsp:nvSpPr>
      <dsp:spPr>
        <a:xfrm>
          <a:off x="3001" y="178444"/>
          <a:ext cx="2926333" cy="8352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晉升一級</a:t>
          </a:r>
          <a:endParaRPr lang="zh-TW" altLang="en-US" sz="32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01" y="178444"/>
        <a:ext cx="2926333" cy="835200"/>
      </dsp:txXfrm>
    </dsp:sp>
    <dsp:sp modelId="{CE251127-1F37-4B74-9ACB-7654157AEE06}">
      <dsp:nvSpPr>
        <dsp:cNvPr id="0" name=""/>
        <dsp:cNvSpPr/>
      </dsp:nvSpPr>
      <dsp:spPr>
        <a:xfrm>
          <a:off x="3001" y="1013644"/>
          <a:ext cx="2926333" cy="225754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9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連</a:t>
          </a:r>
          <a:r>
            <a:rPr lang="zh-TW" sz="29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續二年考列甲等</a:t>
          </a:r>
          <a:endParaRPr lang="zh-TW" altLang="en-US" sz="29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9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連續三年中考列一甲二乙</a:t>
          </a:r>
          <a:endParaRPr lang="zh-TW" altLang="en-US" sz="29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01" y="1013644"/>
        <a:ext cx="2926333" cy="2257548"/>
      </dsp:txXfrm>
    </dsp:sp>
    <dsp:sp modelId="{50442247-BF6F-42F9-91D1-DC4375FAA46B}">
      <dsp:nvSpPr>
        <dsp:cNvPr id="0" name=""/>
        <dsp:cNvSpPr/>
      </dsp:nvSpPr>
      <dsp:spPr>
        <a:xfrm>
          <a:off x="3339020" y="178444"/>
          <a:ext cx="2926333" cy="8352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續僱時調降一級</a:t>
          </a:r>
          <a:endParaRPr lang="zh-TW" altLang="en-US" sz="2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39020" y="178444"/>
        <a:ext cx="2926333" cy="835200"/>
      </dsp:txXfrm>
    </dsp:sp>
    <dsp:sp modelId="{831BE4DF-C80D-4B90-903E-5BB21EA4856A}">
      <dsp:nvSpPr>
        <dsp:cNvPr id="0" name=""/>
        <dsp:cNvSpPr/>
      </dsp:nvSpPr>
      <dsp:spPr>
        <a:xfrm>
          <a:off x="3339020" y="1013644"/>
          <a:ext cx="2926333" cy="225754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9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連續二年考列乙等</a:t>
          </a:r>
          <a:endParaRPr lang="zh-TW" altLang="en-US" sz="29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39020" y="1013644"/>
        <a:ext cx="2926333" cy="2257548"/>
      </dsp:txXfrm>
    </dsp:sp>
    <dsp:sp modelId="{A63C4CAC-B481-4211-9BC1-BD4B7A5341FB}">
      <dsp:nvSpPr>
        <dsp:cNvPr id="0" name=""/>
        <dsp:cNvSpPr/>
      </dsp:nvSpPr>
      <dsp:spPr>
        <a:xfrm>
          <a:off x="6677557" y="160864"/>
          <a:ext cx="2926333" cy="8352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評量</a:t>
          </a:r>
          <a:endParaRPr lang="zh-TW" altLang="en-US" sz="32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677557" y="160864"/>
        <a:ext cx="2926333" cy="835200"/>
      </dsp:txXfrm>
    </dsp:sp>
    <dsp:sp modelId="{BA259F28-8413-4E5F-AC51-E3DF9DD2F420}">
      <dsp:nvSpPr>
        <dsp:cNvPr id="0" name=""/>
        <dsp:cNvSpPr/>
      </dsp:nvSpPr>
      <dsp:spPr>
        <a:xfrm>
          <a:off x="6675040" y="1013644"/>
          <a:ext cx="2926333" cy="225754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9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自行辦理</a:t>
          </a:r>
          <a:endParaRPr lang="zh-TW" altLang="en-US" sz="29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9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視財政狀況</a:t>
          </a:r>
          <a:endParaRPr lang="zh-TW" altLang="en-US" sz="29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900" b="1" u="sng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契約兼職規定</a:t>
          </a:r>
          <a:r>
            <a:rPr lang="en-US" altLang="zh-TW" sz="2900" b="1" u="sng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900" b="1" u="sng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另訂但書</a:t>
          </a:r>
          <a:r>
            <a:rPr lang="en-US" altLang="zh-TW" sz="2900" b="1" u="sng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900" b="1" u="sng" kern="1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675040" y="1013644"/>
        <a:ext cx="2926333" cy="2257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1-08-17T00:43:21.526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0A1B981-B45B-4EA9-83F9-90E8C21F4BF7}" emma:medium="tactile" emma:mode="ink">
          <msink:context xmlns:msink="http://schemas.microsoft.com/ink/2010/main" type="inkDrawing" rotatedBoundingBox="17073,15109 21106,15500 20797,18689 16764,18298" hotPoints="20760,15433 20787,18263 17112,18299 17085,15469" semanticType="enclosure" shapeName="Rectangle"/>
        </emma:interpretation>
      </emma:emma>
    </inkml:annotationXML>
    <inkml:trace contextRef="#ctx0" brushRef="#br0">11 66 0,'0'-25'63,"24"25"-16,1 0 0,-1-24-32,1 24 1,-1 0-1,0 0 1,25 0-16,0 0 16,-24 0-16,23 0 0,-23 0 15,24 0-15,-1 0 16,-23 0-16,24 0 16,0 0-16,-25 0 15,0 0 1,25 0-16,0 0 15,-24 0-15,23 0 16,-23 0-16,-1 0 16,1 24-16,-1-24 15,0 0 32,1 0-31,24 0-1,0 0-15,-25 0 32,0 0-32,1 0 15,-1 0 1,1 0-16,-1 0 16,25 0-16,0 0 15,0 0 1,-25 0-16,25 25 15,-25-25-15,25 0 16,0 0-16,-24 24 16,23-24-16,1 0 15,-24 0-15,-1 0 16,0 0-16,1 0 47,-1 0-32,1 0-15,-1 0 16,25 25-16,-25-25 16,25 0-16,0 0 15,-24 0-15,23 0 16,-23 0-16,24 0 16,-1 0-16,-23 24 15,24-24-15,-25 0 16,25 0-1,-25 0-15,1 0 16,-1 0 0,1 0-16,24 0 15,-1 0 1,-23 0-16,-25 24 16,49-24-16,-25 0 15,1 0 1,-1 0-16,0 0 47,1 0-16,-1 0-15,1 0-16,24 0 15,-25 25-15,25-25 16,0 0-16,-49 24 15,24-24-15,0 0 63,25 0-47,-24 0-1,-1 0 313,1 0-328,-1 0 47,0 0-47,1 0 78,24 0-62,0-24 0,-25 24-16,25 0 15,-25-25-15,1 25 16,-1 0-16,0 0 15,-24-24 32,25 0-15,-1 24-17,1 0 1,-1 0-1,1 0 1,23 0 281,-23 0-297,24 24 16,-25-24-16,-24 24 0,0 1 390,0-1-343,0 1-47,0-1 31,0 1-15,0-1 0,0 0-16,0 1 15,0-1 1,0 25-16,-24 0 15,24-25 1,0 1-16,0 24 16,0-25-16,0 0 15,0 1-15,0-1 16,0 25-16,0-24 16,0-1-1,0 0-15,0 1 16,0-1-1,0 1-15,0-1 16,0 1-16,-25-1 16,25 0-1,0 1 1,0-1-16,0 1 16,0-1-16,0 1 15,0-1-15,0 0 16,0 1-16,0-1 15,0 1-15,0-1 16,0 25-16,0-25 16,0 1-16,0 24 15,0-25-15,0 0 16,0 1-16,0-1 16,0 1-16,0-1 15,0 25 1,0-25-16,0 1 15,0-1 1,0 1-16,0-1 16,0 0-1,0 1-15,0-1 16,0 1-16,0-1 0,0 1 16,0-1-1,0 0-15,0 25 16,0 0-1,25-24-15,-25-1 16,0 0 0,24 1-1,-24-1-15,0 1 16,0-1 0,25 1-1,-25-1-15,0 25 16,0-25-16,0 1 15,0-1-15,0 1 32,0-1 15,0 0-32,24-24-15,-24 25 16,0-1-16,24-24 15,-24 49-15,0-25 16,0 1 0,0-1-1,0 1 110,0-1-31,25 1-78,-25-1 62,0 0 234,0 1-312,-25-25 94,25 24-78,-24 1-16,0-25 47,-1 24-16,1-24-16,-1 0 79,1 0-78,-1 0-1,1 0 1,0 0 78,-25 25-79,24-25-15,-24 24 16,25-24-16,0 0 16,-25 0-16,24 0 15,1 0 1,-25 0-16,25 24 0,-25-24 16,24 0-16,1 0 15,0 0-15,-1 0 16,1 0-1,-1 0-15,1 25 63,-1-25-47,1 0-16,0 0 15,-1 0 16,1 0-15,-1 0 0,1 0-16,0 0 15,-1 0-15,25 24 32,-24-24-32,-1 0 15,1 0 1,-1 0-1,-23 0-15,23 25 16,-24-25-16,25 0 16,-25 0-16,25 0 15,-1 0-15,1 0 16,-1 0 0,1 0-1,-1 0-15,1 0 16,0 0-16,-1 0 15,1 0 1,-1 0 0,1 0-1,-1 0 1,1 0-16,0 0 16,-1 0-16,1 0 0,-25 0 15,25 0-15,-1 0 16,1 0-16,-25 24 15,0-24 1,25 0-16,-1 0 16,-24 0-16,25 0 15,-25 0-15,25 0 16,-25 0-16,0 0 16,25 0-16,-25 0 15,24 0-15,1 0 16,-1 0-1,-23 0-15,23 0 16,1 0-16,-25 0 16,24 0-16,1 0 15,-25 0-15,25 0 16,-1 0-16,1 0 16,-1 0-1,-23 0-15,23 0 31,-24 0-31,25 0 16,-1 24-16,1-24 16,0 0-16,-1 0 15,1 0 1,-1 0-16,1 0 16,0 0 15,-1 0-31,1 0 31,-25 0-31,24 0 16,-23 0-16,23 25 15,1-25-15,-1 0 0,1 0 266,-1 0-172,1 0-79,24-25-15,-24 25 16,-1 0 0,1 0-1,-1 0-15,1 0 0,0-24 16,24 0 15,-25 24 16,25-25-16,-24 25 16,24-24-31,0-1-16,0 1 78,-25 0-63,25-1 1,0 1 0,-24-25-16,24 24 31,0 1-31,-25 0 16,25-1-16,0 1 15,0-25-15,0 24 16,-24 1-16,24 0 15,0-1-15,0 1 16,0-1 0,-24-23-16,24-1 15,-25 0 1,25 24-16,0-23 31,0 23-31,0-24 16,0 25-1,0-1-15,0 1 16,0 0-16,0-1 16,0 1-16,-24-1 15,24 1-15,0-25 16,0 25-16,0-1 16,0 1-16,-25-25 15,25 24-15,0 1 16,0 0-16,0-1 15,0 1-15,0-25 16,0 25-16,0-1 16,0 1-16,0-1 15,0 1 1,0-1-16,0 1 16,0 0-1,0-1 1,0 1-16,0-1 15,0 1-15,0-1 16,0 1-16,0 0 31,0-1-31,0-24 16,0 25 0,0 0-16,0-1 15,0 1-15,0-25 16,0 0-1,0 0 1,0 25 0,0-1-16,0 1 31,0-1-31,0 1 16,0 0 93,0-1-93,0 1-16,0-1 15,0 1-15,0-1 47,0 1-47,0 0 16,0-1-1,0 1-15,0-1 16,0 1 0,0-1-16,0 1 15,0 0 1,0-1-1,0 1-15,0-1 235,0 1-235,0 0 15,25 24-15,-25-25 32,0 1-32,0-1 31,24 25-15,-24-24 15,0-1-16,0 1 17,0 0-17,25 24 95,-25 24 77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17780" y="1230923"/>
            <a:ext cx="8637073" cy="1444591"/>
          </a:xfrm>
        </p:spPr>
        <p:txBody>
          <a:bodyPr>
            <a:normAutofit/>
          </a:bodyPr>
          <a:lstStyle/>
          <a:p>
            <a:pPr algn="ctr"/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年兼任兼辦人事業務人員研習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連江縣政府人事處  報告人  陳菁萍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905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約僱人員出缺不補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進用依據、預算來源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829447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97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8.</a:t>
            </a:r>
            <a: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臨時人員進用及運用管理規範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(110.6.3)</a:t>
            </a:r>
            <a: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762800"/>
              </p:ext>
            </p:extLst>
          </p:nvPr>
        </p:nvGraphicFramePr>
        <p:xfrm>
          <a:off x="1451579" y="2016125"/>
          <a:ext cx="9603771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587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51524" y="778142"/>
            <a:ext cx="9603275" cy="1049235"/>
          </a:xfrm>
        </p:spPr>
        <p:txBody>
          <a:bodyPr>
            <a:noAutofit/>
          </a:bodyPr>
          <a:lstStyle/>
          <a:p>
            <a:pPr algn="ctr"/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9.</a:t>
            </a:r>
            <a: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臨時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人員進用及運用管理規範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(110.6.3)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453735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17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26920" y="5286388"/>
            <a:ext cx="8183880" cy="748652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兼職規定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適用對象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625073"/>
              </p:ext>
            </p:extLst>
          </p:nvPr>
        </p:nvGraphicFramePr>
        <p:xfrm>
          <a:off x="2095472" y="571481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88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臨時人員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適用勞動基準法人員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1039378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55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4333" y="1116623"/>
            <a:ext cx="9603275" cy="789886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12.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本府暨所屬機關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職務出缺及會議流程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99816"/>
              </p:ext>
            </p:extLst>
          </p:nvPr>
        </p:nvGraphicFramePr>
        <p:xfrm>
          <a:off x="641839" y="2016125"/>
          <a:ext cx="10964008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423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52075" y="8045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13.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公務人員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職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缺及甄補規定</a:t>
            </a:r>
            <a:endParaRPr lang="zh-TW" altLang="en-US" sz="36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23770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419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法令修正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公務人員留職停薪辦法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(110.3.15)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602573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058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簡報完畢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敬請指教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48615" y1="23210" x2="48615" y2="23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122" y="1912469"/>
            <a:ext cx="4079632" cy="411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報告大綱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662130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314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組織任免科業務現況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323862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257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近期辦理重點業務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(110.9.5-110.9.10)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45378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370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8452" y="699011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2.110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年員額評鑑配合事項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55466"/>
              </p:ext>
            </p:extLst>
          </p:nvPr>
        </p:nvGraphicFramePr>
        <p:xfrm>
          <a:off x="2373921" y="1433147"/>
          <a:ext cx="7666893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739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51579" y="993531"/>
            <a:ext cx="9603275" cy="860223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連江縣政府編制員額調整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038" y="2007333"/>
            <a:ext cx="5811716" cy="3901098"/>
          </a:xfrm>
        </p:spPr>
      </p:pic>
    </p:spTree>
    <p:extLst>
      <p:ext uri="{BB962C8B-B14F-4D97-AF65-F5344CB8AC3E}">
        <p14:creationId xmlns:p14="http://schemas.microsoft.com/office/powerpoint/2010/main" val="97968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707758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連江縣政府組織架構圖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現行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398" y="1928201"/>
            <a:ext cx="9503636" cy="4859461"/>
          </a:xfrm>
          <a:ln>
            <a:solidFill>
              <a:schemeClr val="accent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筆跡 6"/>
              <p14:cNvContentPartPr/>
              <p14:nvPr/>
            </p14:nvContentPartPr>
            <p14:xfrm>
              <a:off x="6133126" y="5524283"/>
              <a:ext cx="1375920" cy="1088280"/>
            </p14:xfrm>
          </p:contentPart>
        </mc:Choice>
        <mc:Fallback xmlns="">
          <p:pic>
            <p:nvPicPr>
              <p:cNvPr id="7" name="筆跡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18006" y="5509163"/>
                <a:ext cx="1406160" cy="111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79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50975" y="857273"/>
            <a:ext cx="9603275" cy="1049235"/>
          </a:xfrm>
        </p:spPr>
        <p:txBody>
          <a:bodyPr>
            <a:normAutofit/>
          </a:bodyPr>
          <a:lstStyle/>
          <a:p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 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WEBHR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人事資訊系統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學歷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281514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467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教師敘薪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788364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208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TM10001114[[fn=圖庫]]</Template>
  <TotalTime>969</TotalTime>
  <Words>619</Words>
  <Application>Microsoft Office PowerPoint</Application>
  <PresentationFormat>寬螢幕</PresentationFormat>
  <Paragraphs>93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3" baseType="lpstr">
      <vt:lpstr>新細明體</vt:lpstr>
      <vt:lpstr>標楷體</vt:lpstr>
      <vt:lpstr>Arial</vt:lpstr>
      <vt:lpstr>Gill Sans MT</vt:lpstr>
      <vt:lpstr>Gallery</vt:lpstr>
      <vt:lpstr>110年兼任兼辦人事業務人員研習</vt:lpstr>
      <vt:lpstr>報告大綱</vt:lpstr>
      <vt:lpstr>組織任免科業務現況</vt:lpstr>
      <vt:lpstr>1.近期辦理重點業務(110.9.5-110.9.10)</vt:lpstr>
      <vt:lpstr>2.110年員額評鑑配合事項</vt:lpstr>
      <vt:lpstr>3.連江縣政府編制員額調整</vt:lpstr>
      <vt:lpstr>4.連江縣政府組織架構圖(現行)</vt:lpstr>
      <vt:lpstr>5. WEBHR人事資訊系統—學歷</vt:lpstr>
      <vt:lpstr>6.教師敘薪</vt:lpstr>
      <vt:lpstr>7.約僱人員出缺不補(進用依據、預算來源)</vt:lpstr>
      <vt:lpstr>8.臨時人員進用及運用管理規範(110.6.3) </vt:lpstr>
      <vt:lpstr>9.臨時人員進用及運用管理規範(110.6.3) </vt:lpstr>
      <vt:lpstr>10.兼職規定-適用對象</vt:lpstr>
      <vt:lpstr>11.臨時人員(適用勞動基準法人員)</vt:lpstr>
      <vt:lpstr>12.本府暨所屬機關(學校)職務出缺及會議流程</vt:lpstr>
      <vt:lpstr>13.公務人員職缺及甄補規定</vt:lpstr>
      <vt:lpstr>法令修正--公務人員留職停薪辦法(110.3.15)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PC</dc:creator>
  <cp:lastModifiedBy>PC</cp:lastModifiedBy>
  <cp:revision>114</cp:revision>
  <dcterms:created xsi:type="dcterms:W3CDTF">2021-08-16T01:57:33Z</dcterms:created>
  <dcterms:modified xsi:type="dcterms:W3CDTF">2021-08-17T08:54:20Z</dcterms:modified>
</cp:coreProperties>
</file>