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2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2"/>
  </p:notesMasterIdLst>
  <p:sldIdLst>
    <p:sldId id="285" r:id="rId2"/>
    <p:sldId id="319" r:id="rId3"/>
    <p:sldId id="331" r:id="rId4"/>
    <p:sldId id="335" r:id="rId5"/>
    <p:sldId id="338" r:id="rId6"/>
    <p:sldId id="339" r:id="rId7"/>
    <p:sldId id="332" r:id="rId8"/>
    <p:sldId id="320" r:id="rId9"/>
    <p:sldId id="322" r:id="rId10"/>
    <p:sldId id="323" r:id="rId11"/>
    <p:sldId id="321" r:id="rId12"/>
    <p:sldId id="325" r:id="rId13"/>
    <p:sldId id="328" r:id="rId14"/>
    <p:sldId id="317" r:id="rId15"/>
    <p:sldId id="258" r:id="rId16"/>
    <p:sldId id="329" r:id="rId17"/>
    <p:sldId id="330" r:id="rId18"/>
    <p:sldId id="334" r:id="rId19"/>
    <p:sldId id="333" r:id="rId20"/>
    <p:sldId id="299" r:id="rId21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54" autoAdjust="0"/>
  </p:normalViewPr>
  <p:slideViewPr>
    <p:cSldViewPr>
      <p:cViewPr varScale="1">
        <p:scale>
          <a:sx n="49" d="100"/>
          <a:sy n="49" d="100"/>
        </p:scale>
        <p:origin x="1313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87" y="-91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e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diagrams/_rels/data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image" Target="../media/image8.jpg"/><Relationship Id="rId4" Type="http://schemas.openxmlformats.org/officeDocument/2006/relationships/image" Target="../media/image11.jpg"/></Relationships>
</file>

<file path=ppt/diagrams/_rels/data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g"/><Relationship Id="rId1" Type="http://schemas.openxmlformats.org/officeDocument/2006/relationships/image" Target="../media/image6.jpg"/><Relationship Id="rId6" Type="http://schemas.openxmlformats.org/officeDocument/2006/relationships/image" Target="../media/image16.jp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e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diagrams/_rels/drawing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image" Target="../media/image8.jpg"/><Relationship Id="rId4" Type="http://schemas.openxmlformats.org/officeDocument/2006/relationships/image" Target="../media/image11.jpg"/></Relationships>
</file>

<file path=ppt/diagrams/_rels/drawing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g"/><Relationship Id="rId1" Type="http://schemas.openxmlformats.org/officeDocument/2006/relationships/image" Target="../media/image6.jpg"/><Relationship Id="rId6" Type="http://schemas.openxmlformats.org/officeDocument/2006/relationships/image" Target="../media/image16.jp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599915-46F6-48BE-B120-C1F1D31D326D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EB6831C0-4EFD-4A89-88EC-047BFCFD013F}">
      <dgm:prSet phldrT="[文字]" custT="1"/>
      <dgm:spPr/>
      <dgm:t>
        <a:bodyPr/>
        <a:lstStyle/>
        <a:p>
          <a:r>
            <a:rPr lang="zh-TW" altLang="en-US" sz="2800" b="1" dirty="0"/>
            <a:t>組織編制</a:t>
          </a:r>
        </a:p>
      </dgm:t>
    </dgm:pt>
    <dgm:pt modelId="{D36573D0-A0A5-44E0-8483-B6A407C13AF3}" type="parTrans" cxnId="{B3D807A9-8128-4047-AA90-807ACFD3217C}">
      <dgm:prSet/>
      <dgm:spPr/>
      <dgm:t>
        <a:bodyPr/>
        <a:lstStyle/>
        <a:p>
          <a:endParaRPr lang="zh-TW" altLang="en-US"/>
        </a:p>
      </dgm:t>
    </dgm:pt>
    <dgm:pt modelId="{5A7EFE98-75A8-4DA0-A787-7D70D5B51A4D}" type="sibTrans" cxnId="{B3D807A9-8128-4047-AA90-807ACFD3217C}">
      <dgm:prSet/>
      <dgm:spPr/>
      <dgm:t>
        <a:bodyPr/>
        <a:lstStyle/>
        <a:p>
          <a:endParaRPr lang="zh-TW" altLang="en-US"/>
        </a:p>
      </dgm:t>
    </dgm:pt>
    <dgm:pt modelId="{71F1E2AB-4BB2-47F0-9295-3D9777C090CC}">
      <dgm:prSet phldrT="[文字]" custT="1"/>
      <dgm:spPr/>
      <dgm:t>
        <a:bodyPr/>
        <a:lstStyle/>
        <a:p>
          <a:r>
            <a:rPr lang="zh-TW" altLang="en-US" sz="2800" b="1" dirty="0"/>
            <a:t>預算員額</a:t>
          </a:r>
        </a:p>
      </dgm:t>
    </dgm:pt>
    <dgm:pt modelId="{166804AF-C9BD-46C0-9696-F109BCCCF47B}" type="parTrans" cxnId="{2F93E55C-1845-4ACC-B70A-9FCD03C3A3BC}">
      <dgm:prSet/>
      <dgm:spPr/>
      <dgm:t>
        <a:bodyPr/>
        <a:lstStyle/>
        <a:p>
          <a:endParaRPr lang="zh-TW" altLang="en-US"/>
        </a:p>
      </dgm:t>
    </dgm:pt>
    <dgm:pt modelId="{B58F6C65-1505-4504-B8EF-67E0DBE8AEB9}" type="sibTrans" cxnId="{2F93E55C-1845-4ACC-B70A-9FCD03C3A3BC}">
      <dgm:prSet/>
      <dgm:spPr/>
      <dgm:t>
        <a:bodyPr/>
        <a:lstStyle/>
        <a:p>
          <a:endParaRPr lang="zh-TW" altLang="en-US"/>
        </a:p>
      </dgm:t>
    </dgm:pt>
    <dgm:pt modelId="{97F30D29-09E2-4F8C-A9F9-EFE7F48BF2E2}">
      <dgm:prSet phldrT="[文字]" custT="1"/>
      <dgm:spPr/>
      <dgm:t>
        <a:bodyPr/>
        <a:lstStyle/>
        <a:p>
          <a:r>
            <a:rPr lang="zh-TW" altLang="en-US" sz="2800" b="1" dirty="0"/>
            <a:t>任免遷調</a:t>
          </a:r>
        </a:p>
      </dgm:t>
    </dgm:pt>
    <dgm:pt modelId="{B140A6EE-BD2B-4E7C-9769-EE78D7857E9B}" type="parTrans" cxnId="{8C19A32F-2444-4B90-8321-E93B657B1FE3}">
      <dgm:prSet/>
      <dgm:spPr/>
      <dgm:t>
        <a:bodyPr/>
        <a:lstStyle/>
        <a:p>
          <a:endParaRPr lang="zh-TW" altLang="en-US"/>
        </a:p>
      </dgm:t>
    </dgm:pt>
    <dgm:pt modelId="{5B4E7901-2BEF-4D5F-8CFD-8E93BAC77412}" type="sibTrans" cxnId="{8C19A32F-2444-4B90-8321-E93B657B1FE3}">
      <dgm:prSet/>
      <dgm:spPr/>
      <dgm:t>
        <a:bodyPr/>
        <a:lstStyle/>
        <a:p>
          <a:endParaRPr lang="zh-TW" altLang="en-US"/>
        </a:p>
      </dgm:t>
    </dgm:pt>
    <dgm:pt modelId="{000EF071-1A3B-4DEE-A8C9-977748F51969}">
      <dgm:prSet phldrT="[文字]" custT="1"/>
      <dgm:spPr/>
      <dgm:t>
        <a:bodyPr/>
        <a:lstStyle/>
        <a:p>
          <a:r>
            <a:rPr lang="zh-TW" altLang="en-US" sz="2800" b="1" dirty="0"/>
            <a:t>職務代理</a:t>
          </a:r>
        </a:p>
      </dgm:t>
    </dgm:pt>
    <dgm:pt modelId="{4DADF237-6026-497A-837A-D33C57169F38}" type="parTrans" cxnId="{4D7FC39B-5097-4529-8F8E-FAA642BC9DA4}">
      <dgm:prSet/>
      <dgm:spPr/>
      <dgm:t>
        <a:bodyPr/>
        <a:lstStyle/>
        <a:p>
          <a:endParaRPr lang="zh-TW" altLang="en-US"/>
        </a:p>
      </dgm:t>
    </dgm:pt>
    <dgm:pt modelId="{25BD2A2F-38FD-4781-A7C1-3B3ADED6C6ED}" type="sibTrans" cxnId="{4D7FC39B-5097-4529-8F8E-FAA642BC9DA4}">
      <dgm:prSet/>
      <dgm:spPr/>
      <dgm:t>
        <a:bodyPr/>
        <a:lstStyle/>
        <a:p>
          <a:endParaRPr lang="zh-TW" altLang="en-US"/>
        </a:p>
      </dgm:t>
    </dgm:pt>
    <dgm:pt modelId="{6A01F3E4-AF39-4205-BB09-8F842B78419E}">
      <dgm:prSet phldrT="[文字]" custT="1"/>
      <dgm:spPr/>
      <dgm:t>
        <a:bodyPr/>
        <a:lstStyle/>
        <a:p>
          <a:r>
            <a:rPr lang="zh-TW" altLang="en-US" sz="2800" b="1" dirty="0"/>
            <a:t>留職停薪</a:t>
          </a:r>
        </a:p>
      </dgm:t>
    </dgm:pt>
    <dgm:pt modelId="{EE9A6004-8D82-4596-B87F-59216FD6909E}" type="parTrans" cxnId="{26BF3049-2CEC-46FF-8660-7D2624CECBA0}">
      <dgm:prSet/>
      <dgm:spPr/>
      <dgm:t>
        <a:bodyPr/>
        <a:lstStyle/>
        <a:p>
          <a:endParaRPr lang="zh-TW" altLang="en-US"/>
        </a:p>
      </dgm:t>
    </dgm:pt>
    <dgm:pt modelId="{98BF227A-99F2-4DEF-8AE4-412DA83D7A0D}" type="sibTrans" cxnId="{26BF3049-2CEC-46FF-8660-7D2624CECBA0}">
      <dgm:prSet/>
      <dgm:spPr/>
      <dgm:t>
        <a:bodyPr/>
        <a:lstStyle/>
        <a:p>
          <a:endParaRPr lang="zh-TW" altLang="en-US"/>
        </a:p>
      </dgm:t>
    </dgm:pt>
    <dgm:pt modelId="{8057215C-9EBB-4404-8875-5DC1ED74E1C1}" type="pres">
      <dgm:prSet presAssocID="{18599915-46F6-48BE-B120-C1F1D31D326D}" presName="linearFlow" presStyleCnt="0">
        <dgm:presLayoutVars>
          <dgm:dir/>
          <dgm:resizeHandles val="exact"/>
        </dgm:presLayoutVars>
      </dgm:prSet>
      <dgm:spPr/>
    </dgm:pt>
    <dgm:pt modelId="{63164CEA-BF7D-4A96-80DE-B08BDB2D91DE}" type="pres">
      <dgm:prSet presAssocID="{EB6831C0-4EFD-4A89-88EC-047BFCFD013F}" presName="composite" presStyleCnt="0"/>
      <dgm:spPr/>
    </dgm:pt>
    <dgm:pt modelId="{64A3A33A-533E-48AE-9FED-94E70FAE590E}" type="pres">
      <dgm:prSet presAssocID="{EB6831C0-4EFD-4A89-88EC-047BFCFD013F}" presName="imgShp" presStyleLbl="fgImgPlace1" presStyleIdx="0" presStyleCnt="5"/>
      <dgm:spPr>
        <a:blipFill>
          <a:blip xmlns:r="http://schemas.openxmlformats.org/officeDocument/2006/relationships" r:embed="rId1" cstate="print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</dgm:pt>
    <dgm:pt modelId="{C4FB493C-3FBC-4E9E-AB39-E7369A9FB4B4}" type="pres">
      <dgm:prSet presAssocID="{EB6831C0-4EFD-4A89-88EC-047BFCFD013F}" presName="txShp" presStyleLbl="node1" presStyleIdx="0" presStyleCnt="5">
        <dgm:presLayoutVars>
          <dgm:bulletEnabled val="1"/>
        </dgm:presLayoutVars>
      </dgm:prSet>
      <dgm:spPr/>
    </dgm:pt>
    <dgm:pt modelId="{5BFC6126-4C36-41BD-AA9B-C620F4793999}" type="pres">
      <dgm:prSet presAssocID="{5A7EFE98-75A8-4DA0-A787-7D70D5B51A4D}" presName="spacing" presStyleCnt="0"/>
      <dgm:spPr/>
    </dgm:pt>
    <dgm:pt modelId="{F780D767-9415-44CB-9B54-30215C91DB75}" type="pres">
      <dgm:prSet presAssocID="{71F1E2AB-4BB2-47F0-9295-3D9777C090CC}" presName="composite" presStyleCnt="0"/>
      <dgm:spPr/>
    </dgm:pt>
    <dgm:pt modelId="{B3BA8795-77DD-497C-B6AA-97BD89D3B0AD}" type="pres">
      <dgm:prSet presAssocID="{71F1E2AB-4BB2-47F0-9295-3D9777C090CC}" presName="imgShp" presStyleLbl="fgImgPlace1" presStyleIdx="1" presStyleCnt="5"/>
      <dgm:spPr>
        <a:blipFill>
          <a:blip xmlns:r="http://schemas.openxmlformats.org/officeDocument/2006/relationships" r:embed="rId2">
            <a:duotone>
              <a:schemeClr val="accent3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3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D426BA1D-71EF-4FCB-AA7F-CF735E93A833}" type="pres">
      <dgm:prSet presAssocID="{71F1E2AB-4BB2-47F0-9295-3D9777C090CC}" presName="txShp" presStyleLbl="node1" presStyleIdx="1" presStyleCnt="5">
        <dgm:presLayoutVars>
          <dgm:bulletEnabled val="1"/>
        </dgm:presLayoutVars>
      </dgm:prSet>
      <dgm:spPr/>
    </dgm:pt>
    <dgm:pt modelId="{547FB188-DAE0-4F33-879C-BC1CB9288A29}" type="pres">
      <dgm:prSet presAssocID="{B58F6C65-1505-4504-B8EF-67E0DBE8AEB9}" presName="spacing" presStyleCnt="0"/>
      <dgm:spPr/>
    </dgm:pt>
    <dgm:pt modelId="{161FFBBD-9DBE-4E86-9161-9163BA052A6D}" type="pres">
      <dgm:prSet presAssocID="{97F30D29-09E2-4F8C-A9F9-EFE7F48BF2E2}" presName="composite" presStyleCnt="0"/>
      <dgm:spPr/>
    </dgm:pt>
    <dgm:pt modelId="{CBE36150-A755-4D4B-829F-366E7FB888E2}" type="pres">
      <dgm:prSet presAssocID="{97F30D29-09E2-4F8C-A9F9-EFE7F48BF2E2}" presName="imgShp" presStyleLbl="fgImgPlace1" presStyleIdx="2" presStyleCnt="5"/>
      <dgm:spPr>
        <a:blipFill>
          <a:blip xmlns:r="http://schemas.openxmlformats.org/officeDocument/2006/relationships" r:embed="rId3">
            <a:duotone>
              <a:schemeClr val="accent4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4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7011C889-20AF-4334-93A4-549F069876DD}" type="pres">
      <dgm:prSet presAssocID="{97F30D29-09E2-4F8C-A9F9-EFE7F48BF2E2}" presName="txShp" presStyleLbl="node1" presStyleIdx="2" presStyleCnt="5">
        <dgm:presLayoutVars>
          <dgm:bulletEnabled val="1"/>
        </dgm:presLayoutVars>
      </dgm:prSet>
      <dgm:spPr/>
    </dgm:pt>
    <dgm:pt modelId="{21A7BBD7-816C-42FE-AC94-7A393A8A1CF4}" type="pres">
      <dgm:prSet presAssocID="{5B4E7901-2BEF-4D5F-8CFD-8E93BAC77412}" presName="spacing" presStyleCnt="0"/>
      <dgm:spPr/>
    </dgm:pt>
    <dgm:pt modelId="{4B4D26B4-A84D-4F92-88D5-080B59A347E7}" type="pres">
      <dgm:prSet presAssocID="{000EF071-1A3B-4DEE-A8C9-977748F51969}" presName="composite" presStyleCnt="0"/>
      <dgm:spPr/>
    </dgm:pt>
    <dgm:pt modelId="{FCF5AB9E-F76B-4531-8FAB-DA4D99C94993}" type="pres">
      <dgm:prSet presAssocID="{000EF071-1A3B-4DEE-A8C9-977748F51969}" presName="imgShp" presStyleLbl="fgImgPlace1" presStyleIdx="3" presStyleCnt="5"/>
      <dgm:spPr>
        <a:blipFill>
          <a:blip xmlns:r="http://schemas.openxmlformats.org/officeDocument/2006/relationships" r:embed="rId4">
            <a:duotone>
              <a:schemeClr val="accent5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5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</dgm:spPr>
    </dgm:pt>
    <dgm:pt modelId="{19569408-BABE-4098-B30C-E3E931CF85B5}" type="pres">
      <dgm:prSet presAssocID="{000EF071-1A3B-4DEE-A8C9-977748F51969}" presName="txShp" presStyleLbl="node1" presStyleIdx="3" presStyleCnt="5" custLinFactNeighborX="-625" custLinFactNeighborY="12123">
        <dgm:presLayoutVars>
          <dgm:bulletEnabled val="1"/>
        </dgm:presLayoutVars>
      </dgm:prSet>
      <dgm:spPr/>
    </dgm:pt>
    <dgm:pt modelId="{46FDDBB3-8284-4C39-A515-B09741558D24}" type="pres">
      <dgm:prSet presAssocID="{25BD2A2F-38FD-4781-A7C1-3B3ADED6C6ED}" presName="spacing" presStyleCnt="0"/>
      <dgm:spPr/>
    </dgm:pt>
    <dgm:pt modelId="{13D82858-9A61-478E-AE63-F07A19E54D53}" type="pres">
      <dgm:prSet presAssocID="{6A01F3E4-AF39-4205-BB09-8F842B78419E}" presName="composite" presStyleCnt="0"/>
      <dgm:spPr/>
    </dgm:pt>
    <dgm:pt modelId="{ABD36BC2-B64E-43EE-8415-AE5B9BF96BB8}" type="pres">
      <dgm:prSet presAssocID="{6A01F3E4-AF39-4205-BB09-8F842B78419E}" presName="imgShp" presStyleLbl="fgImgPlace1" presStyleIdx="4" presStyleCnt="5"/>
      <dgm:spPr>
        <a:blipFill>
          <a:blip xmlns:r="http://schemas.openxmlformats.org/officeDocument/2006/relationships" r:embed="rId5">
            <a:duotone>
              <a:schemeClr val="accent6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6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850E6E15-0BF8-4F88-839E-873F90C9F5C4}" type="pres">
      <dgm:prSet presAssocID="{6A01F3E4-AF39-4205-BB09-8F842B78419E}" presName="txShp" presStyleLbl="node1" presStyleIdx="4" presStyleCnt="5">
        <dgm:presLayoutVars>
          <dgm:bulletEnabled val="1"/>
        </dgm:presLayoutVars>
      </dgm:prSet>
      <dgm:spPr/>
    </dgm:pt>
  </dgm:ptLst>
  <dgm:cxnLst>
    <dgm:cxn modelId="{8C19A32F-2444-4B90-8321-E93B657B1FE3}" srcId="{18599915-46F6-48BE-B120-C1F1D31D326D}" destId="{97F30D29-09E2-4F8C-A9F9-EFE7F48BF2E2}" srcOrd="2" destOrd="0" parTransId="{B140A6EE-BD2B-4E7C-9769-EE78D7857E9B}" sibTransId="{5B4E7901-2BEF-4D5F-8CFD-8E93BAC77412}"/>
    <dgm:cxn modelId="{2F93E55C-1845-4ACC-B70A-9FCD03C3A3BC}" srcId="{18599915-46F6-48BE-B120-C1F1D31D326D}" destId="{71F1E2AB-4BB2-47F0-9295-3D9777C090CC}" srcOrd="1" destOrd="0" parTransId="{166804AF-C9BD-46C0-9696-F109BCCCF47B}" sibTransId="{B58F6C65-1505-4504-B8EF-67E0DBE8AEB9}"/>
    <dgm:cxn modelId="{26BF3049-2CEC-46FF-8660-7D2624CECBA0}" srcId="{18599915-46F6-48BE-B120-C1F1D31D326D}" destId="{6A01F3E4-AF39-4205-BB09-8F842B78419E}" srcOrd="4" destOrd="0" parTransId="{EE9A6004-8D82-4596-B87F-59216FD6909E}" sibTransId="{98BF227A-99F2-4DEF-8AE4-412DA83D7A0D}"/>
    <dgm:cxn modelId="{34E0CF49-1D8A-41A9-9DAC-68D0E23302B1}" type="presOf" srcId="{97F30D29-09E2-4F8C-A9F9-EFE7F48BF2E2}" destId="{7011C889-20AF-4334-93A4-549F069876DD}" srcOrd="0" destOrd="0" presId="urn:microsoft.com/office/officeart/2005/8/layout/vList3"/>
    <dgm:cxn modelId="{627EE853-80FB-484C-B6BF-C3713CEB951D}" type="presOf" srcId="{000EF071-1A3B-4DEE-A8C9-977748F51969}" destId="{19569408-BABE-4098-B30C-E3E931CF85B5}" srcOrd="0" destOrd="0" presId="urn:microsoft.com/office/officeart/2005/8/layout/vList3"/>
    <dgm:cxn modelId="{B5F38F5A-9416-4672-AE36-31B7CE6A803D}" type="presOf" srcId="{6A01F3E4-AF39-4205-BB09-8F842B78419E}" destId="{850E6E15-0BF8-4F88-839E-873F90C9F5C4}" srcOrd="0" destOrd="0" presId="urn:microsoft.com/office/officeart/2005/8/layout/vList3"/>
    <dgm:cxn modelId="{4D7FC39B-5097-4529-8F8E-FAA642BC9DA4}" srcId="{18599915-46F6-48BE-B120-C1F1D31D326D}" destId="{000EF071-1A3B-4DEE-A8C9-977748F51969}" srcOrd="3" destOrd="0" parTransId="{4DADF237-6026-497A-837A-D33C57169F38}" sibTransId="{25BD2A2F-38FD-4781-A7C1-3B3ADED6C6ED}"/>
    <dgm:cxn modelId="{B3D807A9-8128-4047-AA90-807ACFD3217C}" srcId="{18599915-46F6-48BE-B120-C1F1D31D326D}" destId="{EB6831C0-4EFD-4A89-88EC-047BFCFD013F}" srcOrd="0" destOrd="0" parTransId="{D36573D0-A0A5-44E0-8483-B6A407C13AF3}" sibTransId="{5A7EFE98-75A8-4DA0-A787-7D70D5B51A4D}"/>
    <dgm:cxn modelId="{65E50FA9-CED4-43B2-881E-79ABEC88B78A}" type="presOf" srcId="{71F1E2AB-4BB2-47F0-9295-3D9777C090CC}" destId="{D426BA1D-71EF-4FCB-AA7F-CF735E93A833}" srcOrd="0" destOrd="0" presId="urn:microsoft.com/office/officeart/2005/8/layout/vList3"/>
    <dgm:cxn modelId="{4BC194E6-8250-4040-B18D-4645E9437528}" type="presOf" srcId="{18599915-46F6-48BE-B120-C1F1D31D326D}" destId="{8057215C-9EBB-4404-8875-5DC1ED74E1C1}" srcOrd="0" destOrd="0" presId="urn:microsoft.com/office/officeart/2005/8/layout/vList3"/>
    <dgm:cxn modelId="{88CDC4F9-6BA7-40D4-B281-056934162E83}" type="presOf" srcId="{EB6831C0-4EFD-4A89-88EC-047BFCFD013F}" destId="{C4FB493C-3FBC-4E9E-AB39-E7369A9FB4B4}" srcOrd="0" destOrd="0" presId="urn:microsoft.com/office/officeart/2005/8/layout/vList3"/>
    <dgm:cxn modelId="{264955E6-177C-4376-B2E4-6432A3D68B22}" type="presParOf" srcId="{8057215C-9EBB-4404-8875-5DC1ED74E1C1}" destId="{63164CEA-BF7D-4A96-80DE-B08BDB2D91DE}" srcOrd="0" destOrd="0" presId="urn:microsoft.com/office/officeart/2005/8/layout/vList3"/>
    <dgm:cxn modelId="{C524EE54-B2A9-4B48-B72F-ADC56B05B743}" type="presParOf" srcId="{63164CEA-BF7D-4A96-80DE-B08BDB2D91DE}" destId="{64A3A33A-533E-48AE-9FED-94E70FAE590E}" srcOrd="0" destOrd="0" presId="urn:microsoft.com/office/officeart/2005/8/layout/vList3"/>
    <dgm:cxn modelId="{BA1A8F5E-0B08-4E2F-9FE0-3CD7C859880C}" type="presParOf" srcId="{63164CEA-BF7D-4A96-80DE-B08BDB2D91DE}" destId="{C4FB493C-3FBC-4E9E-AB39-E7369A9FB4B4}" srcOrd="1" destOrd="0" presId="urn:microsoft.com/office/officeart/2005/8/layout/vList3"/>
    <dgm:cxn modelId="{DFE322D7-0EE7-4CD0-AB1E-A94AF8740EA5}" type="presParOf" srcId="{8057215C-9EBB-4404-8875-5DC1ED74E1C1}" destId="{5BFC6126-4C36-41BD-AA9B-C620F4793999}" srcOrd="1" destOrd="0" presId="urn:microsoft.com/office/officeart/2005/8/layout/vList3"/>
    <dgm:cxn modelId="{F1D2A362-D6DC-4FA2-82C5-7B6E59225A26}" type="presParOf" srcId="{8057215C-9EBB-4404-8875-5DC1ED74E1C1}" destId="{F780D767-9415-44CB-9B54-30215C91DB75}" srcOrd="2" destOrd="0" presId="urn:microsoft.com/office/officeart/2005/8/layout/vList3"/>
    <dgm:cxn modelId="{5A091941-ED39-4C62-AAD0-0DD8A0899DDE}" type="presParOf" srcId="{F780D767-9415-44CB-9B54-30215C91DB75}" destId="{B3BA8795-77DD-497C-B6AA-97BD89D3B0AD}" srcOrd="0" destOrd="0" presId="urn:microsoft.com/office/officeart/2005/8/layout/vList3"/>
    <dgm:cxn modelId="{21438520-6074-4086-855A-36D158E5A70D}" type="presParOf" srcId="{F780D767-9415-44CB-9B54-30215C91DB75}" destId="{D426BA1D-71EF-4FCB-AA7F-CF735E93A833}" srcOrd="1" destOrd="0" presId="urn:microsoft.com/office/officeart/2005/8/layout/vList3"/>
    <dgm:cxn modelId="{4F6D0C73-6648-4188-9E9A-3D414A54F256}" type="presParOf" srcId="{8057215C-9EBB-4404-8875-5DC1ED74E1C1}" destId="{547FB188-DAE0-4F33-879C-BC1CB9288A29}" srcOrd="3" destOrd="0" presId="urn:microsoft.com/office/officeart/2005/8/layout/vList3"/>
    <dgm:cxn modelId="{E0A3B46C-7355-420D-9890-829BF5EC226A}" type="presParOf" srcId="{8057215C-9EBB-4404-8875-5DC1ED74E1C1}" destId="{161FFBBD-9DBE-4E86-9161-9163BA052A6D}" srcOrd="4" destOrd="0" presId="urn:microsoft.com/office/officeart/2005/8/layout/vList3"/>
    <dgm:cxn modelId="{3E2E0D63-F3FD-4C3B-B1DA-C77C15B288C2}" type="presParOf" srcId="{161FFBBD-9DBE-4E86-9161-9163BA052A6D}" destId="{CBE36150-A755-4D4B-829F-366E7FB888E2}" srcOrd="0" destOrd="0" presId="urn:microsoft.com/office/officeart/2005/8/layout/vList3"/>
    <dgm:cxn modelId="{E48A7806-CB8D-46F8-B274-F39876840E1E}" type="presParOf" srcId="{161FFBBD-9DBE-4E86-9161-9163BA052A6D}" destId="{7011C889-20AF-4334-93A4-549F069876DD}" srcOrd="1" destOrd="0" presId="urn:microsoft.com/office/officeart/2005/8/layout/vList3"/>
    <dgm:cxn modelId="{D75A09C2-2142-44DF-8B95-7977F37EFB10}" type="presParOf" srcId="{8057215C-9EBB-4404-8875-5DC1ED74E1C1}" destId="{21A7BBD7-816C-42FE-AC94-7A393A8A1CF4}" srcOrd="5" destOrd="0" presId="urn:microsoft.com/office/officeart/2005/8/layout/vList3"/>
    <dgm:cxn modelId="{C8207E4C-17F2-4EC1-86B0-680BE22EF871}" type="presParOf" srcId="{8057215C-9EBB-4404-8875-5DC1ED74E1C1}" destId="{4B4D26B4-A84D-4F92-88D5-080B59A347E7}" srcOrd="6" destOrd="0" presId="urn:microsoft.com/office/officeart/2005/8/layout/vList3"/>
    <dgm:cxn modelId="{383F957A-C930-4C71-9B78-848EC2CA1EFE}" type="presParOf" srcId="{4B4D26B4-A84D-4F92-88D5-080B59A347E7}" destId="{FCF5AB9E-F76B-4531-8FAB-DA4D99C94993}" srcOrd="0" destOrd="0" presId="urn:microsoft.com/office/officeart/2005/8/layout/vList3"/>
    <dgm:cxn modelId="{4236459B-CBEC-42E9-AB25-F262ADA12C0E}" type="presParOf" srcId="{4B4D26B4-A84D-4F92-88D5-080B59A347E7}" destId="{19569408-BABE-4098-B30C-E3E931CF85B5}" srcOrd="1" destOrd="0" presId="urn:microsoft.com/office/officeart/2005/8/layout/vList3"/>
    <dgm:cxn modelId="{2E1D18D4-33EE-4572-8809-72876D93A85B}" type="presParOf" srcId="{8057215C-9EBB-4404-8875-5DC1ED74E1C1}" destId="{46FDDBB3-8284-4C39-A515-B09741558D24}" srcOrd="7" destOrd="0" presId="urn:microsoft.com/office/officeart/2005/8/layout/vList3"/>
    <dgm:cxn modelId="{CC538F88-D1FF-43C8-8097-BC553F23A6B8}" type="presParOf" srcId="{8057215C-9EBB-4404-8875-5DC1ED74E1C1}" destId="{13D82858-9A61-478E-AE63-F07A19E54D53}" srcOrd="8" destOrd="0" presId="urn:microsoft.com/office/officeart/2005/8/layout/vList3"/>
    <dgm:cxn modelId="{5C50FFFA-DBB8-4757-A34F-2B7185D751DC}" type="presParOf" srcId="{13D82858-9A61-478E-AE63-F07A19E54D53}" destId="{ABD36BC2-B64E-43EE-8415-AE5B9BF96BB8}" srcOrd="0" destOrd="0" presId="urn:microsoft.com/office/officeart/2005/8/layout/vList3"/>
    <dgm:cxn modelId="{7AC532E4-374F-44F7-BB24-41A6E9EA882A}" type="presParOf" srcId="{13D82858-9A61-478E-AE63-F07A19E54D53}" destId="{850E6E15-0BF8-4F88-839E-873F90C9F5C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7631FE8-24F0-4DDE-BCF5-BB51FAFB3E4D}" type="doc">
      <dgm:prSet loTypeId="urn:microsoft.com/office/officeart/2008/layout/VerticalAccentList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E752DA0-915D-45DA-A9D4-C43D6191D21C}">
      <dgm:prSet phldrT="[文字]" custT="1"/>
      <dgm:spPr/>
      <dgm:t>
        <a:bodyPr/>
        <a:lstStyle/>
        <a:p>
          <a:r>
            <a:rPr lang="zh-TW" altLang="en-US" sz="2400" b="1" dirty="0">
              <a:solidFill>
                <a:srgbClr val="000099"/>
              </a:solidFill>
            </a:rPr>
            <a:t>填報人數之時間點</a:t>
          </a:r>
        </a:p>
      </dgm:t>
    </dgm:pt>
    <dgm:pt modelId="{DF9D64A3-79FB-44A6-8F73-89C8C8848EB6}" type="parTrans" cxnId="{EF927E71-A86C-4A81-9212-7ACB5FBE2837}">
      <dgm:prSet/>
      <dgm:spPr/>
      <dgm:t>
        <a:bodyPr/>
        <a:lstStyle/>
        <a:p>
          <a:endParaRPr lang="zh-TW" altLang="en-US"/>
        </a:p>
      </dgm:t>
    </dgm:pt>
    <dgm:pt modelId="{1F4A045E-315E-42FA-8140-EF7058CDAA3B}" type="sibTrans" cxnId="{EF927E71-A86C-4A81-9212-7ACB5FBE2837}">
      <dgm:prSet/>
      <dgm:spPr/>
      <dgm:t>
        <a:bodyPr/>
        <a:lstStyle/>
        <a:p>
          <a:endParaRPr lang="zh-TW" altLang="en-US"/>
        </a:p>
      </dgm:t>
    </dgm:pt>
    <dgm:pt modelId="{990468DE-44EF-4BF5-A083-907FF3862A7B}">
      <dgm:prSet phldrT="[文字]" custT="1"/>
      <dgm:spPr/>
      <dgm:t>
        <a:bodyPr/>
        <a:lstStyle/>
        <a:p>
          <a:r>
            <a:rPr lang="zh-TW" altLang="en-US" sz="2400" b="1" dirty="0"/>
            <a:t>以填報日期之時間點計算人數，若已發派待報到人員亦列入</a:t>
          </a:r>
          <a:r>
            <a:rPr lang="en-US" altLang="zh-TW" sz="2400" b="1" dirty="0"/>
            <a:t>(</a:t>
          </a:r>
          <a:r>
            <a:rPr lang="zh-TW" altLang="en-US" sz="2400" b="1" dirty="0"/>
            <a:t>於編列說明補充</a:t>
          </a:r>
          <a:r>
            <a:rPr lang="en-US" altLang="zh-TW" sz="2400" b="1" dirty="0"/>
            <a:t>)</a:t>
          </a:r>
          <a:endParaRPr lang="zh-TW" altLang="en-US" sz="2400" b="1" dirty="0"/>
        </a:p>
      </dgm:t>
    </dgm:pt>
    <dgm:pt modelId="{6A96AE34-BA78-4964-9D6B-85CE76EF5D2C}" type="parTrans" cxnId="{0A966287-367E-4B24-9296-0075BA22002A}">
      <dgm:prSet/>
      <dgm:spPr/>
      <dgm:t>
        <a:bodyPr/>
        <a:lstStyle/>
        <a:p>
          <a:endParaRPr lang="zh-TW" altLang="en-US"/>
        </a:p>
      </dgm:t>
    </dgm:pt>
    <dgm:pt modelId="{8991D71A-CE67-43A6-B29C-20D5979F8E46}" type="sibTrans" cxnId="{0A966287-367E-4B24-9296-0075BA22002A}">
      <dgm:prSet/>
      <dgm:spPr/>
      <dgm:t>
        <a:bodyPr/>
        <a:lstStyle/>
        <a:p>
          <a:endParaRPr lang="zh-TW" altLang="en-US"/>
        </a:p>
      </dgm:t>
    </dgm:pt>
    <dgm:pt modelId="{1EEFACAE-110C-45D2-8D05-40530E165037}">
      <dgm:prSet phldrT="[文字]" custT="1"/>
      <dgm:spPr/>
      <dgm:t>
        <a:bodyPr/>
        <a:lstStyle/>
        <a:p>
          <a:r>
            <a:rPr lang="zh-TW" altLang="en-US" sz="2400" b="1" dirty="0">
              <a:solidFill>
                <a:srgbClr val="000099"/>
              </a:solidFill>
            </a:rPr>
            <a:t>人員類別</a:t>
          </a:r>
        </a:p>
      </dgm:t>
    </dgm:pt>
    <dgm:pt modelId="{D176BDAA-FCAD-408F-A02B-625FF97B3305}" type="parTrans" cxnId="{DC6EA6FA-3C3E-46CD-8DA0-D1983EEB92E2}">
      <dgm:prSet/>
      <dgm:spPr/>
      <dgm:t>
        <a:bodyPr/>
        <a:lstStyle/>
        <a:p>
          <a:endParaRPr lang="zh-TW" altLang="en-US"/>
        </a:p>
      </dgm:t>
    </dgm:pt>
    <dgm:pt modelId="{457B809B-E1A9-495F-A554-48A0431A9C40}" type="sibTrans" cxnId="{DC6EA6FA-3C3E-46CD-8DA0-D1983EEB92E2}">
      <dgm:prSet/>
      <dgm:spPr/>
      <dgm:t>
        <a:bodyPr/>
        <a:lstStyle/>
        <a:p>
          <a:endParaRPr lang="zh-TW" altLang="en-US"/>
        </a:p>
      </dgm:t>
    </dgm:pt>
    <dgm:pt modelId="{0FB984E9-34F6-46CF-B739-B9229B95D7ED}">
      <dgm:prSet phldrT="[文字]" custT="1"/>
      <dgm:spPr/>
      <dgm:t>
        <a:bodyPr/>
        <a:lstStyle/>
        <a:p>
          <a:r>
            <a:rPr lang="zh-TW" altLang="en-US" sz="2400" b="1" dirty="0"/>
            <a:t>依機關人員業務屬性自行延伸及空白處增列不同職稱人員</a:t>
          </a:r>
          <a:r>
            <a:rPr lang="en-US" altLang="zh-TW" sz="2400" b="1" dirty="0"/>
            <a:t>(</a:t>
          </a:r>
          <a:r>
            <a:rPr lang="zh-TW" altLang="en-US" sz="2400" b="1" dirty="0"/>
            <a:t>事業機構或公司</a:t>
          </a:r>
          <a:r>
            <a:rPr lang="en-US" altLang="zh-TW" sz="2400" b="1" dirty="0"/>
            <a:t>)</a:t>
          </a:r>
          <a:endParaRPr lang="zh-TW" altLang="en-US" sz="2400" b="1" dirty="0"/>
        </a:p>
      </dgm:t>
    </dgm:pt>
    <dgm:pt modelId="{A40FF66B-97AF-4753-9279-DC42F903123D}" type="parTrans" cxnId="{3C2A08F0-67CA-4F9A-A8A2-7B5345CEB517}">
      <dgm:prSet/>
      <dgm:spPr/>
      <dgm:t>
        <a:bodyPr/>
        <a:lstStyle/>
        <a:p>
          <a:endParaRPr lang="zh-TW" altLang="en-US"/>
        </a:p>
      </dgm:t>
    </dgm:pt>
    <dgm:pt modelId="{E97D5D37-811F-4AF1-A849-0BD347BCC582}" type="sibTrans" cxnId="{3C2A08F0-67CA-4F9A-A8A2-7B5345CEB517}">
      <dgm:prSet/>
      <dgm:spPr/>
      <dgm:t>
        <a:bodyPr/>
        <a:lstStyle/>
        <a:p>
          <a:endParaRPr lang="zh-TW" altLang="en-US"/>
        </a:p>
      </dgm:t>
    </dgm:pt>
    <dgm:pt modelId="{60DE8D00-3A3B-489A-B47B-DEAEFA52C11F}">
      <dgm:prSet phldrT="[文字]" custT="1"/>
      <dgm:spPr/>
      <dgm:t>
        <a:bodyPr/>
        <a:lstStyle/>
        <a:p>
          <a:r>
            <a:rPr lang="zh-TW" altLang="en-US" sz="2400" b="1" dirty="0">
              <a:solidFill>
                <a:srgbClr val="000099"/>
              </a:solidFill>
            </a:rPr>
            <a:t>編列說明</a:t>
          </a:r>
        </a:p>
      </dgm:t>
    </dgm:pt>
    <dgm:pt modelId="{692A208F-2171-414E-8470-A6FB6B17779C}" type="parTrans" cxnId="{DA9CAD28-DE34-4D60-AC48-9DC792A0C9D4}">
      <dgm:prSet/>
      <dgm:spPr/>
      <dgm:t>
        <a:bodyPr/>
        <a:lstStyle/>
        <a:p>
          <a:endParaRPr lang="zh-TW" altLang="en-US"/>
        </a:p>
      </dgm:t>
    </dgm:pt>
    <dgm:pt modelId="{07D03146-E52A-45F1-952A-94BFF7132AC5}" type="sibTrans" cxnId="{DA9CAD28-DE34-4D60-AC48-9DC792A0C9D4}">
      <dgm:prSet/>
      <dgm:spPr/>
      <dgm:t>
        <a:bodyPr/>
        <a:lstStyle/>
        <a:p>
          <a:endParaRPr lang="zh-TW" altLang="en-US"/>
        </a:p>
      </dgm:t>
    </dgm:pt>
    <dgm:pt modelId="{B342DD72-BA09-419F-A925-28CDE4364E97}">
      <dgm:prSet phldrT="[文字]" custT="1"/>
      <dgm:spPr/>
      <dgm:t>
        <a:bodyPr/>
        <a:lstStyle/>
        <a:p>
          <a:r>
            <a:rPr lang="zh-TW" altLang="en-US" sz="2400" b="1" dirty="0"/>
            <a:t>詳細敘明增加</a:t>
          </a:r>
          <a:r>
            <a:rPr lang="en-US" altLang="zh-TW" sz="2400" b="1" dirty="0"/>
            <a:t>(</a:t>
          </a:r>
          <a:r>
            <a:rPr lang="zh-TW" altLang="en-US" sz="2400" b="1" dirty="0"/>
            <a:t>減少</a:t>
          </a:r>
          <a:r>
            <a:rPr lang="en-US" altLang="zh-TW" sz="2400" b="1" dirty="0"/>
            <a:t>)</a:t>
          </a:r>
          <a:r>
            <a:rPr lang="zh-TW" altLang="en-US" sz="2400" b="1" dirty="0"/>
            <a:t>預算員額之原因及計畫類別及人員姓名</a:t>
          </a:r>
        </a:p>
      </dgm:t>
    </dgm:pt>
    <dgm:pt modelId="{1040DFE2-FA32-4653-9BD1-61FFFA0BC4AF}" type="parTrans" cxnId="{42254939-35E1-4D4E-8A34-052D231676AC}">
      <dgm:prSet/>
      <dgm:spPr/>
      <dgm:t>
        <a:bodyPr/>
        <a:lstStyle/>
        <a:p>
          <a:endParaRPr lang="zh-TW" altLang="en-US"/>
        </a:p>
      </dgm:t>
    </dgm:pt>
    <dgm:pt modelId="{78D1A0BC-003F-42E8-9EF9-71A568008A65}" type="sibTrans" cxnId="{42254939-35E1-4D4E-8A34-052D231676AC}">
      <dgm:prSet/>
      <dgm:spPr/>
      <dgm:t>
        <a:bodyPr/>
        <a:lstStyle/>
        <a:p>
          <a:endParaRPr lang="zh-TW" altLang="en-US"/>
        </a:p>
      </dgm:t>
    </dgm:pt>
    <dgm:pt modelId="{F07062FA-72DA-4381-981C-7C0798F44897}" type="pres">
      <dgm:prSet presAssocID="{57631FE8-24F0-4DDE-BCF5-BB51FAFB3E4D}" presName="Name0" presStyleCnt="0">
        <dgm:presLayoutVars>
          <dgm:chMax/>
          <dgm:chPref/>
          <dgm:dir/>
        </dgm:presLayoutVars>
      </dgm:prSet>
      <dgm:spPr/>
    </dgm:pt>
    <dgm:pt modelId="{2AE8F24D-B85F-4998-A50C-91B290EFB87A}" type="pres">
      <dgm:prSet presAssocID="{1E752DA0-915D-45DA-A9D4-C43D6191D21C}" presName="parenttextcomposite" presStyleCnt="0"/>
      <dgm:spPr/>
    </dgm:pt>
    <dgm:pt modelId="{C2C31E61-7CBA-4D2B-9247-5D578825CEAD}" type="pres">
      <dgm:prSet presAssocID="{1E752DA0-915D-45DA-A9D4-C43D6191D21C}" presName="parenttext" presStyleLbl="revTx" presStyleIdx="0" presStyleCnt="3">
        <dgm:presLayoutVars>
          <dgm:chMax/>
          <dgm:chPref val="2"/>
          <dgm:bulletEnabled val="1"/>
        </dgm:presLayoutVars>
      </dgm:prSet>
      <dgm:spPr/>
    </dgm:pt>
    <dgm:pt modelId="{22C9ACE3-99E1-4911-98FF-9F3AA17F6437}" type="pres">
      <dgm:prSet presAssocID="{1E752DA0-915D-45DA-A9D4-C43D6191D21C}" presName="composite" presStyleCnt="0"/>
      <dgm:spPr/>
    </dgm:pt>
    <dgm:pt modelId="{74883CC0-81DB-4AB3-B151-968BA0C4F5CC}" type="pres">
      <dgm:prSet presAssocID="{1E752DA0-915D-45DA-A9D4-C43D6191D21C}" presName="chevron1" presStyleLbl="alignNode1" presStyleIdx="0" presStyleCnt="21"/>
      <dgm:spPr/>
    </dgm:pt>
    <dgm:pt modelId="{ED0F3C4A-FD51-49E4-AC44-2389F4471109}" type="pres">
      <dgm:prSet presAssocID="{1E752DA0-915D-45DA-A9D4-C43D6191D21C}" presName="chevron2" presStyleLbl="alignNode1" presStyleIdx="1" presStyleCnt="21"/>
      <dgm:spPr/>
    </dgm:pt>
    <dgm:pt modelId="{931E42C1-991F-4643-9A0C-8E817DB8ED99}" type="pres">
      <dgm:prSet presAssocID="{1E752DA0-915D-45DA-A9D4-C43D6191D21C}" presName="chevron3" presStyleLbl="alignNode1" presStyleIdx="2" presStyleCnt="21"/>
      <dgm:spPr/>
    </dgm:pt>
    <dgm:pt modelId="{BCEB1379-915F-49E6-BFEA-492102248A31}" type="pres">
      <dgm:prSet presAssocID="{1E752DA0-915D-45DA-A9D4-C43D6191D21C}" presName="chevron4" presStyleLbl="alignNode1" presStyleIdx="3" presStyleCnt="21"/>
      <dgm:spPr/>
    </dgm:pt>
    <dgm:pt modelId="{EBF8CB53-F1E4-4A1D-92CF-3FD4A49CF240}" type="pres">
      <dgm:prSet presAssocID="{1E752DA0-915D-45DA-A9D4-C43D6191D21C}" presName="chevron5" presStyleLbl="alignNode1" presStyleIdx="4" presStyleCnt="21"/>
      <dgm:spPr/>
    </dgm:pt>
    <dgm:pt modelId="{650665C5-96A5-40E6-A46F-5594FB59594C}" type="pres">
      <dgm:prSet presAssocID="{1E752DA0-915D-45DA-A9D4-C43D6191D21C}" presName="chevron6" presStyleLbl="alignNode1" presStyleIdx="5" presStyleCnt="21"/>
      <dgm:spPr/>
    </dgm:pt>
    <dgm:pt modelId="{0707D9FB-0245-417A-A294-AC6787B1F05F}" type="pres">
      <dgm:prSet presAssocID="{1E752DA0-915D-45DA-A9D4-C43D6191D21C}" presName="chevron7" presStyleLbl="alignNode1" presStyleIdx="6" presStyleCnt="21"/>
      <dgm:spPr/>
    </dgm:pt>
    <dgm:pt modelId="{32317529-7D83-430D-8252-E690C3B44C7D}" type="pres">
      <dgm:prSet presAssocID="{1E752DA0-915D-45DA-A9D4-C43D6191D21C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</dgm:pt>
    <dgm:pt modelId="{AB9E028F-3A0D-4DE8-A178-6EDDEC1D22C6}" type="pres">
      <dgm:prSet presAssocID="{1F4A045E-315E-42FA-8140-EF7058CDAA3B}" presName="sibTrans" presStyleCnt="0"/>
      <dgm:spPr/>
    </dgm:pt>
    <dgm:pt modelId="{3E4BFC6F-5F0F-4D32-9442-1B740784FA35}" type="pres">
      <dgm:prSet presAssocID="{1EEFACAE-110C-45D2-8D05-40530E165037}" presName="parenttextcomposite" presStyleCnt="0"/>
      <dgm:spPr/>
    </dgm:pt>
    <dgm:pt modelId="{D4C01BCD-7BB3-4F13-8C77-387390B4C286}" type="pres">
      <dgm:prSet presAssocID="{1EEFACAE-110C-45D2-8D05-40530E165037}" presName="parenttext" presStyleLbl="revTx" presStyleIdx="1" presStyleCnt="3">
        <dgm:presLayoutVars>
          <dgm:chMax/>
          <dgm:chPref val="2"/>
          <dgm:bulletEnabled val="1"/>
        </dgm:presLayoutVars>
      </dgm:prSet>
      <dgm:spPr/>
    </dgm:pt>
    <dgm:pt modelId="{BC20EEBE-8014-4907-AB9D-81587E2AF849}" type="pres">
      <dgm:prSet presAssocID="{1EEFACAE-110C-45D2-8D05-40530E165037}" presName="composite" presStyleCnt="0"/>
      <dgm:spPr/>
    </dgm:pt>
    <dgm:pt modelId="{F7900F11-6B19-4F10-9AB7-DCEE767FE376}" type="pres">
      <dgm:prSet presAssocID="{1EEFACAE-110C-45D2-8D05-40530E165037}" presName="chevron1" presStyleLbl="alignNode1" presStyleIdx="7" presStyleCnt="21"/>
      <dgm:spPr/>
    </dgm:pt>
    <dgm:pt modelId="{AE4936C4-C323-441E-A4CF-CB59E8C6F7EB}" type="pres">
      <dgm:prSet presAssocID="{1EEFACAE-110C-45D2-8D05-40530E165037}" presName="chevron2" presStyleLbl="alignNode1" presStyleIdx="8" presStyleCnt="21"/>
      <dgm:spPr/>
    </dgm:pt>
    <dgm:pt modelId="{DCA2DC84-EA5F-4BA6-B3F4-FB07DAF204A4}" type="pres">
      <dgm:prSet presAssocID="{1EEFACAE-110C-45D2-8D05-40530E165037}" presName="chevron3" presStyleLbl="alignNode1" presStyleIdx="9" presStyleCnt="21"/>
      <dgm:spPr/>
    </dgm:pt>
    <dgm:pt modelId="{FBE0853E-DFAD-402F-80F9-7B47A3A997D2}" type="pres">
      <dgm:prSet presAssocID="{1EEFACAE-110C-45D2-8D05-40530E165037}" presName="chevron4" presStyleLbl="alignNode1" presStyleIdx="10" presStyleCnt="21"/>
      <dgm:spPr/>
    </dgm:pt>
    <dgm:pt modelId="{4F3EF9CA-0F5D-416F-9A13-948DAD2A45DA}" type="pres">
      <dgm:prSet presAssocID="{1EEFACAE-110C-45D2-8D05-40530E165037}" presName="chevron5" presStyleLbl="alignNode1" presStyleIdx="11" presStyleCnt="21"/>
      <dgm:spPr/>
    </dgm:pt>
    <dgm:pt modelId="{D5335948-0B9E-42DD-B4BF-2BC56737C2B5}" type="pres">
      <dgm:prSet presAssocID="{1EEFACAE-110C-45D2-8D05-40530E165037}" presName="chevron6" presStyleLbl="alignNode1" presStyleIdx="12" presStyleCnt="21"/>
      <dgm:spPr/>
    </dgm:pt>
    <dgm:pt modelId="{EFD82333-EA33-4127-8C57-1EAA8CC28E61}" type="pres">
      <dgm:prSet presAssocID="{1EEFACAE-110C-45D2-8D05-40530E165037}" presName="chevron7" presStyleLbl="alignNode1" presStyleIdx="13" presStyleCnt="21"/>
      <dgm:spPr/>
    </dgm:pt>
    <dgm:pt modelId="{AFA534A9-9E29-4686-9C69-3747ACA99309}" type="pres">
      <dgm:prSet presAssocID="{1EEFACAE-110C-45D2-8D05-40530E165037}" presName="childtext" presStyleLbl="solidFgAcc1" presStyleIdx="1" presStyleCnt="3" custLinFactNeighborX="-1636" custLinFactNeighborY="12686">
        <dgm:presLayoutVars>
          <dgm:chMax/>
          <dgm:chPref val="0"/>
          <dgm:bulletEnabled val="1"/>
        </dgm:presLayoutVars>
      </dgm:prSet>
      <dgm:spPr/>
    </dgm:pt>
    <dgm:pt modelId="{55DF4B09-13EF-4FA4-961C-B933A3BFBEB9}" type="pres">
      <dgm:prSet presAssocID="{457B809B-E1A9-495F-A554-48A0431A9C40}" presName="sibTrans" presStyleCnt="0"/>
      <dgm:spPr/>
    </dgm:pt>
    <dgm:pt modelId="{4C124B19-FC17-47FE-AFD4-8602F1D98227}" type="pres">
      <dgm:prSet presAssocID="{60DE8D00-3A3B-489A-B47B-DEAEFA52C11F}" presName="parenttextcomposite" presStyleCnt="0"/>
      <dgm:spPr/>
    </dgm:pt>
    <dgm:pt modelId="{A2A532D3-3201-4A1E-A5CA-90710088B38A}" type="pres">
      <dgm:prSet presAssocID="{60DE8D00-3A3B-489A-B47B-DEAEFA52C11F}" presName="parenttext" presStyleLbl="revTx" presStyleIdx="2" presStyleCnt="3">
        <dgm:presLayoutVars>
          <dgm:chMax/>
          <dgm:chPref val="2"/>
          <dgm:bulletEnabled val="1"/>
        </dgm:presLayoutVars>
      </dgm:prSet>
      <dgm:spPr/>
    </dgm:pt>
    <dgm:pt modelId="{8927DFD2-049E-4069-A1EA-0DBB82CBB4A0}" type="pres">
      <dgm:prSet presAssocID="{60DE8D00-3A3B-489A-B47B-DEAEFA52C11F}" presName="composite" presStyleCnt="0"/>
      <dgm:spPr/>
    </dgm:pt>
    <dgm:pt modelId="{7ED6E9B9-D8B1-4BA7-BA36-C2F87E1E6FB9}" type="pres">
      <dgm:prSet presAssocID="{60DE8D00-3A3B-489A-B47B-DEAEFA52C11F}" presName="chevron1" presStyleLbl="alignNode1" presStyleIdx="14" presStyleCnt="21"/>
      <dgm:spPr/>
    </dgm:pt>
    <dgm:pt modelId="{D542E9CA-C783-4F26-BF60-67D1D1C37D34}" type="pres">
      <dgm:prSet presAssocID="{60DE8D00-3A3B-489A-B47B-DEAEFA52C11F}" presName="chevron2" presStyleLbl="alignNode1" presStyleIdx="15" presStyleCnt="21"/>
      <dgm:spPr/>
    </dgm:pt>
    <dgm:pt modelId="{5D00A8DA-7FE3-4CC3-BDC3-DDF0D4F5DA25}" type="pres">
      <dgm:prSet presAssocID="{60DE8D00-3A3B-489A-B47B-DEAEFA52C11F}" presName="chevron3" presStyleLbl="alignNode1" presStyleIdx="16" presStyleCnt="21"/>
      <dgm:spPr/>
    </dgm:pt>
    <dgm:pt modelId="{334499F5-3E1A-4599-B8D0-78D6031CB726}" type="pres">
      <dgm:prSet presAssocID="{60DE8D00-3A3B-489A-B47B-DEAEFA52C11F}" presName="chevron4" presStyleLbl="alignNode1" presStyleIdx="17" presStyleCnt="21"/>
      <dgm:spPr/>
    </dgm:pt>
    <dgm:pt modelId="{A0DE1498-EDAA-41D2-97A6-805681A1D77A}" type="pres">
      <dgm:prSet presAssocID="{60DE8D00-3A3B-489A-B47B-DEAEFA52C11F}" presName="chevron5" presStyleLbl="alignNode1" presStyleIdx="18" presStyleCnt="21"/>
      <dgm:spPr/>
    </dgm:pt>
    <dgm:pt modelId="{6FC5E34A-0EBE-4B87-89C9-320CCEF6D8D6}" type="pres">
      <dgm:prSet presAssocID="{60DE8D00-3A3B-489A-B47B-DEAEFA52C11F}" presName="chevron6" presStyleLbl="alignNode1" presStyleIdx="19" presStyleCnt="21"/>
      <dgm:spPr/>
    </dgm:pt>
    <dgm:pt modelId="{A20FC906-AA78-4A1F-953B-0EFD757E7179}" type="pres">
      <dgm:prSet presAssocID="{60DE8D00-3A3B-489A-B47B-DEAEFA52C11F}" presName="chevron7" presStyleLbl="alignNode1" presStyleIdx="20" presStyleCnt="21"/>
      <dgm:spPr/>
    </dgm:pt>
    <dgm:pt modelId="{128AF44C-02B7-45E9-BE0A-E67D66214B1C}" type="pres">
      <dgm:prSet presAssocID="{60DE8D00-3A3B-489A-B47B-DEAEFA52C11F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</dgm:pt>
  </dgm:ptLst>
  <dgm:cxnLst>
    <dgm:cxn modelId="{8665941D-6FBD-4D7B-9191-1453C934A5C6}" type="presOf" srcId="{B342DD72-BA09-419F-A925-28CDE4364E97}" destId="{128AF44C-02B7-45E9-BE0A-E67D66214B1C}" srcOrd="0" destOrd="0" presId="urn:microsoft.com/office/officeart/2008/layout/VerticalAccentList"/>
    <dgm:cxn modelId="{DA9CAD28-DE34-4D60-AC48-9DC792A0C9D4}" srcId="{57631FE8-24F0-4DDE-BCF5-BB51FAFB3E4D}" destId="{60DE8D00-3A3B-489A-B47B-DEAEFA52C11F}" srcOrd="2" destOrd="0" parTransId="{692A208F-2171-414E-8470-A6FB6B17779C}" sibTransId="{07D03146-E52A-45F1-952A-94BFF7132AC5}"/>
    <dgm:cxn modelId="{42254939-35E1-4D4E-8A34-052D231676AC}" srcId="{60DE8D00-3A3B-489A-B47B-DEAEFA52C11F}" destId="{B342DD72-BA09-419F-A925-28CDE4364E97}" srcOrd="0" destOrd="0" parTransId="{1040DFE2-FA32-4653-9BD1-61FFFA0BC4AF}" sibTransId="{78D1A0BC-003F-42E8-9EF9-71A568008A65}"/>
    <dgm:cxn modelId="{7F20F963-CCD5-413B-8CF3-6107FD39C768}" type="presOf" srcId="{1EEFACAE-110C-45D2-8D05-40530E165037}" destId="{D4C01BCD-7BB3-4F13-8C77-387390B4C286}" srcOrd="0" destOrd="0" presId="urn:microsoft.com/office/officeart/2008/layout/VerticalAccentList"/>
    <dgm:cxn modelId="{EA10196C-BBD0-42D1-B3B0-DF7B212169A9}" type="presOf" srcId="{990468DE-44EF-4BF5-A083-907FF3862A7B}" destId="{32317529-7D83-430D-8252-E690C3B44C7D}" srcOrd="0" destOrd="0" presId="urn:microsoft.com/office/officeart/2008/layout/VerticalAccentList"/>
    <dgm:cxn modelId="{EF927E71-A86C-4A81-9212-7ACB5FBE2837}" srcId="{57631FE8-24F0-4DDE-BCF5-BB51FAFB3E4D}" destId="{1E752DA0-915D-45DA-A9D4-C43D6191D21C}" srcOrd="0" destOrd="0" parTransId="{DF9D64A3-79FB-44A6-8F73-89C8C8848EB6}" sibTransId="{1F4A045E-315E-42FA-8140-EF7058CDAA3B}"/>
    <dgm:cxn modelId="{EEE02474-C4F9-4C80-BFBD-5F118430EF78}" type="presOf" srcId="{57631FE8-24F0-4DDE-BCF5-BB51FAFB3E4D}" destId="{F07062FA-72DA-4381-981C-7C0798F44897}" srcOrd="0" destOrd="0" presId="urn:microsoft.com/office/officeart/2008/layout/VerticalAccentList"/>
    <dgm:cxn modelId="{B23F2159-0E91-4C13-A23A-191385DB8A24}" type="presOf" srcId="{1E752DA0-915D-45DA-A9D4-C43D6191D21C}" destId="{C2C31E61-7CBA-4D2B-9247-5D578825CEAD}" srcOrd="0" destOrd="0" presId="urn:microsoft.com/office/officeart/2008/layout/VerticalAccentList"/>
    <dgm:cxn modelId="{0A966287-367E-4B24-9296-0075BA22002A}" srcId="{1E752DA0-915D-45DA-A9D4-C43D6191D21C}" destId="{990468DE-44EF-4BF5-A083-907FF3862A7B}" srcOrd="0" destOrd="0" parTransId="{6A96AE34-BA78-4964-9D6B-85CE76EF5D2C}" sibTransId="{8991D71A-CE67-43A6-B29C-20D5979F8E46}"/>
    <dgm:cxn modelId="{DAF0458A-0664-445C-B4DF-45B0121AD194}" type="presOf" srcId="{60DE8D00-3A3B-489A-B47B-DEAEFA52C11F}" destId="{A2A532D3-3201-4A1E-A5CA-90710088B38A}" srcOrd="0" destOrd="0" presId="urn:microsoft.com/office/officeart/2008/layout/VerticalAccentList"/>
    <dgm:cxn modelId="{3C2A08F0-67CA-4F9A-A8A2-7B5345CEB517}" srcId="{1EEFACAE-110C-45D2-8D05-40530E165037}" destId="{0FB984E9-34F6-46CF-B739-B9229B95D7ED}" srcOrd="0" destOrd="0" parTransId="{A40FF66B-97AF-4753-9279-DC42F903123D}" sibTransId="{E97D5D37-811F-4AF1-A849-0BD347BCC582}"/>
    <dgm:cxn modelId="{0DC533F0-5641-443A-9F22-91BA838FDBD1}" type="presOf" srcId="{0FB984E9-34F6-46CF-B739-B9229B95D7ED}" destId="{AFA534A9-9E29-4686-9C69-3747ACA99309}" srcOrd="0" destOrd="0" presId="urn:microsoft.com/office/officeart/2008/layout/VerticalAccentList"/>
    <dgm:cxn modelId="{DC6EA6FA-3C3E-46CD-8DA0-D1983EEB92E2}" srcId="{57631FE8-24F0-4DDE-BCF5-BB51FAFB3E4D}" destId="{1EEFACAE-110C-45D2-8D05-40530E165037}" srcOrd="1" destOrd="0" parTransId="{D176BDAA-FCAD-408F-A02B-625FF97B3305}" sibTransId="{457B809B-E1A9-495F-A554-48A0431A9C40}"/>
    <dgm:cxn modelId="{5591481D-7D22-4DB5-8A59-DDCFF09AE701}" type="presParOf" srcId="{F07062FA-72DA-4381-981C-7C0798F44897}" destId="{2AE8F24D-B85F-4998-A50C-91B290EFB87A}" srcOrd="0" destOrd="0" presId="urn:microsoft.com/office/officeart/2008/layout/VerticalAccentList"/>
    <dgm:cxn modelId="{4DB6A4A3-2B53-4EA1-8EA4-3537070E6DE1}" type="presParOf" srcId="{2AE8F24D-B85F-4998-A50C-91B290EFB87A}" destId="{C2C31E61-7CBA-4D2B-9247-5D578825CEAD}" srcOrd="0" destOrd="0" presId="urn:microsoft.com/office/officeart/2008/layout/VerticalAccentList"/>
    <dgm:cxn modelId="{AB33B043-1E8E-4D1A-A98E-91F275614B71}" type="presParOf" srcId="{F07062FA-72DA-4381-981C-7C0798F44897}" destId="{22C9ACE3-99E1-4911-98FF-9F3AA17F6437}" srcOrd="1" destOrd="0" presId="urn:microsoft.com/office/officeart/2008/layout/VerticalAccentList"/>
    <dgm:cxn modelId="{A484935F-B703-4E82-A92D-D38F2B5AB785}" type="presParOf" srcId="{22C9ACE3-99E1-4911-98FF-9F3AA17F6437}" destId="{74883CC0-81DB-4AB3-B151-968BA0C4F5CC}" srcOrd="0" destOrd="0" presId="urn:microsoft.com/office/officeart/2008/layout/VerticalAccentList"/>
    <dgm:cxn modelId="{9F8A7A82-8C21-4D7D-9B3A-5A5194659F54}" type="presParOf" srcId="{22C9ACE3-99E1-4911-98FF-9F3AA17F6437}" destId="{ED0F3C4A-FD51-49E4-AC44-2389F4471109}" srcOrd="1" destOrd="0" presId="urn:microsoft.com/office/officeart/2008/layout/VerticalAccentList"/>
    <dgm:cxn modelId="{F7154934-A56D-49FB-A9C4-378C6FE53A7D}" type="presParOf" srcId="{22C9ACE3-99E1-4911-98FF-9F3AA17F6437}" destId="{931E42C1-991F-4643-9A0C-8E817DB8ED99}" srcOrd="2" destOrd="0" presId="urn:microsoft.com/office/officeart/2008/layout/VerticalAccentList"/>
    <dgm:cxn modelId="{4157A85E-27A4-487B-8636-2B3DC57A0499}" type="presParOf" srcId="{22C9ACE3-99E1-4911-98FF-9F3AA17F6437}" destId="{BCEB1379-915F-49E6-BFEA-492102248A31}" srcOrd="3" destOrd="0" presId="urn:microsoft.com/office/officeart/2008/layout/VerticalAccentList"/>
    <dgm:cxn modelId="{DA9E8BC0-492A-4823-A24E-51E4BB5424FE}" type="presParOf" srcId="{22C9ACE3-99E1-4911-98FF-9F3AA17F6437}" destId="{EBF8CB53-F1E4-4A1D-92CF-3FD4A49CF240}" srcOrd="4" destOrd="0" presId="urn:microsoft.com/office/officeart/2008/layout/VerticalAccentList"/>
    <dgm:cxn modelId="{6E26F3E6-CA8B-44BD-9105-4A714743EF20}" type="presParOf" srcId="{22C9ACE3-99E1-4911-98FF-9F3AA17F6437}" destId="{650665C5-96A5-40E6-A46F-5594FB59594C}" srcOrd="5" destOrd="0" presId="urn:microsoft.com/office/officeart/2008/layout/VerticalAccentList"/>
    <dgm:cxn modelId="{FE7C64C6-B012-42B0-9BAF-33470ECEC254}" type="presParOf" srcId="{22C9ACE3-99E1-4911-98FF-9F3AA17F6437}" destId="{0707D9FB-0245-417A-A294-AC6787B1F05F}" srcOrd="6" destOrd="0" presId="urn:microsoft.com/office/officeart/2008/layout/VerticalAccentList"/>
    <dgm:cxn modelId="{CBBB5591-9327-44D0-ACEB-7ECC126C6C39}" type="presParOf" srcId="{22C9ACE3-99E1-4911-98FF-9F3AA17F6437}" destId="{32317529-7D83-430D-8252-E690C3B44C7D}" srcOrd="7" destOrd="0" presId="urn:microsoft.com/office/officeart/2008/layout/VerticalAccentList"/>
    <dgm:cxn modelId="{64E31066-4E9A-4952-845D-328C9892CED9}" type="presParOf" srcId="{F07062FA-72DA-4381-981C-7C0798F44897}" destId="{AB9E028F-3A0D-4DE8-A178-6EDDEC1D22C6}" srcOrd="2" destOrd="0" presId="urn:microsoft.com/office/officeart/2008/layout/VerticalAccentList"/>
    <dgm:cxn modelId="{CA81106D-BC8E-4D95-9C99-844AE3D59724}" type="presParOf" srcId="{F07062FA-72DA-4381-981C-7C0798F44897}" destId="{3E4BFC6F-5F0F-4D32-9442-1B740784FA35}" srcOrd="3" destOrd="0" presId="urn:microsoft.com/office/officeart/2008/layout/VerticalAccentList"/>
    <dgm:cxn modelId="{315413F3-88DB-405A-AF81-ACCD69559FE9}" type="presParOf" srcId="{3E4BFC6F-5F0F-4D32-9442-1B740784FA35}" destId="{D4C01BCD-7BB3-4F13-8C77-387390B4C286}" srcOrd="0" destOrd="0" presId="urn:microsoft.com/office/officeart/2008/layout/VerticalAccentList"/>
    <dgm:cxn modelId="{36829705-75FC-4860-81B4-5BD11A0A48D7}" type="presParOf" srcId="{F07062FA-72DA-4381-981C-7C0798F44897}" destId="{BC20EEBE-8014-4907-AB9D-81587E2AF849}" srcOrd="4" destOrd="0" presId="urn:microsoft.com/office/officeart/2008/layout/VerticalAccentList"/>
    <dgm:cxn modelId="{B22FE04C-81E9-4651-9535-8367EBEBDD46}" type="presParOf" srcId="{BC20EEBE-8014-4907-AB9D-81587E2AF849}" destId="{F7900F11-6B19-4F10-9AB7-DCEE767FE376}" srcOrd="0" destOrd="0" presId="urn:microsoft.com/office/officeart/2008/layout/VerticalAccentList"/>
    <dgm:cxn modelId="{864F6D7E-4B84-4ECF-8D93-791EAEF62A0E}" type="presParOf" srcId="{BC20EEBE-8014-4907-AB9D-81587E2AF849}" destId="{AE4936C4-C323-441E-A4CF-CB59E8C6F7EB}" srcOrd="1" destOrd="0" presId="urn:microsoft.com/office/officeart/2008/layout/VerticalAccentList"/>
    <dgm:cxn modelId="{E921B3B6-5BF7-4E03-B310-C7805A6142C2}" type="presParOf" srcId="{BC20EEBE-8014-4907-AB9D-81587E2AF849}" destId="{DCA2DC84-EA5F-4BA6-B3F4-FB07DAF204A4}" srcOrd="2" destOrd="0" presId="urn:microsoft.com/office/officeart/2008/layout/VerticalAccentList"/>
    <dgm:cxn modelId="{A5155DE2-EB89-4431-97D6-B84F456BCB77}" type="presParOf" srcId="{BC20EEBE-8014-4907-AB9D-81587E2AF849}" destId="{FBE0853E-DFAD-402F-80F9-7B47A3A997D2}" srcOrd="3" destOrd="0" presId="urn:microsoft.com/office/officeart/2008/layout/VerticalAccentList"/>
    <dgm:cxn modelId="{FD77D4BF-9A71-4BD0-B10C-2B42611A2E02}" type="presParOf" srcId="{BC20EEBE-8014-4907-AB9D-81587E2AF849}" destId="{4F3EF9CA-0F5D-416F-9A13-948DAD2A45DA}" srcOrd="4" destOrd="0" presId="urn:microsoft.com/office/officeart/2008/layout/VerticalAccentList"/>
    <dgm:cxn modelId="{3506CBCB-C9EF-4A80-80E3-BE618238D465}" type="presParOf" srcId="{BC20EEBE-8014-4907-AB9D-81587E2AF849}" destId="{D5335948-0B9E-42DD-B4BF-2BC56737C2B5}" srcOrd="5" destOrd="0" presId="urn:microsoft.com/office/officeart/2008/layout/VerticalAccentList"/>
    <dgm:cxn modelId="{7638F1EF-4D62-44D2-A0E5-343AE6DE7F7D}" type="presParOf" srcId="{BC20EEBE-8014-4907-AB9D-81587E2AF849}" destId="{EFD82333-EA33-4127-8C57-1EAA8CC28E61}" srcOrd="6" destOrd="0" presId="urn:microsoft.com/office/officeart/2008/layout/VerticalAccentList"/>
    <dgm:cxn modelId="{B7E06A99-5498-48E0-8390-B1494B7C3EC2}" type="presParOf" srcId="{BC20EEBE-8014-4907-AB9D-81587E2AF849}" destId="{AFA534A9-9E29-4686-9C69-3747ACA99309}" srcOrd="7" destOrd="0" presId="urn:microsoft.com/office/officeart/2008/layout/VerticalAccentList"/>
    <dgm:cxn modelId="{24D2EA1F-1ACA-4A46-A47D-F3AA33908261}" type="presParOf" srcId="{F07062FA-72DA-4381-981C-7C0798F44897}" destId="{55DF4B09-13EF-4FA4-961C-B933A3BFBEB9}" srcOrd="5" destOrd="0" presId="urn:microsoft.com/office/officeart/2008/layout/VerticalAccentList"/>
    <dgm:cxn modelId="{9E7F3971-A2BD-4C2A-92E2-9D8F630275BE}" type="presParOf" srcId="{F07062FA-72DA-4381-981C-7C0798F44897}" destId="{4C124B19-FC17-47FE-AFD4-8602F1D98227}" srcOrd="6" destOrd="0" presId="urn:microsoft.com/office/officeart/2008/layout/VerticalAccentList"/>
    <dgm:cxn modelId="{0C4A4D1A-99FD-4921-8D90-E7D8D43D6BE1}" type="presParOf" srcId="{4C124B19-FC17-47FE-AFD4-8602F1D98227}" destId="{A2A532D3-3201-4A1E-A5CA-90710088B38A}" srcOrd="0" destOrd="0" presId="urn:microsoft.com/office/officeart/2008/layout/VerticalAccentList"/>
    <dgm:cxn modelId="{8984B099-BA3B-48DC-9574-7A7BE1653E8D}" type="presParOf" srcId="{F07062FA-72DA-4381-981C-7C0798F44897}" destId="{8927DFD2-049E-4069-A1EA-0DBB82CBB4A0}" srcOrd="7" destOrd="0" presId="urn:microsoft.com/office/officeart/2008/layout/VerticalAccentList"/>
    <dgm:cxn modelId="{2774E71D-4F62-427B-91A6-1115D154415B}" type="presParOf" srcId="{8927DFD2-049E-4069-A1EA-0DBB82CBB4A0}" destId="{7ED6E9B9-D8B1-4BA7-BA36-C2F87E1E6FB9}" srcOrd="0" destOrd="0" presId="urn:microsoft.com/office/officeart/2008/layout/VerticalAccentList"/>
    <dgm:cxn modelId="{14667C92-89A9-4CFF-9885-84E0D9FEE990}" type="presParOf" srcId="{8927DFD2-049E-4069-A1EA-0DBB82CBB4A0}" destId="{D542E9CA-C783-4F26-BF60-67D1D1C37D34}" srcOrd="1" destOrd="0" presId="urn:microsoft.com/office/officeart/2008/layout/VerticalAccentList"/>
    <dgm:cxn modelId="{AA805CE1-14B1-43B9-A8A0-8221C1B9B501}" type="presParOf" srcId="{8927DFD2-049E-4069-A1EA-0DBB82CBB4A0}" destId="{5D00A8DA-7FE3-4CC3-BDC3-DDF0D4F5DA25}" srcOrd="2" destOrd="0" presId="urn:microsoft.com/office/officeart/2008/layout/VerticalAccentList"/>
    <dgm:cxn modelId="{2A754880-9EF7-4003-A55A-FBD640E7A5BA}" type="presParOf" srcId="{8927DFD2-049E-4069-A1EA-0DBB82CBB4A0}" destId="{334499F5-3E1A-4599-B8D0-78D6031CB726}" srcOrd="3" destOrd="0" presId="urn:microsoft.com/office/officeart/2008/layout/VerticalAccentList"/>
    <dgm:cxn modelId="{1276C398-975B-4BEB-A4ED-FC36F6E1770C}" type="presParOf" srcId="{8927DFD2-049E-4069-A1EA-0DBB82CBB4A0}" destId="{A0DE1498-EDAA-41D2-97A6-805681A1D77A}" srcOrd="4" destOrd="0" presId="urn:microsoft.com/office/officeart/2008/layout/VerticalAccentList"/>
    <dgm:cxn modelId="{6837B0CF-7A0F-413D-8FD8-05EB55B2075B}" type="presParOf" srcId="{8927DFD2-049E-4069-A1EA-0DBB82CBB4A0}" destId="{6FC5E34A-0EBE-4B87-89C9-320CCEF6D8D6}" srcOrd="5" destOrd="0" presId="urn:microsoft.com/office/officeart/2008/layout/VerticalAccentList"/>
    <dgm:cxn modelId="{C20F8D4E-4DD1-4F33-93A2-A2ED6F5508AE}" type="presParOf" srcId="{8927DFD2-049E-4069-A1EA-0DBB82CBB4A0}" destId="{A20FC906-AA78-4A1F-953B-0EFD757E7179}" srcOrd="6" destOrd="0" presId="urn:microsoft.com/office/officeart/2008/layout/VerticalAccentList"/>
    <dgm:cxn modelId="{0FCFDE3F-CF14-4DD1-8862-BB9082E32645}" type="presParOf" srcId="{8927DFD2-049E-4069-A1EA-0DBB82CBB4A0}" destId="{128AF44C-02B7-45E9-BE0A-E67D66214B1C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FF15B93-47E6-4167-9BBA-1460BC9DA8AF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1DA34CE3-799F-4E38-8B96-98C6F44CE39B}">
      <dgm:prSet phldrT="[文字]"/>
      <dgm:spPr/>
      <dgm:t>
        <a:bodyPr vert="vert"/>
        <a:lstStyle/>
        <a:p>
          <a:r>
            <a:rPr lang="zh-TW" altLang="en-US" b="1" dirty="0"/>
            <a:t>任免遷調</a:t>
          </a:r>
        </a:p>
      </dgm:t>
    </dgm:pt>
    <dgm:pt modelId="{FED749AB-0726-4056-A991-B8C2F554FAE9}" type="parTrans" cxnId="{A248D515-97D3-477F-9753-08C4B303431A}">
      <dgm:prSet/>
      <dgm:spPr/>
      <dgm:t>
        <a:bodyPr/>
        <a:lstStyle/>
        <a:p>
          <a:endParaRPr lang="zh-TW" altLang="en-US"/>
        </a:p>
      </dgm:t>
    </dgm:pt>
    <dgm:pt modelId="{AC43F113-23FB-401B-A668-A09C7D0B1564}" type="sibTrans" cxnId="{A248D515-97D3-477F-9753-08C4B303431A}">
      <dgm:prSet/>
      <dgm:spPr/>
      <dgm:t>
        <a:bodyPr/>
        <a:lstStyle/>
        <a:p>
          <a:endParaRPr lang="zh-TW" altLang="en-US"/>
        </a:p>
      </dgm:t>
    </dgm:pt>
    <dgm:pt modelId="{D128AA08-6D63-4D27-87E4-F51B87D53DB8}">
      <dgm:prSet phldrT="[文字]" custT="1"/>
      <dgm:spPr/>
      <dgm:t>
        <a:bodyPr/>
        <a:lstStyle/>
        <a:p>
          <a:r>
            <a:rPr lang="zh-TW" sz="2400" b="1" dirty="0"/>
            <a:t>派免建議函資料正確性</a:t>
          </a:r>
          <a:r>
            <a:rPr lang="en-US" sz="2400" b="1" dirty="0"/>
            <a:t>(</a:t>
          </a:r>
          <a:r>
            <a:rPr lang="zh-TW" sz="2400" b="1" dirty="0"/>
            <a:t>生效日期</a:t>
          </a:r>
          <a:r>
            <a:rPr lang="zh-TW" altLang="en-US" sz="2400" b="1" dirty="0"/>
            <a:t>，職務編號，</a:t>
          </a:r>
          <a:r>
            <a:rPr lang="zh-TW" sz="2400" b="1" dirty="0"/>
            <a:t>官職等</a:t>
          </a:r>
          <a:r>
            <a:rPr lang="zh-TW" altLang="en-US" sz="2400" b="1" dirty="0"/>
            <a:t>，</a:t>
          </a:r>
          <a:r>
            <a:rPr lang="zh-TW" sz="2400" b="1" dirty="0"/>
            <a:t>法令依據</a:t>
          </a:r>
          <a:r>
            <a:rPr lang="zh-TW" altLang="en-US" sz="2400" b="1" dirty="0"/>
            <a:t>，</a:t>
          </a:r>
          <a:r>
            <a:rPr lang="zh-TW" sz="2400" b="1" dirty="0"/>
            <a:t>暫支俸點</a:t>
          </a:r>
          <a:r>
            <a:rPr lang="zh-TW" altLang="en-US" sz="2400" b="1" dirty="0"/>
            <a:t>，補何人缺</a:t>
          </a:r>
          <a:r>
            <a:rPr lang="zh-TW" sz="2400" b="1" dirty="0"/>
            <a:t>等</a:t>
          </a:r>
          <a:r>
            <a:rPr lang="en-US" sz="2400" b="1" dirty="0"/>
            <a:t>)</a:t>
          </a:r>
          <a:endParaRPr lang="zh-TW" altLang="en-US" sz="2400" dirty="0"/>
        </a:p>
      </dgm:t>
    </dgm:pt>
    <dgm:pt modelId="{D549C7F7-B625-4A90-B661-94F17F8D373A}" type="parTrans" cxnId="{218E8C9B-5D3B-4850-8BDF-3B6A8F8AB3B9}">
      <dgm:prSet/>
      <dgm:spPr/>
      <dgm:t>
        <a:bodyPr/>
        <a:lstStyle/>
        <a:p>
          <a:endParaRPr lang="zh-TW" altLang="en-US"/>
        </a:p>
      </dgm:t>
    </dgm:pt>
    <dgm:pt modelId="{D3C6943E-00A8-4052-AE6D-837B5478C55A}" type="sibTrans" cxnId="{218E8C9B-5D3B-4850-8BDF-3B6A8F8AB3B9}">
      <dgm:prSet/>
      <dgm:spPr/>
      <dgm:t>
        <a:bodyPr/>
        <a:lstStyle/>
        <a:p>
          <a:endParaRPr lang="zh-TW" altLang="en-US"/>
        </a:p>
      </dgm:t>
    </dgm:pt>
    <dgm:pt modelId="{147DE2CA-7B92-4E80-A4FF-ED5B40B57EFA}">
      <dgm:prSet phldrT="[文字]" custT="1"/>
      <dgm:spPr/>
      <dgm:t>
        <a:bodyPr/>
        <a:lstStyle/>
        <a:p>
          <a:r>
            <a:rPr lang="zh-TW" altLang="en-US" sz="2400" b="1" dirty="0"/>
            <a:t>授權辦理甄審機關商調他機關人員請同時副知本府，其他地方機關欲商調本府暨所屬人員時亦同</a:t>
          </a:r>
        </a:p>
      </dgm:t>
    </dgm:pt>
    <dgm:pt modelId="{86E8E3F2-4D24-41C4-BA5D-4C165FBE58B4}" type="parTrans" cxnId="{E3553B88-7FCD-4CB5-B984-272BB5A63E15}">
      <dgm:prSet/>
      <dgm:spPr/>
      <dgm:t>
        <a:bodyPr/>
        <a:lstStyle/>
        <a:p>
          <a:endParaRPr lang="zh-TW" altLang="en-US"/>
        </a:p>
      </dgm:t>
    </dgm:pt>
    <dgm:pt modelId="{3532B749-DC48-43EC-A0D0-F9DF132396A0}" type="sibTrans" cxnId="{E3553B88-7FCD-4CB5-B984-272BB5A63E15}">
      <dgm:prSet/>
      <dgm:spPr/>
      <dgm:t>
        <a:bodyPr/>
        <a:lstStyle/>
        <a:p>
          <a:endParaRPr lang="zh-TW" altLang="en-US"/>
        </a:p>
      </dgm:t>
    </dgm:pt>
    <dgm:pt modelId="{28F38695-3A2F-4B78-B9E8-A9DA3B13B3BF}">
      <dgm:prSet phldrT="[文字]"/>
      <dgm:spPr/>
      <dgm:t>
        <a:bodyPr/>
        <a:lstStyle/>
        <a:p>
          <a:r>
            <a:rPr lang="zh-TW" altLang="en-US" b="1" dirty="0"/>
            <a:t>同一機關內有二位以上派免人員，除說明事項完成相同以外，請分二案</a:t>
          </a:r>
          <a:r>
            <a:rPr lang="en-US" altLang="zh-TW" b="1" dirty="0"/>
            <a:t>(</a:t>
          </a:r>
          <a:r>
            <a:rPr lang="zh-TW" altLang="en-US" b="1" dirty="0"/>
            <a:t>派免建議函</a:t>
          </a:r>
          <a:r>
            <a:rPr lang="en-US" altLang="zh-TW" b="1" dirty="0"/>
            <a:t>)</a:t>
          </a:r>
          <a:r>
            <a:rPr lang="zh-TW" altLang="en-US" b="1" dirty="0"/>
            <a:t>辦理</a:t>
          </a:r>
        </a:p>
      </dgm:t>
    </dgm:pt>
    <dgm:pt modelId="{975561E2-1305-4822-8E8D-AA661FC93E68}" type="parTrans" cxnId="{ACE77C17-0685-44E8-A22B-67DE1CA5454E}">
      <dgm:prSet/>
      <dgm:spPr/>
      <dgm:t>
        <a:bodyPr/>
        <a:lstStyle/>
        <a:p>
          <a:endParaRPr lang="zh-TW" altLang="en-US"/>
        </a:p>
      </dgm:t>
    </dgm:pt>
    <dgm:pt modelId="{F711DD56-2BB7-473E-8A3A-486B1CC03718}" type="sibTrans" cxnId="{ACE77C17-0685-44E8-A22B-67DE1CA5454E}">
      <dgm:prSet/>
      <dgm:spPr/>
      <dgm:t>
        <a:bodyPr/>
        <a:lstStyle/>
        <a:p>
          <a:endParaRPr lang="zh-TW" altLang="en-US"/>
        </a:p>
      </dgm:t>
    </dgm:pt>
    <dgm:pt modelId="{52E8EFB3-5D39-44FF-9B18-C97439635036}">
      <dgm:prSet phldrT="[文字]" custT="1"/>
      <dgm:spPr/>
      <dgm:t>
        <a:bodyPr/>
        <a:lstStyle/>
        <a:p>
          <a:r>
            <a:rPr lang="zh-TW" altLang="en-US" sz="2100" b="1" dirty="0"/>
            <a:t>派令生效日期除有特殊原因不得溯及生效，請注意報府辦理時效，並請預留本府簽奉核可作業時間</a:t>
          </a:r>
        </a:p>
      </dgm:t>
    </dgm:pt>
    <dgm:pt modelId="{20DCE77D-1EDB-4B64-9948-1DAE1443E9AA}" type="parTrans" cxnId="{6C73EF5A-6B78-4C68-923C-48E8E5B23201}">
      <dgm:prSet/>
      <dgm:spPr/>
      <dgm:t>
        <a:bodyPr/>
        <a:lstStyle/>
        <a:p>
          <a:endParaRPr lang="zh-TW" altLang="en-US"/>
        </a:p>
      </dgm:t>
    </dgm:pt>
    <dgm:pt modelId="{57EBDB20-FE7A-4260-8025-D485F03BB0BD}" type="sibTrans" cxnId="{6C73EF5A-6B78-4C68-923C-48E8E5B23201}">
      <dgm:prSet/>
      <dgm:spPr/>
      <dgm:t>
        <a:bodyPr/>
        <a:lstStyle/>
        <a:p>
          <a:endParaRPr lang="zh-TW" altLang="en-US"/>
        </a:p>
      </dgm:t>
    </dgm:pt>
    <dgm:pt modelId="{B14DFE5F-3905-43A3-AD08-9CDE6435B817}">
      <dgm:prSet phldrT="[文字]" custT="1"/>
      <dgm:spPr/>
      <dgm:t>
        <a:bodyPr/>
        <a:lstStyle/>
        <a:p>
          <a:r>
            <a:rPr lang="zh-TW" altLang="en-US" sz="2400" b="1" dirty="0"/>
            <a:t>職務歸系未完成前不宜逕行發派</a:t>
          </a:r>
          <a:r>
            <a:rPr lang="en-US" altLang="zh-TW" sz="2400" b="1" dirty="0"/>
            <a:t>(</a:t>
          </a:r>
          <a:r>
            <a:rPr lang="zh-TW" altLang="en-US" sz="2400" b="1" dirty="0"/>
            <a:t>職務編號或歸系類別</a:t>
          </a:r>
          <a:r>
            <a:rPr lang="en-US" altLang="zh-TW" sz="2400" b="1" dirty="0"/>
            <a:t>)</a:t>
          </a:r>
          <a:endParaRPr lang="zh-TW" altLang="en-US" sz="2400" b="1" dirty="0"/>
        </a:p>
      </dgm:t>
    </dgm:pt>
    <dgm:pt modelId="{204D2594-9B87-4EB2-974E-D7A599E5C459}" type="parTrans" cxnId="{51EDC78E-F469-49E2-A0DA-F37CE216168D}">
      <dgm:prSet/>
      <dgm:spPr/>
      <dgm:t>
        <a:bodyPr/>
        <a:lstStyle/>
        <a:p>
          <a:endParaRPr lang="zh-TW" altLang="en-US"/>
        </a:p>
      </dgm:t>
    </dgm:pt>
    <dgm:pt modelId="{6CBC421D-3A88-41C4-87D3-F7CF4A96FFC6}" type="sibTrans" cxnId="{51EDC78E-F469-49E2-A0DA-F37CE216168D}">
      <dgm:prSet/>
      <dgm:spPr/>
      <dgm:t>
        <a:bodyPr/>
        <a:lstStyle/>
        <a:p>
          <a:endParaRPr lang="zh-TW" altLang="en-US"/>
        </a:p>
      </dgm:t>
    </dgm:pt>
    <dgm:pt modelId="{3926DE7D-B0EE-4B09-8131-B584DD09A6DB}" type="pres">
      <dgm:prSet presAssocID="{8FF15B93-47E6-4167-9BBA-1460BC9DA8A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08C0485-A70D-4640-8AF6-6623B25FCDAD}" type="pres">
      <dgm:prSet presAssocID="{1DA34CE3-799F-4E38-8B96-98C6F44CE39B}" presName="root1" presStyleCnt="0"/>
      <dgm:spPr/>
    </dgm:pt>
    <dgm:pt modelId="{B45E9C53-CEDF-44A3-B1EC-7740A3252404}" type="pres">
      <dgm:prSet presAssocID="{1DA34CE3-799F-4E38-8B96-98C6F44CE39B}" presName="LevelOneTextNode" presStyleLbl="node0" presStyleIdx="0" presStyleCnt="1" custLinFactX="-76306" custLinFactNeighborX="-100000" custLinFactNeighborY="3756">
        <dgm:presLayoutVars>
          <dgm:chPref val="3"/>
        </dgm:presLayoutVars>
      </dgm:prSet>
      <dgm:spPr/>
    </dgm:pt>
    <dgm:pt modelId="{168BA0B2-F323-4725-B5F9-A7ACFF403873}" type="pres">
      <dgm:prSet presAssocID="{1DA34CE3-799F-4E38-8B96-98C6F44CE39B}" presName="level2hierChild" presStyleCnt="0"/>
      <dgm:spPr/>
    </dgm:pt>
    <dgm:pt modelId="{3E2D2B08-1C72-489D-A234-4D15A39F1908}" type="pres">
      <dgm:prSet presAssocID="{D549C7F7-B625-4A90-B661-94F17F8D373A}" presName="conn2-1" presStyleLbl="parChTrans1D2" presStyleIdx="0" presStyleCnt="5"/>
      <dgm:spPr/>
    </dgm:pt>
    <dgm:pt modelId="{A8FCD19D-754D-4319-8E99-8D36D484EF18}" type="pres">
      <dgm:prSet presAssocID="{D549C7F7-B625-4A90-B661-94F17F8D373A}" presName="connTx" presStyleLbl="parChTrans1D2" presStyleIdx="0" presStyleCnt="5"/>
      <dgm:spPr/>
    </dgm:pt>
    <dgm:pt modelId="{19430102-F010-4A20-9DA1-B06134640F0B}" type="pres">
      <dgm:prSet presAssocID="{D128AA08-6D63-4D27-87E4-F51B87D53DB8}" presName="root2" presStyleCnt="0"/>
      <dgm:spPr/>
    </dgm:pt>
    <dgm:pt modelId="{D590D359-196F-4967-887B-92B99D33921F}" type="pres">
      <dgm:prSet presAssocID="{D128AA08-6D63-4D27-87E4-F51B87D53DB8}" presName="LevelTwoTextNode" presStyleLbl="node2" presStyleIdx="0" presStyleCnt="5" custScaleX="209135" custLinFactNeighborX="1595" custLinFactNeighborY="-16190">
        <dgm:presLayoutVars>
          <dgm:chPref val="3"/>
        </dgm:presLayoutVars>
      </dgm:prSet>
      <dgm:spPr/>
    </dgm:pt>
    <dgm:pt modelId="{250E27F4-7804-4E73-AA24-C51C4E07EB7A}" type="pres">
      <dgm:prSet presAssocID="{D128AA08-6D63-4D27-87E4-F51B87D53DB8}" presName="level3hierChild" presStyleCnt="0"/>
      <dgm:spPr/>
    </dgm:pt>
    <dgm:pt modelId="{8E4FBCB3-DE70-4761-A2D1-174CE7C2F1C0}" type="pres">
      <dgm:prSet presAssocID="{86E8E3F2-4D24-41C4-BA5D-4C165FBE58B4}" presName="conn2-1" presStyleLbl="parChTrans1D2" presStyleIdx="1" presStyleCnt="5"/>
      <dgm:spPr/>
    </dgm:pt>
    <dgm:pt modelId="{057DA54D-6E7C-47A3-91CC-AEAFB281AADA}" type="pres">
      <dgm:prSet presAssocID="{86E8E3F2-4D24-41C4-BA5D-4C165FBE58B4}" presName="connTx" presStyleLbl="parChTrans1D2" presStyleIdx="1" presStyleCnt="5"/>
      <dgm:spPr/>
    </dgm:pt>
    <dgm:pt modelId="{DF8231FF-7184-4B2A-93B9-D11BCD17E81D}" type="pres">
      <dgm:prSet presAssocID="{147DE2CA-7B92-4E80-A4FF-ED5B40B57EFA}" presName="root2" presStyleCnt="0"/>
      <dgm:spPr/>
    </dgm:pt>
    <dgm:pt modelId="{F937E728-D14E-4FAF-8F75-23016E83B933}" type="pres">
      <dgm:prSet presAssocID="{147DE2CA-7B92-4E80-A4FF-ED5B40B57EFA}" presName="LevelTwoTextNode" presStyleLbl="node2" presStyleIdx="1" presStyleCnt="5" custScaleX="212156" custScaleY="84514" custLinFactNeighborX="-355" custLinFactNeighborY="-263">
        <dgm:presLayoutVars>
          <dgm:chPref val="3"/>
        </dgm:presLayoutVars>
      </dgm:prSet>
      <dgm:spPr/>
    </dgm:pt>
    <dgm:pt modelId="{05486759-D438-40E4-BF59-31BFDDD4DAB2}" type="pres">
      <dgm:prSet presAssocID="{147DE2CA-7B92-4E80-A4FF-ED5B40B57EFA}" presName="level3hierChild" presStyleCnt="0"/>
      <dgm:spPr/>
    </dgm:pt>
    <dgm:pt modelId="{79A4DF63-C78F-4F15-B5BC-CA08D533D539}" type="pres">
      <dgm:prSet presAssocID="{975561E2-1305-4822-8E8D-AA661FC93E68}" presName="conn2-1" presStyleLbl="parChTrans1D2" presStyleIdx="2" presStyleCnt="5"/>
      <dgm:spPr/>
    </dgm:pt>
    <dgm:pt modelId="{5BDDE70A-8DAC-4C20-A4EF-60EA18C289C2}" type="pres">
      <dgm:prSet presAssocID="{975561E2-1305-4822-8E8D-AA661FC93E68}" presName="connTx" presStyleLbl="parChTrans1D2" presStyleIdx="2" presStyleCnt="5"/>
      <dgm:spPr/>
    </dgm:pt>
    <dgm:pt modelId="{CC7D8D46-257E-4179-8472-354AE99B4402}" type="pres">
      <dgm:prSet presAssocID="{28F38695-3A2F-4B78-B9E8-A9DA3B13B3BF}" presName="root2" presStyleCnt="0"/>
      <dgm:spPr/>
    </dgm:pt>
    <dgm:pt modelId="{AEB88A95-E723-4350-9250-0CF63E0BBB84}" type="pres">
      <dgm:prSet presAssocID="{28F38695-3A2F-4B78-B9E8-A9DA3B13B3BF}" presName="LevelTwoTextNode" presStyleLbl="node2" presStyleIdx="2" presStyleCnt="5" custScaleX="211617">
        <dgm:presLayoutVars>
          <dgm:chPref val="3"/>
        </dgm:presLayoutVars>
      </dgm:prSet>
      <dgm:spPr/>
    </dgm:pt>
    <dgm:pt modelId="{E771EF8A-CB27-4B70-88E4-D54A3DFE9113}" type="pres">
      <dgm:prSet presAssocID="{28F38695-3A2F-4B78-B9E8-A9DA3B13B3BF}" presName="level3hierChild" presStyleCnt="0"/>
      <dgm:spPr/>
    </dgm:pt>
    <dgm:pt modelId="{3E4A0E03-6E60-48BF-A592-CB2571DB2CC0}" type="pres">
      <dgm:prSet presAssocID="{20DCE77D-1EDB-4B64-9948-1DAE1443E9AA}" presName="conn2-1" presStyleLbl="parChTrans1D2" presStyleIdx="3" presStyleCnt="5"/>
      <dgm:spPr/>
    </dgm:pt>
    <dgm:pt modelId="{61E39A4A-56E7-4D90-BDC5-4DCB81971367}" type="pres">
      <dgm:prSet presAssocID="{20DCE77D-1EDB-4B64-9948-1DAE1443E9AA}" presName="connTx" presStyleLbl="parChTrans1D2" presStyleIdx="3" presStyleCnt="5"/>
      <dgm:spPr/>
    </dgm:pt>
    <dgm:pt modelId="{E51B0A79-981C-4818-BF92-E535D506C3BA}" type="pres">
      <dgm:prSet presAssocID="{52E8EFB3-5D39-44FF-9B18-C97439635036}" presName="root2" presStyleCnt="0"/>
      <dgm:spPr/>
    </dgm:pt>
    <dgm:pt modelId="{560A6D0C-6753-48A8-9776-055C2D6B4DA6}" type="pres">
      <dgm:prSet presAssocID="{52E8EFB3-5D39-44FF-9B18-C97439635036}" presName="LevelTwoTextNode" presStyleLbl="node2" presStyleIdx="3" presStyleCnt="5" custScaleX="210462" custLinFactNeighborX="883" custLinFactNeighborY="5460">
        <dgm:presLayoutVars>
          <dgm:chPref val="3"/>
        </dgm:presLayoutVars>
      </dgm:prSet>
      <dgm:spPr/>
    </dgm:pt>
    <dgm:pt modelId="{117E152E-1A0F-455E-AF2E-6E8E0387D25A}" type="pres">
      <dgm:prSet presAssocID="{52E8EFB3-5D39-44FF-9B18-C97439635036}" presName="level3hierChild" presStyleCnt="0"/>
      <dgm:spPr/>
    </dgm:pt>
    <dgm:pt modelId="{3DB651F1-174D-4C06-A2AF-5BCD6D639A88}" type="pres">
      <dgm:prSet presAssocID="{204D2594-9B87-4EB2-974E-D7A599E5C459}" presName="conn2-1" presStyleLbl="parChTrans1D2" presStyleIdx="4" presStyleCnt="5"/>
      <dgm:spPr/>
    </dgm:pt>
    <dgm:pt modelId="{DBD69A6A-5A58-4541-97DF-75DBA477B510}" type="pres">
      <dgm:prSet presAssocID="{204D2594-9B87-4EB2-974E-D7A599E5C459}" presName="connTx" presStyleLbl="parChTrans1D2" presStyleIdx="4" presStyleCnt="5"/>
      <dgm:spPr/>
    </dgm:pt>
    <dgm:pt modelId="{DE536DB9-B8EF-4FAF-ACFC-B43C230AF3F9}" type="pres">
      <dgm:prSet presAssocID="{B14DFE5F-3905-43A3-AD08-9CDE6435B817}" presName="root2" presStyleCnt="0"/>
      <dgm:spPr/>
    </dgm:pt>
    <dgm:pt modelId="{33D549A8-F27B-4533-886C-A709FD6E92CB}" type="pres">
      <dgm:prSet presAssocID="{B14DFE5F-3905-43A3-AD08-9CDE6435B817}" presName="LevelTwoTextNode" presStyleLbl="node2" presStyleIdx="4" presStyleCnt="5" custScaleX="209777">
        <dgm:presLayoutVars>
          <dgm:chPref val="3"/>
        </dgm:presLayoutVars>
      </dgm:prSet>
      <dgm:spPr/>
    </dgm:pt>
    <dgm:pt modelId="{A2F99AF5-0071-4EC7-8C88-C1817A08F15A}" type="pres">
      <dgm:prSet presAssocID="{B14DFE5F-3905-43A3-AD08-9CDE6435B817}" presName="level3hierChild" presStyleCnt="0"/>
      <dgm:spPr/>
    </dgm:pt>
  </dgm:ptLst>
  <dgm:cxnLst>
    <dgm:cxn modelId="{9EDA7603-BC93-49C6-A899-22FA723D6D72}" type="presOf" srcId="{D549C7F7-B625-4A90-B661-94F17F8D373A}" destId="{A8FCD19D-754D-4319-8E99-8D36D484EF18}" srcOrd="1" destOrd="0" presId="urn:microsoft.com/office/officeart/2008/layout/HorizontalMultiLevelHierarchy"/>
    <dgm:cxn modelId="{F24A710C-4A4F-439F-8ABC-7228D53D9DB5}" type="presOf" srcId="{204D2594-9B87-4EB2-974E-D7A599E5C459}" destId="{3DB651F1-174D-4C06-A2AF-5BCD6D639A88}" srcOrd="0" destOrd="0" presId="urn:microsoft.com/office/officeart/2008/layout/HorizontalMultiLevelHierarchy"/>
    <dgm:cxn modelId="{A248D515-97D3-477F-9753-08C4B303431A}" srcId="{8FF15B93-47E6-4167-9BBA-1460BC9DA8AF}" destId="{1DA34CE3-799F-4E38-8B96-98C6F44CE39B}" srcOrd="0" destOrd="0" parTransId="{FED749AB-0726-4056-A991-B8C2F554FAE9}" sibTransId="{AC43F113-23FB-401B-A668-A09C7D0B1564}"/>
    <dgm:cxn modelId="{65176917-D5BA-4E7A-AFDB-03225E81E47D}" type="presOf" srcId="{86E8E3F2-4D24-41C4-BA5D-4C165FBE58B4}" destId="{8E4FBCB3-DE70-4761-A2D1-174CE7C2F1C0}" srcOrd="0" destOrd="0" presId="urn:microsoft.com/office/officeart/2008/layout/HorizontalMultiLevelHierarchy"/>
    <dgm:cxn modelId="{ACE77C17-0685-44E8-A22B-67DE1CA5454E}" srcId="{1DA34CE3-799F-4E38-8B96-98C6F44CE39B}" destId="{28F38695-3A2F-4B78-B9E8-A9DA3B13B3BF}" srcOrd="2" destOrd="0" parTransId="{975561E2-1305-4822-8E8D-AA661FC93E68}" sibTransId="{F711DD56-2BB7-473E-8A3A-486B1CC03718}"/>
    <dgm:cxn modelId="{2A8CCC17-9B0B-40C7-BE54-FE3BCB5E0BAD}" type="presOf" srcId="{20DCE77D-1EDB-4B64-9948-1DAE1443E9AA}" destId="{3E4A0E03-6E60-48BF-A592-CB2571DB2CC0}" srcOrd="0" destOrd="0" presId="urn:microsoft.com/office/officeart/2008/layout/HorizontalMultiLevelHierarchy"/>
    <dgm:cxn modelId="{02412F2A-B146-4EEE-AECF-490DF388132C}" type="presOf" srcId="{20DCE77D-1EDB-4B64-9948-1DAE1443E9AA}" destId="{61E39A4A-56E7-4D90-BDC5-4DCB81971367}" srcOrd="1" destOrd="0" presId="urn:microsoft.com/office/officeart/2008/layout/HorizontalMultiLevelHierarchy"/>
    <dgm:cxn modelId="{73C1B02F-9123-4A5E-9173-C482E979667A}" type="presOf" srcId="{8FF15B93-47E6-4167-9BBA-1460BC9DA8AF}" destId="{3926DE7D-B0EE-4B09-8131-B584DD09A6DB}" srcOrd="0" destOrd="0" presId="urn:microsoft.com/office/officeart/2008/layout/HorizontalMultiLevelHierarchy"/>
    <dgm:cxn modelId="{7D438C36-BDBD-438D-81CD-15854337828D}" type="presOf" srcId="{975561E2-1305-4822-8E8D-AA661FC93E68}" destId="{5BDDE70A-8DAC-4C20-A4EF-60EA18C289C2}" srcOrd="1" destOrd="0" presId="urn:microsoft.com/office/officeart/2008/layout/HorizontalMultiLevelHierarchy"/>
    <dgm:cxn modelId="{5A1AE936-D1A7-4213-90CB-536C7734EFAA}" type="presOf" srcId="{147DE2CA-7B92-4E80-A4FF-ED5B40B57EFA}" destId="{F937E728-D14E-4FAF-8F75-23016E83B933}" srcOrd="0" destOrd="0" presId="urn:microsoft.com/office/officeart/2008/layout/HorizontalMultiLevelHierarchy"/>
    <dgm:cxn modelId="{F5021161-4AA5-4C7C-85E4-BDBFC130E4AE}" type="presOf" srcId="{28F38695-3A2F-4B78-B9E8-A9DA3B13B3BF}" destId="{AEB88A95-E723-4350-9250-0CF63E0BBB84}" srcOrd="0" destOrd="0" presId="urn:microsoft.com/office/officeart/2008/layout/HorizontalMultiLevelHierarchy"/>
    <dgm:cxn modelId="{CCBA0242-487B-4C88-BB1D-7433834E4CB7}" type="presOf" srcId="{975561E2-1305-4822-8E8D-AA661FC93E68}" destId="{79A4DF63-C78F-4F15-B5BC-CA08D533D539}" srcOrd="0" destOrd="0" presId="urn:microsoft.com/office/officeart/2008/layout/HorizontalMultiLevelHierarchy"/>
    <dgm:cxn modelId="{605E9B46-1904-4E65-8798-D3F41A638B8F}" type="presOf" srcId="{1DA34CE3-799F-4E38-8B96-98C6F44CE39B}" destId="{B45E9C53-CEDF-44A3-B1EC-7740A3252404}" srcOrd="0" destOrd="0" presId="urn:microsoft.com/office/officeart/2008/layout/HorizontalMultiLevelHierarchy"/>
    <dgm:cxn modelId="{F5594555-CD67-44AA-BE51-514B78F0C3E1}" type="presOf" srcId="{D549C7F7-B625-4A90-B661-94F17F8D373A}" destId="{3E2D2B08-1C72-489D-A234-4D15A39F1908}" srcOrd="0" destOrd="0" presId="urn:microsoft.com/office/officeart/2008/layout/HorizontalMultiLevelHierarchy"/>
    <dgm:cxn modelId="{6C73EF5A-6B78-4C68-923C-48E8E5B23201}" srcId="{1DA34CE3-799F-4E38-8B96-98C6F44CE39B}" destId="{52E8EFB3-5D39-44FF-9B18-C97439635036}" srcOrd="3" destOrd="0" parTransId="{20DCE77D-1EDB-4B64-9948-1DAE1443E9AA}" sibTransId="{57EBDB20-FE7A-4260-8025-D485F03BB0BD}"/>
    <dgm:cxn modelId="{8A2BF07E-0DFF-4546-B831-48B8E798170A}" type="presOf" srcId="{52E8EFB3-5D39-44FF-9B18-C97439635036}" destId="{560A6D0C-6753-48A8-9776-055C2D6B4DA6}" srcOrd="0" destOrd="0" presId="urn:microsoft.com/office/officeart/2008/layout/HorizontalMultiLevelHierarchy"/>
    <dgm:cxn modelId="{E3553B88-7FCD-4CB5-B984-272BB5A63E15}" srcId="{1DA34CE3-799F-4E38-8B96-98C6F44CE39B}" destId="{147DE2CA-7B92-4E80-A4FF-ED5B40B57EFA}" srcOrd="1" destOrd="0" parTransId="{86E8E3F2-4D24-41C4-BA5D-4C165FBE58B4}" sibTransId="{3532B749-DC48-43EC-A0D0-F9DF132396A0}"/>
    <dgm:cxn modelId="{51EDC78E-F469-49E2-A0DA-F37CE216168D}" srcId="{1DA34CE3-799F-4E38-8B96-98C6F44CE39B}" destId="{B14DFE5F-3905-43A3-AD08-9CDE6435B817}" srcOrd="4" destOrd="0" parTransId="{204D2594-9B87-4EB2-974E-D7A599E5C459}" sibTransId="{6CBC421D-3A88-41C4-87D3-F7CF4A96FFC6}"/>
    <dgm:cxn modelId="{218E8C9B-5D3B-4850-8BDF-3B6A8F8AB3B9}" srcId="{1DA34CE3-799F-4E38-8B96-98C6F44CE39B}" destId="{D128AA08-6D63-4D27-87E4-F51B87D53DB8}" srcOrd="0" destOrd="0" parTransId="{D549C7F7-B625-4A90-B661-94F17F8D373A}" sibTransId="{D3C6943E-00A8-4052-AE6D-837B5478C55A}"/>
    <dgm:cxn modelId="{67949CA8-EE08-460A-988E-0DA034D667FC}" type="presOf" srcId="{204D2594-9B87-4EB2-974E-D7A599E5C459}" destId="{DBD69A6A-5A58-4541-97DF-75DBA477B510}" srcOrd="1" destOrd="0" presId="urn:microsoft.com/office/officeart/2008/layout/HorizontalMultiLevelHierarchy"/>
    <dgm:cxn modelId="{BA4E21AE-27C3-4F31-805D-2B9241DF0A63}" type="presOf" srcId="{D128AA08-6D63-4D27-87E4-F51B87D53DB8}" destId="{D590D359-196F-4967-887B-92B99D33921F}" srcOrd="0" destOrd="0" presId="urn:microsoft.com/office/officeart/2008/layout/HorizontalMultiLevelHierarchy"/>
    <dgm:cxn modelId="{780B88AE-CA4C-43FA-AB1E-4A4E7D28109B}" type="presOf" srcId="{B14DFE5F-3905-43A3-AD08-9CDE6435B817}" destId="{33D549A8-F27B-4533-886C-A709FD6E92CB}" srcOrd="0" destOrd="0" presId="urn:microsoft.com/office/officeart/2008/layout/HorizontalMultiLevelHierarchy"/>
    <dgm:cxn modelId="{D21532D7-5CC1-4ED0-B133-571C00403DF7}" type="presOf" srcId="{86E8E3F2-4D24-41C4-BA5D-4C165FBE58B4}" destId="{057DA54D-6E7C-47A3-91CC-AEAFB281AADA}" srcOrd="1" destOrd="0" presId="urn:microsoft.com/office/officeart/2008/layout/HorizontalMultiLevelHierarchy"/>
    <dgm:cxn modelId="{81F78C20-8B98-4ADB-99DB-9A47C17A327B}" type="presParOf" srcId="{3926DE7D-B0EE-4B09-8131-B584DD09A6DB}" destId="{208C0485-A70D-4640-8AF6-6623B25FCDAD}" srcOrd="0" destOrd="0" presId="urn:microsoft.com/office/officeart/2008/layout/HorizontalMultiLevelHierarchy"/>
    <dgm:cxn modelId="{8314B95C-090E-4230-9112-5781CFD7FBDC}" type="presParOf" srcId="{208C0485-A70D-4640-8AF6-6623B25FCDAD}" destId="{B45E9C53-CEDF-44A3-B1EC-7740A3252404}" srcOrd="0" destOrd="0" presId="urn:microsoft.com/office/officeart/2008/layout/HorizontalMultiLevelHierarchy"/>
    <dgm:cxn modelId="{0D3BDFE4-7C17-473A-A0C4-16F32F4705B0}" type="presParOf" srcId="{208C0485-A70D-4640-8AF6-6623B25FCDAD}" destId="{168BA0B2-F323-4725-B5F9-A7ACFF403873}" srcOrd="1" destOrd="0" presId="urn:microsoft.com/office/officeart/2008/layout/HorizontalMultiLevelHierarchy"/>
    <dgm:cxn modelId="{72142E7C-5F1A-4C72-8B2D-B367E90CEFB7}" type="presParOf" srcId="{168BA0B2-F323-4725-B5F9-A7ACFF403873}" destId="{3E2D2B08-1C72-489D-A234-4D15A39F1908}" srcOrd="0" destOrd="0" presId="urn:microsoft.com/office/officeart/2008/layout/HorizontalMultiLevelHierarchy"/>
    <dgm:cxn modelId="{AAC7096D-2DA4-4859-89CB-E4890CF110E7}" type="presParOf" srcId="{3E2D2B08-1C72-489D-A234-4D15A39F1908}" destId="{A8FCD19D-754D-4319-8E99-8D36D484EF18}" srcOrd="0" destOrd="0" presId="urn:microsoft.com/office/officeart/2008/layout/HorizontalMultiLevelHierarchy"/>
    <dgm:cxn modelId="{BEE24B10-0647-4776-9C97-2670C3371626}" type="presParOf" srcId="{168BA0B2-F323-4725-B5F9-A7ACFF403873}" destId="{19430102-F010-4A20-9DA1-B06134640F0B}" srcOrd="1" destOrd="0" presId="urn:microsoft.com/office/officeart/2008/layout/HorizontalMultiLevelHierarchy"/>
    <dgm:cxn modelId="{F5F9DD2C-83BB-4CCE-9EF0-502A343185D9}" type="presParOf" srcId="{19430102-F010-4A20-9DA1-B06134640F0B}" destId="{D590D359-196F-4967-887B-92B99D33921F}" srcOrd="0" destOrd="0" presId="urn:microsoft.com/office/officeart/2008/layout/HorizontalMultiLevelHierarchy"/>
    <dgm:cxn modelId="{52181FF2-2AA5-410B-9FBF-7E21A901C2AA}" type="presParOf" srcId="{19430102-F010-4A20-9DA1-B06134640F0B}" destId="{250E27F4-7804-4E73-AA24-C51C4E07EB7A}" srcOrd="1" destOrd="0" presId="urn:microsoft.com/office/officeart/2008/layout/HorizontalMultiLevelHierarchy"/>
    <dgm:cxn modelId="{CE771D2A-A1CD-4A6B-8915-670DA3176FDC}" type="presParOf" srcId="{168BA0B2-F323-4725-B5F9-A7ACFF403873}" destId="{8E4FBCB3-DE70-4761-A2D1-174CE7C2F1C0}" srcOrd="2" destOrd="0" presId="urn:microsoft.com/office/officeart/2008/layout/HorizontalMultiLevelHierarchy"/>
    <dgm:cxn modelId="{0A2DD06E-7B20-4440-B3F0-A60A5024CADF}" type="presParOf" srcId="{8E4FBCB3-DE70-4761-A2D1-174CE7C2F1C0}" destId="{057DA54D-6E7C-47A3-91CC-AEAFB281AADA}" srcOrd="0" destOrd="0" presId="urn:microsoft.com/office/officeart/2008/layout/HorizontalMultiLevelHierarchy"/>
    <dgm:cxn modelId="{468A6AF0-6960-4794-B297-13ED305BF91D}" type="presParOf" srcId="{168BA0B2-F323-4725-B5F9-A7ACFF403873}" destId="{DF8231FF-7184-4B2A-93B9-D11BCD17E81D}" srcOrd="3" destOrd="0" presId="urn:microsoft.com/office/officeart/2008/layout/HorizontalMultiLevelHierarchy"/>
    <dgm:cxn modelId="{B0B5C046-7D52-495F-B36B-586B5425C586}" type="presParOf" srcId="{DF8231FF-7184-4B2A-93B9-D11BCD17E81D}" destId="{F937E728-D14E-4FAF-8F75-23016E83B933}" srcOrd="0" destOrd="0" presId="urn:microsoft.com/office/officeart/2008/layout/HorizontalMultiLevelHierarchy"/>
    <dgm:cxn modelId="{5D8B0ED3-33F5-4393-9F9D-9E34D6D6F1C7}" type="presParOf" srcId="{DF8231FF-7184-4B2A-93B9-D11BCD17E81D}" destId="{05486759-D438-40E4-BF59-31BFDDD4DAB2}" srcOrd="1" destOrd="0" presId="urn:microsoft.com/office/officeart/2008/layout/HorizontalMultiLevelHierarchy"/>
    <dgm:cxn modelId="{2D248A46-08F8-450F-8954-A644C3DDB3A6}" type="presParOf" srcId="{168BA0B2-F323-4725-B5F9-A7ACFF403873}" destId="{79A4DF63-C78F-4F15-B5BC-CA08D533D539}" srcOrd="4" destOrd="0" presId="urn:microsoft.com/office/officeart/2008/layout/HorizontalMultiLevelHierarchy"/>
    <dgm:cxn modelId="{634C79A0-0C61-4FF6-BB6B-B6056B0A712D}" type="presParOf" srcId="{79A4DF63-C78F-4F15-B5BC-CA08D533D539}" destId="{5BDDE70A-8DAC-4C20-A4EF-60EA18C289C2}" srcOrd="0" destOrd="0" presId="urn:microsoft.com/office/officeart/2008/layout/HorizontalMultiLevelHierarchy"/>
    <dgm:cxn modelId="{8A5D5F0C-6E85-49A4-9F9D-EF2287E3FF1D}" type="presParOf" srcId="{168BA0B2-F323-4725-B5F9-A7ACFF403873}" destId="{CC7D8D46-257E-4179-8472-354AE99B4402}" srcOrd="5" destOrd="0" presId="urn:microsoft.com/office/officeart/2008/layout/HorizontalMultiLevelHierarchy"/>
    <dgm:cxn modelId="{9C645BDF-A734-43BD-ABBC-394E57B9D417}" type="presParOf" srcId="{CC7D8D46-257E-4179-8472-354AE99B4402}" destId="{AEB88A95-E723-4350-9250-0CF63E0BBB84}" srcOrd="0" destOrd="0" presId="urn:microsoft.com/office/officeart/2008/layout/HorizontalMultiLevelHierarchy"/>
    <dgm:cxn modelId="{8DF1207A-753D-4A6C-937C-CEEFA2E1A9F3}" type="presParOf" srcId="{CC7D8D46-257E-4179-8472-354AE99B4402}" destId="{E771EF8A-CB27-4B70-88E4-D54A3DFE9113}" srcOrd="1" destOrd="0" presId="urn:microsoft.com/office/officeart/2008/layout/HorizontalMultiLevelHierarchy"/>
    <dgm:cxn modelId="{D7BCC205-6CD0-4A79-89AB-98CF7DA184C9}" type="presParOf" srcId="{168BA0B2-F323-4725-B5F9-A7ACFF403873}" destId="{3E4A0E03-6E60-48BF-A592-CB2571DB2CC0}" srcOrd="6" destOrd="0" presId="urn:microsoft.com/office/officeart/2008/layout/HorizontalMultiLevelHierarchy"/>
    <dgm:cxn modelId="{B9EB67AE-7DD7-4220-92D7-66227A871BB3}" type="presParOf" srcId="{3E4A0E03-6E60-48BF-A592-CB2571DB2CC0}" destId="{61E39A4A-56E7-4D90-BDC5-4DCB81971367}" srcOrd="0" destOrd="0" presId="urn:microsoft.com/office/officeart/2008/layout/HorizontalMultiLevelHierarchy"/>
    <dgm:cxn modelId="{D26804B2-32BB-46E7-BFF9-1AA7E48CD8C2}" type="presParOf" srcId="{168BA0B2-F323-4725-B5F9-A7ACFF403873}" destId="{E51B0A79-981C-4818-BF92-E535D506C3BA}" srcOrd="7" destOrd="0" presId="urn:microsoft.com/office/officeart/2008/layout/HorizontalMultiLevelHierarchy"/>
    <dgm:cxn modelId="{24D3F48F-9D9E-4206-A00C-353E70B622FF}" type="presParOf" srcId="{E51B0A79-981C-4818-BF92-E535D506C3BA}" destId="{560A6D0C-6753-48A8-9776-055C2D6B4DA6}" srcOrd="0" destOrd="0" presId="urn:microsoft.com/office/officeart/2008/layout/HorizontalMultiLevelHierarchy"/>
    <dgm:cxn modelId="{F1E9446D-1002-44BE-86FA-17803EFB336D}" type="presParOf" srcId="{E51B0A79-981C-4818-BF92-E535D506C3BA}" destId="{117E152E-1A0F-455E-AF2E-6E8E0387D25A}" srcOrd="1" destOrd="0" presId="urn:microsoft.com/office/officeart/2008/layout/HorizontalMultiLevelHierarchy"/>
    <dgm:cxn modelId="{ABC1AD2B-E337-43D6-A390-9E6DEE0426A3}" type="presParOf" srcId="{168BA0B2-F323-4725-B5F9-A7ACFF403873}" destId="{3DB651F1-174D-4C06-A2AF-5BCD6D639A88}" srcOrd="8" destOrd="0" presId="urn:microsoft.com/office/officeart/2008/layout/HorizontalMultiLevelHierarchy"/>
    <dgm:cxn modelId="{24B079F9-86A4-4921-A80F-9F87615C455C}" type="presParOf" srcId="{3DB651F1-174D-4C06-A2AF-5BCD6D639A88}" destId="{DBD69A6A-5A58-4541-97DF-75DBA477B510}" srcOrd="0" destOrd="0" presId="urn:microsoft.com/office/officeart/2008/layout/HorizontalMultiLevelHierarchy"/>
    <dgm:cxn modelId="{D8368E95-17E6-40F7-ABAB-DB227FDFB37C}" type="presParOf" srcId="{168BA0B2-F323-4725-B5F9-A7ACFF403873}" destId="{DE536DB9-B8EF-4FAF-ACFC-B43C230AF3F9}" srcOrd="9" destOrd="0" presId="urn:microsoft.com/office/officeart/2008/layout/HorizontalMultiLevelHierarchy"/>
    <dgm:cxn modelId="{A745DBFA-B046-4673-8968-7ADFBB016640}" type="presParOf" srcId="{DE536DB9-B8EF-4FAF-ACFC-B43C230AF3F9}" destId="{33D549A8-F27B-4533-886C-A709FD6E92CB}" srcOrd="0" destOrd="0" presId="urn:microsoft.com/office/officeart/2008/layout/HorizontalMultiLevelHierarchy"/>
    <dgm:cxn modelId="{F12A2AF5-9B5E-4EA9-9ABC-4DBA3260593D}" type="presParOf" srcId="{DE536DB9-B8EF-4FAF-ACFC-B43C230AF3F9}" destId="{A2F99AF5-0071-4EC7-8C88-C1817A08F15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CADD6BE-5D43-4B95-AE98-31EEFE0F15B0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F9862353-E6B8-4420-99EF-268FB6B4F5F7}">
      <dgm:prSet phldrT="[文字]" custT="1"/>
      <dgm:spPr/>
      <dgm:t>
        <a:bodyPr/>
        <a:lstStyle/>
        <a:p>
          <a:r>
            <a:rPr lang="zh-TW" altLang="en-US" sz="2400" b="1" dirty="0"/>
            <a:t>職務低資高用，中階主管人力斷層</a:t>
          </a:r>
        </a:p>
      </dgm:t>
    </dgm:pt>
    <dgm:pt modelId="{C5B7B624-740D-4C46-8796-D81A3C303375}" type="parTrans" cxnId="{6AFCC896-17B9-4087-8F02-07A68CA02C83}">
      <dgm:prSet/>
      <dgm:spPr/>
      <dgm:t>
        <a:bodyPr/>
        <a:lstStyle/>
        <a:p>
          <a:endParaRPr lang="zh-TW" altLang="en-US"/>
        </a:p>
      </dgm:t>
    </dgm:pt>
    <dgm:pt modelId="{D0EA3D21-4ED6-4454-A74B-2719A3ACF58A}" type="sibTrans" cxnId="{6AFCC896-17B9-4087-8F02-07A68CA02C83}">
      <dgm:prSet/>
      <dgm:spPr/>
      <dgm:t>
        <a:bodyPr/>
        <a:lstStyle/>
        <a:p>
          <a:endParaRPr lang="zh-TW" altLang="en-US"/>
        </a:p>
      </dgm:t>
    </dgm:pt>
    <dgm:pt modelId="{AD299577-EABB-4582-AED5-30BFEAAF7AAA}">
      <dgm:prSet phldrT="[文字]" custT="1"/>
      <dgm:spPr/>
      <dgm:t>
        <a:bodyPr/>
        <a:lstStyle/>
        <a:p>
          <a:r>
            <a:rPr lang="zh-TW" altLang="en-US" sz="2200" b="1" dirty="0"/>
            <a:t>未具薦任資格者擔任科員職務，嗣後科長職缺無法由單位內部人員陞任，影響機關士氣。</a:t>
          </a:r>
        </a:p>
      </dgm:t>
    </dgm:pt>
    <dgm:pt modelId="{FE9B3AB3-DCE6-4B14-9967-0EBB34FF43B6}" type="parTrans" cxnId="{5294780E-5F06-4C01-BDE8-80F805F029DA}">
      <dgm:prSet/>
      <dgm:spPr/>
      <dgm:t>
        <a:bodyPr/>
        <a:lstStyle/>
        <a:p>
          <a:endParaRPr lang="zh-TW" altLang="en-US"/>
        </a:p>
      </dgm:t>
    </dgm:pt>
    <dgm:pt modelId="{8753A043-BBE5-4E59-B1D3-1AEA4BD314B3}" type="sibTrans" cxnId="{5294780E-5F06-4C01-BDE8-80F805F029DA}">
      <dgm:prSet/>
      <dgm:spPr/>
      <dgm:t>
        <a:bodyPr/>
        <a:lstStyle/>
        <a:p>
          <a:endParaRPr lang="zh-TW" altLang="en-US"/>
        </a:p>
      </dgm:t>
    </dgm:pt>
    <dgm:pt modelId="{11516848-1728-4162-922A-4552CFEC4B44}">
      <dgm:prSet phldrT="[文字]" custT="1"/>
      <dgm:spPr/>
      <dgm:t>
        <a:bodyPr/>
        <a:lstStyle/>
        <a:p>
          <a:r>
            <a:rPr lang="zh-TW" altLang="en-US" sz="2400" b="1" dirty="0"/>
            <a:t>上述情形不超過機關科別的</a:t>
          </a:r>
          <a:r>
            <a:rPr lang="en-US" altLang="zh-TW" sz="2400" b="1" dirty="0"/>
            <a:t>1/4</a:t>
          </a:r>
          <a:endParaRPr lang="zh-TW" altLang="en-US" sz="2400" b="1" dirty="0"/>
        </a:p>
      </dgm:t>
    </dgm:pt>
    <dgm:pt modelId="{0B723EAF-FC60-4A8E-BF8A-50AD50730A55}" type="parTrans" cxnId="{F36C0E79-4DDB-48F7-842E-36A82B02F2DD}">
      <dgm:prSet/>
      <dgm:spPr/>
      <dgm:t>
        <a:bodyPr/>
        <a:lstStyle/>
        <a:p>
          <a:endParaRPr lang="zh-TW" altLang="en-US"/>
        </a:p>
      </dgm:t>
    </dgm:pt>
    <dgm:pt modelId="{2A01D2BB-7E49-4088-B589-451739D680D9}" type="sibTrans" cxnId="{F36C0E79-4DDB-48F7-842E-36A82B02F2DD}">
      <dgm:prSet/>
      <dgm:spPr/>
      <dgm:t>
        <a:bodyPr/>
        <a:lstStyle/>
        <a:p>
          <a:endParaRPr lang="zh-TW" altLang="en-US"/>
        </a:p>
      </dgm:t>
    </dgm:pt>
    <dgm:pt modelId="{32D47F2A-E81B-4E60-A37B-A85FA4661740}" type="pres">
      <dgm:prSet presAssocID="{4CADD6BE-5D43-4B95-AE98-31EEFE0F15B0}" presName="outerComposite" presStyleCnt="0">
        <dgm:presLayoutVars>
          <dgm:chMax val="5"/>
          <dgm:dir/>
          <dgm:resizeHandles val="exact"/>
        </dgm:presLayoutVars>
      </dgm:prSet>
      <dgm:spPr/>
    </dgm:pt>
    <dgm:pt modelId="{B489D653-83B4-486F-B5DD-B62FA01E420D}" type="pres">
      <dgm:prSet presAssocID="{4CADD6BE-5D43-4B95-AE98-31EEFE0F15B0}" presName="dummyMaxCanvas" presStyleCnt="0">
        <dgm:presLayoutVars/>
      </dgm:prSet>
      <dgm:spPr/>
    </dgm:pt>
    <dgm:pt modelId="{8F849B5D-86C9-43A2-BA63-8D4D54FB0D2F}" type="pres">
      <dgm:prSet presAssocID="{4CADD6BE-5D43-4B95-AE98-31EEFE0F15B0}" presName="ThreeNodes_1" presStyleLbl="node1" presStyleIdx="0" presStyleCnt="3" custLinFactNeighborY="-5732">
        <dgm:presLayoutVars>
          <dgm:bulletEnabled val="1"/>
        </dgm:presLayoutVars>
      </dgm:prSet>
      <dgm:spPr/>
    </dgm:pt>
    <dgm:pt modelId="{1695F2E9-7E04-4A92-8E72-123381EB8658}" type="pres">
      <dgm:prSet presAssocID="{4CADD6BE-5D43-4B95-AE98-31EEFE0F15B0}" presName="ThreeNodes_2" presStyleLbl="node1" presStyleIdx="1" presStyleCnt="3">
        <dgm:presLayoutVars>
          <dgm:bulletEnabled val="1"/>
        </dgm:presLayoutVars>
      </dgm:prSet>
      <dgm:spPr/>
    </dgm:pt>
    <dgm:pt modelId="{99000172-1B4A-47AA-9ECC-1CC9AC521ED0}" type="pres">
      <dgm:prSet presAssocID="{4CADD6BE-5D43-4B95-AE98-31EEFE0F15B0}" presName="ThreeNodes_3" presStyleLbl="node1" presStyleIdx="2" presStyleCnt="3" custScaleY="98192">
        <dgm:presLayoutVars>
          <dgm:bulletEnabled val="1"/>
        </dgm:presLayoutVars>
      </dgm:prSet>
      <dgm:spPr/>
    </dgm:pt>
    <dgm:pt modelId="{86358F76-4FF7-4FD4-81C0-1755B2210E77}" type="pres">
      <dgm:prSet presAssocID="{4CADD6BE-5D43-4B95-AE98-31EEFE0F15B0}" presName="ThreeConn_1-2" presStyleLbl="fgAccFollowNode1" presStyleIdx="0" presStyleCnt="2">
        <dgm:presLayoutVars>
          <dgm:bulletEnabled val="1"/>
        </dgm:presLayoutVars>
      </dgm:prSet>
      <dgm:spPr/>
    </dgm:pt>
    <dgm:pt modelId="{AD5DEF1C-B204-4676-BFAE-9160F1E35FAB}" type="pres">
      <dgm:prSet presAssocID="{4CADD6BE-5D43-4B95-AE98-31EEFE0F15B0}" presName="ThreeConn_2-3" presStyleLbl="fgAccFollowNode1" presStyleIdx="1" presStyleCnt="2">
        <dgm:presLayoutVars>
          <dgm:bulletEnabled val="1"/>
        </dgm:presLayoutVars>
      </dgm:prSet>
      <dgm:spPr/>
    </dgm:pt>
    <dgm:pt modelId="{247BA975-0EBD-4654-A4E8-B6285F420D05}" type="pres">
      <dgm:prSet presAssocID="{4CADD6BE-5D43-4B95-AE98-31EEFE0F15B0}" presName="ThreeNodes_1_text" presStyleLbl="node1" presStyleIdx="2" presStyleCnt="3">
        <dgm:presLayoutVars>
          <dgm:bulletEnabled val="1"/>
        </dgm:presLayoutVars>
      </dgm:prSet>
      <dgm:spPr/>
    </dgm:pt>
    <dgm:pt modelId="{5FF8AAC4-F0B0-448A-934B-D9F1F387A646}" type="pres">
      <dgm:prSet presAssocID="{4CADD6BE-5D43-4B95-AE98-31EEFE0F15B0}" presName="ThreeNodes_2_text" presStyleLbl="node1" presStyleIdx="2" presStyleCnt="3">
        <dgm:presLayoutVars>
          <dgm:bulletEnabled val="1"/>
        </dgm:presLayoutVars>
      </dgm:prSet>
      <dgm:spPr/>
    </dgm:pt>
    <dgm:pt modelId="{D4782129-504C-4C4C-B9C7-A4A6B91BBF5A}" type="pres">
      <dgm:prSet presAssocID="{4CADD6BE-5D43-4B95-AE98-31EEFE0F15B0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9DAB0A06-95A4-4913-A868-5FFA392AB683}" type="presOf" srcId="{11516848-1728-4162-922A-4552CFEC4B44}" destId="{99000172-1B4A-47AA-9ECC-1CC9AC521ED0}" srcOrd="0" destOrd="0" presId="urn:microsoft.com/office/officeart/2005/8/layout/vProcess5"/>
    <dgm:cxn modelId="{5294780E-5F06-4C01-BDE8-80F805F029DA}" srcId="{4CADD6BE-5D43-4B95-AE98-31EEFE0F15B0}" destId="{AD299577-EABB-4582-AED5-30BFEAAF7AAA}" srcOrd="1" destOrd="0" parTransId="{FE9B3AB3-DCE6-4B14-9967-0EBB34FF43B6}" sibTransId="{8753A043-BBE5-4E59-B1D3-1AEA4BD314B3}"/>
    <dgm:cxn modelId="{CD9A9E2F-8EB3-48A9-BA12-011CFD091710}" type="presOf" srcId="{D0EA3D21-4ED6-4454-A74B-2719A3ACF58A}" destId="{86358F76-4FF7-4FD4-81C0-1755B2210E77}" srcOrd="0" destOrd="0" presId="urn:microsoft.com/office/officeart/2005/8/layout/vProcess5"/>
    <dgm:cxn modelId="{AE74D438-130C-4392-B2E9-090B5C9DEFAE}" type="presOf" srcId="{11516848-1728-4162-922A-4552CFEC4B44}" destId="{D4782129-504C-4C4C-B9C7-A4A6B91BBF5A}" srcOrd="1" destOrd="0" presId="urn:microsoft.com/office/officeart/2005/8/layout/vProcess5"/>
    <dgm:cxn modelId="{9E42885B-FD06-4CA7-8E0F-9129BE46BE4E}" type="presOf" srcId="{F9862353-E6B8-4420-99EF-268FB6B4F5F7}" destId="{8F849B5D-86C9-43A2-BA63-8D4D54FB0D2F}" srcOrd="0" destOrd="0" presId="urn:microsoft.com/office/officeart/2005/8/layout/vProcess5"/>
    <dgm:cxn modelId="{F36C0E79-4DDB-48F7-842E-36A82B02F2DD}" srcId="{4CADD6BE-5D43-4B95-AE98-31EEFE0F15B0}" destId="{11516848-1728-4162-922A-4552CFEC4B44}" srcOrd="2" destOrd="0" parTransId="{0B723EAF-FC60-4A8E-BF8A-50AD50730A55}" sibTransId="{2A01D2BB-7E49-4088-B589-451739D680D9}"/>
    <dgm:cxn modelId="{6AFCC896-17B9-4087-8F02-07A68CA02C83}" srcId="{4CADD6BE-5D43-4B95-AE98-31EEFE0F15B0}" destId="{F9862353-E6B8-4420-99EF-268FB6B4F5F7}" srcOrd="0" destOrd="0" parTransId="{C5B7B624-740D-4C46-8796-D81A3C303375}" sibTransId="{D0EA3D21-4ED6-4454-A74B-2719A3ACF58A}"/>
    <dgm:cxn modelId="{B85C5A97-E53B-44BA-8164-CF0BD8409AEC}" type="presOf" srcId="{8753A043-BBE5-4E59-B1D3-1AEA4BD314B3}" destId="{AD5DEF1C-B204-4676-BFAE-9160F1E35FAB}" srcOrd="0" destOrd="0" presId="urn:microsoft.com/office/officeart/2005/8/layout/vProcess5"/>
    <dgm:cxn modelId="{A95E81B6-5825-4DB9-8198-9D30D7925FEA}" type="presOf" srcId="{AD299577-EABB-4582-AED5-30BFEAAF7AAA}" destId="{1695F2E9-7E04-4A92-8E72-123381EB8658}" srcOrd="0" destOrd="0" presId="urn:microsoft.com/office/officeart/2005/8/layout/vProcess5"/>
    <dgm:cxn modelId="{A7B0AFBD-17D5-45AE-9D99-49C2CB3C1D81}" type="presOf" srcId="{AD299577-EABB-4582-AED5-30BFEAAF7AAA}" destId="{5FF8AAC4-F0B0-448A-934B-D9F1F387A646}" srcOrd="1" destOrd="0" presId="urn:microsoft.com/office/officeart/2005/8/layout/vProcess5"/>
    <dgm:cxn modelId="{792CFEEC-B254-48E7-8020-32270324FE9A}" type="presOf" srcId="{4CADD6BE-5D43-4B95-AE98-31EEFE0F15B0}" destId="{32D47F2A-E81B-4E60-A37B-A85FA4661740}" srcOrd="0" destOrd="0" presId="urn:microsoft.com/office/officeart/2005/8/layout/vProcess5"/>
    <dgm:cxn modelId="{A33AB0FC-AACF-4463-AD15-BCB0CE590E4D}" type="presOf" srcId="{F9862353-E6B8-4420-99EF-268FB6B4F5F7}" destId="{247BA975-0EBD-4654-A4E8-B6285F420D05}" srcOrd="1" destOrd="0" presId="urn:microsoft.com/office/officeart/2005/8/layout/vProcess5"/>
    <dgm:cxn modelId="{A37E422F-BD32-4041-986E-3A21F51E510C}" type="presParOf" srcId="{32D47F2A-E81B-4E60-A37B-A85FA4661740}" destId="{B489D653-83B4-486F-B5DD-B62FA01E420D}" srcOrd="0" destOrd="0" presId="urn:microsoft.com/office/officeart/2005/8/layout/vProcess5"/>
    <dgm:cxn modelId="{66875B38-E30D-476D-809A-49C24E1B9A91}" type="presParOf" srcId="{32D47F2A-E81B-4E60-A37B-A85FA4661740}" destId="{8F849B5D-86C9-43A2-BA63-8D4D54FB0D2F}" srcOrd="1" destOrd="0" presId="urn:microsoft.com/office/officeart/2005/8/layout/vProcess5"/>
    <dgm:cxn modelId="{0EACE96F-D1E6-4F29-93E1-7962D2F92AE7}" type="presParOf" srcId="{32D47F2A-E81B-4E60-A37B-A85FA4661740}" destId="{1695F2E9-7E04-4A92-8E72-123381EB8658}" srcOrd="2" destOrd="0" presId="urn:microsoft.com/office/officeart/2005/8/layout/vProcess5"/>
    <dgm:cxn modelId="{33012DA7-7305-4950-A71A-D8A799DC494F}" type="presParOf" srcId="{32D47F2A-E81B-4E60-A37B-A85FA4661740}" destId="{99000172-1B4A-47AA-9ECC-1CC9AC521ED0}" srcOrd="3" destOrd="0" presId="urn:microsoft.com/office/officeart/2005/8/layout/vProcess5"/>
    <dgm:cxn modelId="{5DA9F676-1A0F-4CA2-B944-6688FD178DF1}" type="presParOf" srcId="{32D47F2A-E81B-4E60-A37B-A85FA4661740}" destId="{86358F76-4FF7-4FD4-81C0-1755B2210E77}" srcOrd="4" destOrd="0" presId="urn:microsoft.com/office/officeart/2005/8/layout/vProcess5"/>
    <dgm:cxn modelId="{9BD83AFD-806F-4643-B963-144A2C93927E}" type="presParOf" srcId="{32D47F2A-E81B-4E60-A37B-A85FA4661740}" destId="{AD5DEF1C-B204-4676-BFAE-9160F1E35FAB}" srcOrd="5" destOrd="0" presId="urn:microsoft.com/office/officeart/2005/8/layout/vProcess5"/>
    <dgm:cxn modelId="{6008AA1E-AAF0-4969-82A2-6DF579192E85}" type="presParOf" srcId="{32D47F2A-E81B-4E60-A37B-A85FA4661740}" destId="{247BA975-0EBD-4654-A4E8-B6285F420D05}" srcOrd="6" destOrd="0" presId="urn:microsoft.com/office/officeart/2005/8/layout/vProcess5"/>
    <dgm:cxn modelId="{609D3D9E-D35B-4B59-9149-40A7227C1DEF}" type="presParOf" srcId="{32D47F2A-E81B-4E60-A37B-A85FA4661740}" destId="{5FF8AAC4-F0B0-448A-934B-D9F1F387A646}" srcOrd="7" destOrd="0" presId="urn:microsoft.com/office/officeart/2005/8/layout/vProcess5"/>
    <dgm:cxn modelId="{CDC79CFB-14C3-419F-A62F-1C2BD61E3C2C}" type="presParOf" srcId="{32D47F2A-E81B-4E60-A37B-A85FA4661740}" destId="{D4782129-504C-4C4C-B9C7-A4A6B91BBF5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32CA138-FB6F-4366-A3F1-25FCA872CE52}" type="doc">
      <dgm:prSet loTypeId="urn:microsoft.com/office/officeart/2005/8/layout/radial6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0525266B-0484-4F7C-BAFC-4E1218CCD954}">
      <dgm:prSet phldrT="[文字]"/>
      <dgm:spPr/>
      <dgm:t>
        <a:bodyPr/>
        <a:lstStyle/>
        <a:p>
          <a:r>
            <a:rPr lang="zh-TW" altLang="en-US" b="1" dirty="0"/>
            <a:t>職務代理</a:t>
          </a:r>
        </a:p>
      </dgm:t>
    </dgm:pt>
    <dgm:pt modelId="{84F04083-1BC5-4BAC-9C46-67F2EB6F709C}" type="parTrans" cxnId="{DCF31853-7BBC-4D28-8D6F-4585C9D50CB9}">
      <dgm:prSet/>
      <dgm:spPr/>
      <dgm:t>
        <a:bodyPr/>
        <a:lstStyle/>
        <a:p>
          <a:endParaRPr lang="zh-TW" altLang="en-US"/>
        </a:p>
      </dgm:t>
    </dgm:pt>
    <dgm:pt modelId="{F52BE48E-7700-45F6-A191-C28365B300B7}" type="sibTrans" cxnId="{DCF31853-7BBC-4D28-8D6F-4585C9D50CB9}">
      <dgm:prSet/>
      <dgm:spPr/>
      <dgm:t>
        <a:bodyPr/>
        <a:lstStyle/>
        <a:p>
          <a:endParaRPr lang="zh-TW" altLang="en-US"/>
        </a:p>
      </dgm:t>
    </dgm:pt>
    <dgm:pt modelId="{D4F6C6B0-F4E9-4D94-8ED4-D6950B2FE40E}">
      <dgm:prSet phldrT="[文字]"/>
      <dgm:spPr/>
      <dgm:t>
        <a:bodyPr/>
        <a:lstStyle/>
        <a:p>
          <a:r>
            <a:rPr lang="zh-TW" altLang="en-US" b="1" dirty="0"/>
            <a:t>代理期限</a:t>
          </a:r>
        </a:p>
      </dgm:t>
    </dgm:pt>
    <dgm:pt modelId="{BEA59FD8-0F59-471A-ADC5-95C11248F100}" type="parTrans" cxnId="{4F2F35A6-CA7C-47EF-A1DA-EB79230A285C}">
      <dgm:prSet/>
      <dgm:spPr/>
      <dgm:t>
        <a:bodyPr/>
        <a:lstStyle/>
        <a:p>
          <a:endParaRPr lang="zh-TW" altLang="en-US"/>
        </a:p>
      </dgm:t>
    </dgm:pt>
    <dgm:pt modelId="{D4F2DCA0-3D4C-4ECB-ADF4-7E635331052D}" type="sibTrans" cxnId="{4F2F35A6-CA7C-47EF-A1DA-EB79230A285C}">
      <dgm:prSet/>
      <dgm:spPr/>
      <dgm:t>
        <a:bodyPr/>
        <a:lstStyle/>
        <a:p>
          <a:endParaRPr lang="zh-TW" altLang="en-US"/>
        </a:p>
      </dgm:t>
    </dgm:pt>
    <dgm:pt modelId="{BB6C0107-E354-4D59-AE10-D450B8C75D09}">
      <dgm:prSet phldrT="[文字]"/>
      <dgm:spPr/>
      <dgm:t>
        <a:bodyPr/>
        <a:lstStyle/>
        <a:p>
          <a:r>
            <a:rPr lang="zh-TW" altLang="en-US" b="1" dirty="0"/>
            <a:t>延長代理</a:t>
          </a:r>
        </a:p>
      </dgm:t>
    </dgm:pt>
    <dgm:pt modelId="{C6A6E059-EE87-41F7-9B14-563F59DD6DCA}" type="parTrans" cxnId="{8CFF9EB3-7CDE-48ED-AADE-09718A624FF2}">
      <dgm:prSet/>
      <dgm:spPr/>
      <dgm:t>
        <a:bodyPr/>
        <a:lstStyle/>
        <a:p>
          <a:endParaRPr lang="zh-TW" altLang="en-US"/>
        </a:p>
      </dgm:t>
    </dgm:pt>
    <dgm:pt modelId="{91B7E272-5AC2-40C2-A8A3-4F4EA1C7D3BF}" type="sibTrans" cxnId="{8CFF9EB3-7CDE-48ED-AADE-09718A624FF2}">
      <dgm:prSet/>
      <dgm:spPr/>
      <dgm:t>
        <a:bodyPr/>
        <a:lstStyle/>
        <a:p>
          <a:endParaRPr lang="zh-TW" altLang="en-US"/>
        </a:p>
      </dgm:t>
    </dgm:pt>
    <dgm:pt modelId="{42FB18AC-10B6-44F5-877A-856A03D09D6C}">
      <dgm:prSet phldrT="[文字]"/>
      <dgm:spPr/>
      <dgm:t>
        <a:bodyPr/>
        <a:lstStyle/>
        <a:p>
          <a:r>
            <a:rPr lang="zh-TW" altLang="en-US" b="1" dirty="0"/>
            <a:t>辦理時效</a:t>
          </a:r>
        </a:p>
      </dgm:t>
    </dgm:pt>
    <dgm:pt modelId="{B7236DA6-767E-4212-B321-A33DA6FD2532}" type="parTrans" cxnId="{E0434059-D8E4-409F-9269-9B5849F00554}">
      <dgm:prSet/>
      <dgm:spPr/>
      <dgm:t>
        <a:bodyPr/>
        <a:lstStyle/>
        <a:p>
          <a:endParaRPr lang="zh-TW" altLang="en-US"/>
        </a:p>
      </dgm:t>
    </dgm:pt>
    <dgm:pt modelId="{7235AF81-F4F2-4B84-ABF1-8D6652CCC205}" type="sibTrans" cxnId="{E0434059-D8E4-409F-9269-9B5849F00554}">
      <dgm:prSet/>
      <dgm:spPr/>
      <dgm:t>
        <a:bodyPr/>
        <a:lstStyle/>
        <a:p>
          <a:endParaRPr lang="zh-TW" altLang="en-US"/>
        </a:p>
      </dgm:t>
    </dgm:pt>
    <dgm:pt modelId="{8527C1E1-96D0-493A-950B-1CB3337BA684}">
      <dgm:prSet phldrT="[文字]"/>
      <dgm:spPr/>
      <dgm:t>
        <a:bodyPr/>
        <a:lstStyle/>
        <a:p>
          <a:r>
            <a:rPr lang="zh-TW" altLang="en-US" b="1" dirty="0"/>
            <a:t>代理資格</a:t>
          </a:r>
        </a:p>
      </dgm:t>
    </dgm:pt>
    <dgm:pt modelId="{BF468138-9569-4278-971B-380846383AB9}" type="sibTrans" cxnId="{E4B93DA4-0A1C-4ACE-A80A-D7BE1CF9B85B}">
      <dgm:prSet/>
      <dgm:spPr/>
      <dgm:t>
        <a:bodyPr/>
        <a:lstStyle/>
        <a:p>
          <a:endParaRPr lang="zh-TW" altLang="en-US"/>
        </a:p>
      </dgm:t>
    </dgm:pt>
    <dgm:pt modelId="{4234AF70-FE86-481B-ADDC-5AE6E14D965F}" type="parTrans" cxnId="{E4B93DA4-0A1C-4ACE-A80A-D7BE1CF9B85B}">
      <dgm:prSet/>
      <dgm:spPr/>
      <dgm:t>
        <a:bodyPr/>
        <a:lstStyle/>
        <a:p>
          <a:endParaRPr lang="zh-TW" altLang="en-US"/>
        </a:p>
      </dgm:t>
    </dgm:pt>
    <dgm:pt modelId="{28BA0D5C-D31E-431F-936F-29ED3A915D33}" type="pres">
      <dgm:prSet presAssocID="{D32CA138-FB6F-4366-A3F1-25FCA872CE5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A6C2EE0-9882-4281-B1CB-6C218BB8A2E9}" type="pres">
      <dgm:prSet presAssocID="{0525266B-0484-4F7C-BAFC-4E1218CCD954}" presName="centerShape" presStyleLbl="node0" presStyleIdx="0" presStyleCnt="1"/>
      <dgm:spPr/>
    </dgm:pt>
    <dgm:pt modelId="{BB3443F8-3B44-47EC-81B8-16AA687EE299}" type="pres">
      <dgm:prSet presAssocID="{8527C1E1-96D0-493A-950B-1CB3337BA684}" presName="node" presStyleLbl="node1" presStyleIdx="0" presStyleCnt="4" custScaleX="155881">
        <dgm:presLayoutVars>
          <dgm:bulletEnabled val="1"/>
        </dgm:presLayoutVars>
      </dgm:prSet>
      <dgm:spPr/>
    </dgm:pt>
    <dgm:pt modelId="{3083E451-390A-4C89-BBFE-5C995FC51366}" type="pres">
      <dgm:prSet presAssocID="{8527C1E1-96D0-493A-950B-1CB3337BA684}" presName="dummy" presStyleCnt="0"/>
      <dgm:spPr/>
    </dgm:pt>
    <dgm:pt modelId="{76669605-9F7E-46B4-B65E-C0DDAD225679}" type="pres">
      <dgm:prSet presAssocID="{BF468138-9569-4278-971B-380846383AB9}" presName="sibTrans" presStyleLbl="sibTrans2D1" presStyleIdx="0" presStyleCnt="4"/>
      <dgm:spPr/>
    </dgm:pt>
    <dgm:pt modelId="{58A9819B-7115-4513-893E-4E15AE0DD06E}" type="pres">
      <dgm:prSet presAssocID="{D4F6C6B0-F4E9-4D94-8ED4-D6950B2FE40E}" presName="node" presStyleLbl="node1" presStyleIdx="1" presStyleCnt="4" custScaleX="153759" custRadScaleRad="108979" custRadScaleInc="2976">
        <dgm:presLayoutVars>
          <dgm:bulletEnabled val="1"/>
        </dgm:presLayoutVars>
      </dgm:prSet>
      <dgm:spPr/>
    </dgm:pt>
    <dgm:pt modelId="{1D459778-0A1C-4F72-8767-F19D7E867CB1}" type="pres">
      <dgm:prSet presAssocID="{D4F6C6B0-F4E9-4D94-8ED4-D6950B2FE40E}" presName="dummy" presStyleCnt="0"/>
      <dgm:spPr/>
    </dgm:pt>
    <dgm:pt modelId="{0E440EA8-E01D-4892-B75E-EBDA41F7FCF5}" type="pres">
      <dgm:prSet presAssocID="{D4F2DCA0-3D4C-4ECB-ADF4-7E635331052D}" presName="sibTrans" presStyleLbl="sibTrans2D1" presStyleIdx="1" presStyleCnt="4"/>
      <dgm:spPr/>
    </dgm:pt>
    <dgm:pt modelId="{C0135E70-A7CD-49B4-8AF6-5440776FF516}" type="pres">
      <dgm:prSet presAssocID="{BB6C0107-E354-4D59-AE10-D450B8C75D09}" presName="node" presStyleLbl="node1" presStyleIdx="2" presStyleCnt="4" custScaleX="154651">
        <dgm:presLayoutVars>
          <dgm:bulletEnabled val="1"/>
        </dgm:presLayoutVars>
      </dgm:prSet>
      <dgm:spPr/>
    </dgm:pt>
    <dgm:pt modelId="{94B3EF42-55E6-45B7-BD48-2D35A677230C}" type="pres">
      <dgm:prSet presAssocID="{BB6C0107-E354-4D59-AE10-D450B8C75D09}" presName="dummy" presStyleCnt="0"/>
      <dgm:spPr/>
    </dgm:pt>
    <dgm:pt modelId="{5809344F-DEEF-461F-B9A2-934FD897DEE0}" type="pres">
      <dgm:prSet presAssocID="{91B7E272-5AC2-40C2-A8A3-4F4EA1C7D3BF}" presName="sibTrans" presStyleLbl="sibTrans2D1" presStyleIdx="2" presStyleCnt="4"/>
      <dgm:spPr/>
    </dgm:pt>
    <dgm:pt modelId="{26B33F37-64A7-4AB3-B0D8-8E16AF764A7B}" type="pres">
      <dgm:prSet presAssocID="{42FB18AC-10B6-44F5-877A-856A03D09D6C}" presName="node" presStyleLbl="node1" presStyleIdx="3" presStyleCnt="4" custScaleX="138667">
        <dgm:presLayoutVars>
          <dgm:bulletEnabled val="1"/>
        </dgm:presLayoutVars>
      </dgm:prSet>
      <dgm:spPr/>
    </dgm:pt>
    <dgm:pt modelId="{3CECADA0-C603-47D6-954E-E49A1F2E6F71}" type="pres">
      <dgm:prSet presAssocID="{42FB18AC-10B6-44F5-877A-856A03D09D6C}" presName="dummy" presStyleCnt="0"/>
      <dgm:spPr/>
    </dgm:pt>
    <dgm:pt modelId="{C46FDB9D-2A57-4FF2-935F-9041DADCE31B}" type="pres">
      <dgm:prSet presAssocID="{7235AF81-F4F2-4B84-ABF1-8D6652CCC205}" presName="sibTrans" presStyleLbl="sibTrans2D1" presStyleIdx="3" presStyleCnt="4"/>
      <dgm:spPr/>
    </dgm:pt>
  </dgm:ptLst>
  <dgm:cxnLst>
    <dgm:cxn modelId="{642EDB00-37A0-4691-B897-BEC9C63D6FCF}" type="presOf" srcId="{BF468138-9569-4278-971B-380846383AB9}" destId="{76669605-9F7E-46B4-B65E-C0DDAD225679}" srcOrd="0" destOrd="0" presId="urn:microsoft.com/office/officeart/2005/8/layout/radial6"/>
    <dgm:cxn modelId="{DC9FFA0E-D76A-4DEC-9351-18B4DED7A624}" type="presOf" srcId="{D32CA138-FB6F-4366-A3F1-25FCA872CE52}" destId="{28BA0D5C-D31E-431F-936F-29ED3A915D33}" srcOrd="0" destOrd="0" presId="urn:microsoft.com/office/officeart/2005/8/layout/radial6"/>
    <dgm:cxn modelId="{9A568C3D-336B-450A-99E9-1B980CED911E}" type="presOf" srcId="{0525266B-0484-4F7C-BAFC-4E1218CCD954}" destId="{1A6C2EE0-9882-4281-B1CB-6C218BB8A2E9}" srcOrd="0" destOrd="0" presId="urn:microsoft.com/office/officeart/2005/8/layout/radial6"/>
    <dgm:cxn modelId="{38258563-FA40-4081-8F05-45B489319A40}" type="presOf" srcId="{91B7E272-5AC2-40C2-A8A3-4F4EA1C7D3BF}" destId="{5809344F-DEEF-461F-B9A2-934FD897DEE0}" srcOrd="0" destOrd="0" presId="urn:microsoft.com/office/officeart/2005/8/layout/radial6"/>
    <dgm:cxn modelId="{5E54184E-2730-4878-9885-9A53E2510F18}" type="presOf" srcId="{D4F6C6B0-F4E9-4D94-8ED4-D6950B2FE40E}" destId="{58A9819B-7115-4513-893E-4E15AE0DD06E}" srcOrd="0" destOrd="0" presId="urn:microsoft.com/office/officeart/2005/8/layout/radial6"/>
    <dgm:cxn modelId="{DCF31853-7BBC-4D28-8D6F-4585C9D50CB9}" srcId="{D32CA138-FB6F-4366-A3F1-25FCA872CE52}" destId="{0525266B-0484-4F7C-BAFC-4E1218CCD954}" srcOrd="0" destOrd="0" parTransId="{84F04083-1BC5-4BAC-9C46-67F2EB6F709C}" sibTransId="{F52BE48E-7700-45F6-A191-C28365B300B7}"/>
    <dgm:cxn modelId="{E0434059-D8E4-409F-9269-9B5849F00554}" srcId="{0525266B-0484-4F7C-BAFC-4E1218CCD954}" destId="{42FB18AC-10B6-44F5-877A-856A03D09D6C}" srcOrd="3" destOrd="0" parTransId="{B7236DA6-767E-4212-B321-A33DA6FD2532}" sibTransId="{7235AF81-F4F2-4B84-ABF1-8D6652CCC205}"/>
    <dgm:cxn modelId="{432141A3-2527-42D9-B916-08013FCA322F}" type="presOf" srcId="{BB6C0107-E354-4D59-AE10-D450B8C75D09}" destId="{C0135E70-A7CD-49B4-8AF6-5440776FF516}" srcOrd="0" destOrd="0" presId="urn:microsoft.com/office/officeart/2005/8/layout/radial6"/>
    <dgm:cxn modelId="{E4B93DA4-0A1C-4ACE-A80A-D7BE1CF9B85B}" srcId="{0525266B-0484-4F7C-BAFC-4E1218CCD954}" destId="{8527C1E1-96D0-493A-950B-1CB3337BA684}" srcOrd="0" destOrd="0" parTransId="{4234AF70-FE86-481B-ADDC-5AE6E14D965F}" sibTransId="{BF468138-9569-4278-971B-380846383AB9}"/>
    <dgm:cxn modelId="{4F2F35A6-CA7C-47EF-A1DA-EB79230A285C}" srcId="{0525266B-0484-4F7C-BAFC-4E1218CCD954}" destId="{D4F6C6B0-F4E9-4D94-8ED4-D6950B2FE40E}" srcOrd="1" destOrd="0" parTransId="{BEA59FD8-0F59-471A-ADC5-95C11248F100}" sibTransId="{D4F2DCA0-3D4C-4ECB-ADF4-7E635331052D}"/>
    <dgm:cxn modelId="{8CFF9EB3-7CDE-48ED-AADE-09718A624FF2}" srcId="{0525266B-0484-4F7C-BAFC-4E1218CCD954}" destId="{BB6C0107-E354-4D59-AE10-D450B8C75D09}" srcOrd="2" destOrd="0" parTransId="{C6A6E059-EE87-41F7-9B14-563F59DD6DCA}" sibTransId="{91B7E272-5AC2-40C2-A8A3-4F4EA1C7D3BF}"/>
    <dgm:cxn modelId="{164FCFBF-0492-4201-944D-62BDEE2EA143}" type="presOf" srcId="{8527C1E1-96D0-493A-950B-1CB3337BA684}" destId="{BB3443F8-3B44-47EC-81B8-16AA687EE299}" srcOrd="0" destOrd="0" presId="urn:microsoft.com/office/officeart/2005/8/layout/radial6"/>
    <dgm:cxn modelId="{E7FECBCA-49BC-4CA3-8570-9C36A569882D}" type="presOf" srcId="{7235AF81-F4F2-4B84-ABF1-8D6652CCC205}" destId="{C46FDB9D-2A57-4FF2-935F-9041DADCE31B}" srcOrd="0" destOrd="0" presId="urn:microsoft.com/office/officeart/2005/8/layout/radial6"/>
    <dgm:cxn modelId="{623691E0-D94F-4521-953D-B0B24C0456BC}" type="presOf" srcId="{D4F2DCA0-3D4C-4ECB-ADF4-7E635331052D}" destId="{0E440EA8-E01D-4892-B75E-EBDA41F7FCF5}" srcOrd="0" destOrd="0" presId="urn:microsoft.com/office/officeart/2005/8/layout/radial6"/>
    <dgm:cxn modelId="{4C0FB3FA-FCFA-4AB2-B6D3-F270AA02BBE4}" type="presOf" srcId="{42FB18AC-10B6-44F5-877A-856A03D09D6C}" destId="{26B33F37-64A7-4AB3-B0D8-8E16AF764A7B}" srcOrd="0" destOrd="0" presId="urn:microsoft.com/office/officeart/2005/8/layout/radial6"/>
    <dgm:cxn modelId="{80B45F05-A7E8-4A3E-B3B8-001996085CDF}" type="presParOf" srcId="{28BA0D5C-D31E-431F-936F-29ED3A915D33}" destId="{1A6C2EE0-9882-4281-B1CB-6C218BB8A2E9}" srcOrd="0" destOrd="0" presId="urn:microsoft.com/office/officeart/2005/8/layout/radial6"/>
    <dgm:cxn modelId="{6378379E-9060-4776-9DC6-401CC9D056C7}" type="presParOf" srcId="{28BA0D5C-D31E-431F-936F-29ED3A915D33}" destId="{BB3443F8-3B44-47EC-81B8-16AA687EE299}" srcOrd="1" destOrd="0" presId="urn:microsoft.com/office/officeart/2005/8/layout/radial6"/>
    <dgm:cxn modelId="{0CEB675F-9D14-4670-AB16-CF56349CBF70}" type="presParOf" srcId="{28BA0D5C-D31E-431F-936F-29ED3A915D33}" destId="{3083E451-390A-4C89-BBFE-5C995FC51366}" srcOrd="2" destOrd="0" presId="urn:microsoft.com/office/officeart/2005/8/layout/radial6"/>
    <dgm:cxn modelId="{DD606932-26A9-4E93-98AF-32157CAB32C1}" type="presParOf" srcId="{28BA0D5C-D31E-431F-936F-29ED3A915D33}" destId="{76669605-9F7E-46B4-B65E-C0DDAD225679}" srcOrd="3" destOrd="0" presId="urn:microsoft.com/office/officeart/2005/8/layout/radial6"/>
    <dgm:cxn modelId="{AEFFFF16-89D3-4252-8A59-AEEA702F505B}" type="presParOf" srcId="{28BA0D5C-D31E-431F-936F-29ED3A915D33}" destId="{58A9819B-7115-4513-893E-4E15AE0DD06E}" srcOrd="4" destOrd="0" presId="urn:microsoft.com/office/officeart/2005/8/layout/radial6"/>
    <dgm:cxn modelId="{09CA7132-7F9E-4F58-BD48-8F1E6FF27371}" type="presParOf" srcId="{28BA0D5C-D31E-431F-936F-29ED3A915D33}" destId="{1D459778-0A1C-4F72-8767-F19D7E867CB1}" srcOrd="5" destOrd="0" presId="urn:microsoft.com/office/officeart/2005/8/layout/radial6"/>
    <dgm:cxn modelId="{6C23FF7E-FBB9-4752-9592-EDB62AD14528}" type="presParOf" srcId="{28BA0D5C-D31E-431F-936F-29ED3A915D33}" destId="{0E440EA8-E01D-4892-B75E-EBDA41F7FCF5}" srcOrd="6" destOrd="0" presId="urn:microsoft.com/office/officeart/2005/8/layout/radial6"/>
    <dgm:cxn modelId="{80DBB5D5-ED6B-40D5-901F-C6C2A839E710}" type="presParOf" srcId="{28BA0D5C-D31E-431F-936F-29ED3A915D33}" destId="{C0135E70-A7CD-49B4-8AF6-5440776FF516}" srcOrd="7" destOrd="0" presId="urn:microsoft.com/office/officeart/2005/8/layout/radial6"/>
    <dgm:cxn modelId="{CCD6AC10-B224-47B4-A0D0-BB1CE0342F79}" type="presParOf" srcId="{28BA0D5C-D31E-431F-936F-29ED3A915D33}" destId="{94B3EF42-55E6-45B7-BD48-2D35A677230C}" srcOrd="8" destOrd="0" presId="urn:microsoft.com/office/officeart/2005/8/layout/radial6"/>
    <dgm:cxn modelId="{7637FCAA-D935-4646-9BE7-DE0A617B7EC6}" type="presParOf" srcId="{28BA0D5C-D31E-431F-936F-29ED3A915D33}" destId="{5809344F-DEEF-461F-B9A2-934FD897DEE0}" srcOrd="9" destOrd="0" presId="urn:microsoft.com/office/officeart/2005/8/layout/radial6"/>
    <dgm:cxn modelId="{BAF0E2D8-D28F-4B51-9187-03300670E264}" type="presParOf" srcId="{28BA0D5C-D31E-431F-936F-29ED3A915D33}" destId="{26B33F37-64A7-4AB3-B0D8-8E16AF764A7B}" srcOrd="10" destOrd="0" presId="urn:microsoft.com/office/officeart/2005/8/layout/radial6"/>
    <dgm:cxn modelId="{91F81E92-400A-4784-B22C-798ABE383E5F}" type="presParOf" srcId="{28BA0D5C-D31E-431F-936F-29ED3A915D33}" destId="{3CECADA0-C603-47D6-954E-E49A1F2E6F71}" srcOrd="11" destOrd="0" presId="urn:microsoft.com/office/officeart/2005/8/layout/radial6"/>
    <dgm:cxn modelId="{830E282A-228F-4075-961D-FDDDED2D05DC}" type="presParOf" srcId="{28BA0D5C-D31E-431F-936F-29ED3A915D33}" destId="{C46FDB9D-2A57-4FF2-935F-9041DADCE31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CF161C1-E49B-4B08-9875-DF68FA118D0A}" type="doc">
      <dgm:prSet loTypeId="urn:microsoft.com/office/officeart/2008/layout/LinedList" loCatId="list" qsTypeId="urn:microsoft.com/office/officeart/2005/8/quickstyle/simple4" qsCatId="simple" csTypeId="urn:microsoft.com/office/officeart/2005/8/colors/accent2_4" csCatId="accent2" phldr="1"/>
      <dgm:spPr/>
      <dgm:t>
        <a:bodyPr/>
        <a:lstStyle/>
        <a:p>
          <a:endParaRPr lang="zh-TW" altLang="en-US"/>
        </a:p>
      </dgm:t>
    </dgm:pt>
    <dgm:pt modelId="{D6060F9B-BD2D-4CA1-817B-6E1E6655C963}">
      <dgm:prSet phldrT="[文字]"/>
      <dgm:spPr/>
      <dgm:t>
        <a:bodyPr/>
        <a:lstStyle/>
        <a:p>
          <a:r>
            <a:rPr lang="zh-TW" altLang="en-US" dirty="0"/>
            <a:t>職務代理</a:t>
          </a:r>
        </a:p>
      </dgm:t>
    </dgm:pt>
    <dgm:pt modelId="{43221988-CA94-4460-B956-244C9F62AB2A}" type="parTrans" cxnId="{D0EE70E2-43E1-409B-AA6F-5912BBD50605}">
      <dgm:prSet/>
      <dgm:spPr/>
      <dgm:t>
        <a:bodyPr/>
        <a:lstStyle/>
        <a:p>
          <a:endParaRPr lang="zh-TW" altLang="en-US"/>
        </a:p>
      </dgm:t>
    </dgm:pt>
    <dgm:pt modelId="{6A8FE82D-6261-4598-9DA9-A84188E4C8E9}" type="sibTrans" cxnId="{D0EE70E2-43E1-409B-AA6F-5912BBD50605}">
      <dgm:prSet/>
      <dgm:spPr/>
      <dgm:t>
        <a:bodyPr/>
        <a:lstStyle/>
        <a:p>
          <a:endParaRPr lang="zh-TW" altLang="en-US"/>
        </a:p>
      </dgm:t>
    </dgm:pt>
    <dgm:pt modelId="{55FC0045-BAFB-4CBF-88D9-AE474B1889C7}">
      <dgm:prSet phldrT="[文字]" custT="1"/>
      <dgm:spPr/>
      <dgm:t>
        <a:bodyPr/>
        <a:lstStyle/>
        <a:p>
          <a:r>
            <a:rPr lang="zh-TW" altLang="en-US" sz="2800" b="1" dirty="0"/>
            <a:t>確認是否符合代理資格及代理規定</a:t>
          </a:r>
        </a:p>
      </dgm:t>
    </dgm:pt>
    <dgm:pt modelId="{D3FB6FF8-1DA1-493A-BA43-B8B8E7513A75}" type="parTrans" cxnId="{C626A265-EA66-408A-A15F-1115FB41F8F1}">
      <dgm:prSet/>
      <dgm:spPr/>
      <dgm:t>
        <a:bodyPr/>
        <a:lstStyle/>
        <a:p>
          <a:endParaRPr lang="zh-TW" altLang="en-US"/>
        </a:p>
      </dgm:t>
    </dgm:pt>
    <dgm:pt modelId="{A92F6489-71C6-4C2B-B1A4-03D1DA3C1611}" type="sibTrans" cxnId="{C626A265-EA66-408A-A15F-1115FB41F8F1}">
      <dgm:prSet/>
      <dgm:spPr/>
      <dgm:t>
        <a:bodyPr/>
        <a:lstStyle/>
        <a:p>
          <a:endParaRPr lang="zh-TW" altLang="en-US"/>
        </a:p>
      </dgm:t>
    </dgm:pt>
    <dgm:pt modelId="{1D8AD118-E924-48BE-9B44-6B8490DC0249}">
      <dgm:prSet phldrT="[文字]" custT="1"/>
      <dgm:spPr/>
      <dgm:t>
        <a:bodyPr/>
        <a:lstStyle/>
        <a:p>
          <a:r>
            <a:rPr lang="zh-TW" altLang="en-US" sz="2800" b="1" dirty="0"/>
            <a:t>代理之原因及期限</a:t>
          </a:r>
        </a:p>
      </dgm:t>
    </dgm:pt>
    <dgm:pt modelId="{364815C0-9187-4837-A233-4D0C45D4C2AA}" type="parTrans" cxnId="{EAFFE0DB-D0B6-4EFE-927D-BEDC7EFA0BE7}">
      <dgm:prSet/>
      <dgm:spPr/>
      <dgm:t>
        <a:bodyPr/>
        <a:lstStyle/>
        <a:p>
          <a:endParaRPr lang="zh-TW" altLang="en-US"/>
        </a:p>
      </dgm:t>
    </dgm:pt>
    <dgm:pt modelId="{0E78AAD9-5B38-43A8-9D91-E4B7B06FA147}" type="sibTrans" cxnId="{EAFFE0DB-D0B6-4EFE-927D-BEDC7EFA0BE7}">
      <dgm:prSet/>
      <dgm:spPr/>
      <dgm:t>
        <a:bodyPr/>
        <a:lstStyle/>
        <a:p>
          <a:endParaRPr lang="zh-TW" altLang="en-US"/>
        </a:p>
      </dgm:t>
    </dgm:pt>
    <dgm:pt modelId="{A45A7397-EF47-4F47-9255-F06C22F62B1E}">
      <dgm:prSet phldrT="[文字]" custT="1"/>
      <dgm:spPr/>
      <dgm:t>
        <a:bodyPr/>
        <a:lstStyle/>
        <a:p>
          <a:r>
            <a:rPr lang="zh-TW" altLang="en-US" sz="2800" b="1" dirty="0"/>
            <a:t>簽奉核可報府辦理</a:t>
          </a:r>
        </a:p>
      </dgm:t>
    </dgm:pt>
    <dgm:pt modelId="{12D2B90B-BD28-4226-8BF0-58B05B38B9F5}" type="parTrans" cxnId="{F9D107CB-93EA-4ACC-A67F-A48901DBCD40}">
      <dgm:prSet/>
      <dgm:spPr/>
      <dgm:t>
        <a:bodyPr/>
        <a:lstStyle/>
        <a:p>
          <a:endParaRPr lang="zh-TW" altLang="en-US"/>
        </a:p>
      </dgm:t>
    </dgm:pt>
    <dgm:pt modelId="{BB2CFB6D-741F-41D3-948C-D3B140F8D7E7}" type="sibTrans" cxnId="{F9D107CB-93EA-4ACC-A67F-A48901DBCD40}">
      <dgm:prSet/>
      <dgm:spPr/>
      <dgm:t>
        <a:bodyPr/>
        <a:lstStyle/>
        <a:p>
          <a:endParaRPr lang="zh-TW" altLang="en-US"/>
        </a:p>
      </dgm:t>
    </dgm:pt>
    <dgm:pt modelId="{1E7A43CC-98FE-4F82-B979-0A186EFEC7C7}">
      <dgm:prSet phldrT="[文字]" custT="1"/>
      <dgm:spPr/>
      <dgm:t>
        <a:bodyPr/>
        <a:lstStyle/>
        <a:p>
          <a:r>
            <a:rPr lang="zh-TW" altLang="en-US" sz="2400" b="1" dirty="0"/>
            <a:t>提報考試之職務代理人</a:t>
          </a:r>
          <a:r>
            <a:rPr lang="en-US" altLang="zh-TW" sz="2400" b="1" dirty="0"/>
            <a:t>(</a:t>
          </a:r>
          <a:r>
            <a:rPr lang="zh-TW" altLang="en-US" sz="2400" b="1" dirty="0"/>
            <a:t>比照約僱三等</a:t>
          </a:r>
          <a:r>
            <a:rPr lang="en-US" altLang="zh-TW" sz="2400" b="1" dirty="0"/>
            <a:t>220)</a:t>
          </a:r>
          <a:endParaRPr lang="zh-TW" altLang="en-US" sz="2400" b="1" dirty="0"/>
        </a:p>
      </dgm:t>
    </dgm:pt>
    <dgm:pt modelId="{62939393-EFE2-4B3A-9C24-8557A657BDB2}" type="parTrans" cxnId="{B6F2987E-820B-4BF1-A552-8866F688BBAA}">
      <dgm:prSet/>
      <dgm:spPr/>
      <dgm:t>
        <a:bodyPr/>
        <a:lstStyle/>
        <a:p>
          <a:endParaRPr lang="zh-TW" altLang="en-US"/>
        </a:p>
      </dgm:t>
    </dgm:pt>
    <dgm:pt modelId="{ED102FE7-D037-459B-9C95-82CA2107347B}" type="sibTrans" cxnId="{B6F2987E-820B-4BF1-A552-8866F688BBAA}">
      <dgm:prSet/>
      <dgm:spPr/>
      <dgm:t>
        <a:bodyPr/>
        <a:lstStyle/>
        <a:p>
          <a:endParaRPr lang="zh-TW" altLang="en-US"/>
        </a:p>
      </dgm:t>
    </dgm:pt>
    <dgm:pt modelId="{5169C822-F30C-477D-AA27-3BF68361F867}">
      <dgm:prSet phldrT="[文字]" custT="1"/>
      <dgm:spPr/>
      <dgm:t>
        <a:bodyPr/>
        <a:lstStyle/>
        <a:p>
          <a:r>
            <a:rPr lang="zh-TW" altLang="en-US" sz="2800" b="1" dirty="0"/>
            <a:t>延長代理報府時效</a:t>
          </a:r>
          <a:r>
            <a:rPr lang="en-US" altLang="zh-TW" sz="2800" b="1" dirty="0"/>
            <a:t>(</a:t>
          </a:r>
          <a:r>
            <a:rPr lang="zh-TW" altLang="en-US" sz="2800" b="1" dirty="0"/>
            <a:t>不得溯及生效</a:t>
          </a:r>
          <a:r>
            <a:rPr lang="en-US" altLang="zh-TW" sz="2800" b="1" dirty="0"/>
            <a:t>)</a:t>
          </a:r>
          <a:endParaRPr lang="zh-TW" altLang="en-US" sz="2800" b="1" dirty="0"/>
        </a:p>
      </dgm:t>
    </dgm:pt>
    <dgm:pt modelId="{5775C57E-37E1-4C3C-B753-00879D20E348}" type="parTrans" cxnId="{3F8E3C06-B9FD-4968-9CDE-0AEB7046D51A}">
      <dgm:prSet/>
      <dgm:spPr/>
      <dgm:t>
        <a:bodyPr/>
        <a:lstStyle/>
        <a:p>
          <a:endParaRPr lang="zh-TW" altLang="en-US"/>
        </a:p>
      </dgm:t>
    </dgm:pt>
    <dgm:pt modelId="{D0A1A3F0-58EE-410E-B9AC-045133DE443F}" type="sibTrans" cxnId="{3F8E3C06-B9FD-4968-9CDE-0AEB7046D51A}">
      <dgm:prSet/>
      <dgm:spPr/>
      <dgm:t>
        <a:bodyPr/>
        <a:lstStyle/>
        <a:p>
          <a:endParaRPr lang="zh-TW" altLang="en-US"/>
        </a:p>
      </dgm:t>
    </dgm:pt>
    <dgm:pt modelId="{F8D1E432-DAAA-443A-A494-989E07846B79}">
      <dgm:prSet phldrT="[文字]" custT="1"/>
      <dgm:spPr/>
      <dgm:t>
        <a:bodyPr/>
        <a:lstStyle/>
        <a:p>
          <a:r>
            <a:rPr lang="zh-TW" altLang="en-US" sz="2400" b="1" dirty="0"/>
            <a:t>提報職務代理人名冊資料及銓敘部報送作業</a:t>
          </a:r>
        </a:p>
      </dgm:t>
    </dgm:pt>
    <dgm:pt modelId="{432ED7DE-AA41-43F8-B1EF-E5084A8CAAEF}" type="parTrans" cxnId="{B2A8C430-08CE-499C-9D69-C294274DBEFE}">
      <dgm:prSet/>
      <dgm:spPr/>
      <dgm:t>
        <a:bodyPr/>
        <a:lstStyle/>
        <a:p>
          <a:endParaRPr lang="zh-TW" altLang="en-US"/>
        </a:p>
      </dgm:t>
    </dgm:pt>
    <dgm:pt modelId="{982E5E03-E9B8-460F-A171-948ADC5CB010}" type="sibTrans" cxnId="{B2A8C430-08CE-499C-9D69-C294274DBEFE}">
      <dgm:prSet/>
      <dgm:spPr/>
      <dgm:t>
        <a:bodyPr/>
        <a:lstStyle/>
        <a:p>
          <a:endParaRPr lang="zh-TW" altLang="en-US"/>
        </a:p>
      </dgm:t>
    </dgm:pt>
    <dgm:pt modelId="{4FB15EB2-E5B1-4B04-A759-11F5C684FD9C}" type="pres">
      <dgm:prSet presAssocID="{ECF161C1-E49B-4B08-9875-DF68FA118D0A}" presName="vert0" presStyleCnt="0">
        <dgm:presLayoutVars>
          <dgm:dir/>
          <dgm:animOne val="branch"/>
          <dgm:animLvl val="lvl"/>
        </dgm:presLayoutVars>
      </dgm:prSet>
      <dgm:spPr/>
    </dgm:pt>
    <dgm:pt modelId="{4F5271DE-92B5-48FA-B22A-4E360AD467E9}" type="pres">
      <dgm:prSet presAssocID="{D6060F9B-BD2D-4CA1-817B-6E1E6655C963}" presName="thickLine" presStyleLbl="alignNode1" presStyleIdx="0" presStyleCnt="1"/>
      <dgm:spPr/>
    </dgm:pt>
    <dgm:pt modelId="{83A75B82-BECF-44A6-A0B8-C5A6C126DB88}" type="pres">
      <dgm:prSet presAssocID="{D6060F9B-BD2D-4CA1-817B-6E1E6655C963}" presName="horz1" presStyleCnt="0"/>
      <dgm:spPr/>
    </dgm:pt>
    <dgm:pt modelId="{2EBE46DE-1CC6-4786-9ECC-BAE80C318FC5}" type="pres">
      <dgm:prSet presAssocID="{D6060F9B-BD2D-4CA1-817B-6E1E6655C963}" presName="tx1" presStyleLbl="revTx" presStyleIdx="0" presStyleCnt="7"/>
      <dgm:spPr/>
    </dgm:pt>
    <dgm:pt modelId="{6BB5290F-EF2E-4344-975C-3A0161427410}" type="pres">
      <dgm:prSet presAssocID="{D6060F9B-BD2D-4CA1-817B-6E1E6655C963}" presName="vert1" presStyleCnt="0"/>
      <dgm:spPr/>
    </dgm:pt>
    <dgm:pt modelId="{D9BA3CE0-E0B5-4D14-9C7E-2E6067EBF43F}" type="pres">
      <dgm:prSet presAssocID="{55FC0045-BAFB-4CBF-88D9-AE474B1889C7}" presName="vertSpace2a" presStyleCnt="0"/>
      <dgm:spPr/>
    </dgm:pt>
    <dgm:pt modelId="{EF69D3D6-236C-4DC2-85C4-0555A57192EF}" type="pres">
      <dgm:prSet presAssocID="{55FC0045-BAFB-4CBF-88D9-AE474B1889C7}" presName="horz2" presStyleCnt="0"/>
      <dgm:spPr/>
    </dgm:pt>
    <dgm:pt modelId="{C47F98D7-16FD-4CCF-AA39-2BACC4AC649D}" type="pres">
      <dgm:prSet presAssocID="{55FC0045-BAFB-4CBF-88D9-AE474B1889C7}" presName="horzSpace2" presStyleCnt="0"/>
      <dgm:spPr/>
    </dgm:pt>
    <dgm:pt modelId="{57A00427-1EDB-41C1-99AB-8AE38F10C996}" type="pres">
      <dgm:prSet presAssocID="{55FC0045-BAFB-4CBF-88D9-AE474B1889C7}" presName="tx2" presStyleLbl="revTx" presStyleIdx="1" presStyleCnt="7"/>
      <dgm:spPr/>
    </dgm:pt>
    <dgm:pt modelId="{9D7D2803-C6F7-4123-9E8A-4C41529528F8}" type="pres">
      <dgm:prSet presAssocID="{55FC0045-BAFB-4CBF-88D9-AE474B1889C7}" presName="vert2" presStyleCnt="0"/>
      <dgm:spPr/>
    </dgm:pt>
    <dgm:pt modelId="{BD4BE7E0-DEBC-4EB3-82CC-EFAC5CA413AD}" type="pres">
      <dgm:prSet presAssocID="{55FC0045-BAFB-4CBF-88D9-AE474B1889C7}" presName="thinLine2b" presStyleLbl="callout" presStyleIdx="0" presStyleCnt="6"/>
      <dgm:spPr/>
    </dgm:pt>
    <dgm:pt modelId="{76337CF6-BCE3-4350-802B-FB05FD3E8A34}" type="pres">
      <dgm:prSet presAssocID="{55FC0045-BAFB-4CBF-88D9-AE474B1889C7}" presName="vertSpace2b" presStyleCnt="0"/>
      <dgm:spPr/>
    </dgm:pt>
    <dgm:pt modelId="{C1D79A0E-566A-4B09-BCD1-65D4FC9ADB0F}" type="pres">
      <dgm:prSet presAssocID="{1D8AD118-E924-48BE-9B44-6B8490DC0249}" presName="horz2" presStyleCnt="0"/>
      <dgm:spPr/>
    </dgm:pt>
    <dgm:pt modelId="{850007B0-6DC3-49F9-9110-6B1044D96C90}" type="pres">
      <dgm:prSet presAssocID="{1D8AD118-E924-48BE-9B44-6B8490DC0249}" presName="horzSpace2" presStyleCnt="0"/>
      <dgm:spPr/>
    </dgm:pt>
    <dgm:pt modelId="{DEC89B9B-1A57-4941-8678-0708E6B356FD}" type="pres">
      <dgm:prSet presAssocID="{1D8AD118-E924-48BE-9B44-6B8490DC0249}" presName="tx2" presStyleLbl="revTx" presStyleIdx="2" presStyleCnt="7"/>
      <dgm:spPr/>
    </dgm:pt>
    <dgm:pt modelId="{A07C8996-D2E2-4FF6-8135-F57188C7C0BF}" type="pres">
      <dgm:prSet presAssocID="{1D8AD118-E924-48BE-9B44-6B8490DC0249}" presName="vert2" presStyleCnt="0"/>
      <dgm:spPr/>
    </dgm:pt>
    <dgm:pt modelId="{01BBB842-0D5F-4434-913E-CCBB5CAC62AF}" type="pres">
      <dgm:prSet presAssocID="{1D8AD118-E924-48BE-9B44-6B8490DC0249}" presName="thinLine2b" presStyleLbl="callout" presStyleIdx="1" presStyleCnt="6"/>
      <dgm:spPr/>
    </dgm:pt>
    <dgm:pt modelId="{357B5ECB-F875-41CD-9CB9-5A3797CB081F}" type="pres">
      <dgm:prSet presAssocID="{1D8AD118-E924-48BE-9B44-6B8490DC0249}" presName="vertSpace2b" presStyleCnt="0"/>
      <dgm:spPr/>
    </dgm:pt>
    <dgm:pt modelId="{E9E71EDE-6F27-413A-A168-9C8407F1DCBD}" type="pres">
      <dgm:prSet presAssocID="{A45A7397-EF47-4F47-9255-F06C22F62B1E}" presName="horz2" presStyleCnt="0"/>
      <dgm:spPr/>
    </dgm:pt>
    <dgm:pt modelId="{1BF986B0-576A-4893-A925-4E7ED84C5DA8}" type="pres">
      <dgm:prSet presAssocID="{A45A7397-EF47-4F47-9255-F06C22F62B1E}" presName="horzSpace2" presStyleCnt="0"/>
      <dgm:spPr/>
    </dgm:pt>
    <dgm:pt modelId="{FFD5986B-F9F1-4D0F-A0FF-6C6A42946A6A}" type="pres">
      <dgm:prSet presAssocID="{A45A7397-EF47-4F47-9255-F06C22F62B1E}" presName="tx2" presStyleLbl="revTx" presStyleIdx="3" presStyleCnt="7"/>
      <dgm:spPr/>
    </dgm:pt>
    <dgm:pt modelId="{3E959E3E-C745-45C4-8A2E-BAE0C24CF7AB}" type="pres">
      <dgm:prSet presAssocID="{A45A7397-EF47-4F47-9255-F06C22F62B1E}" presName="vert2" presStyleCnt="0"/>
      <dgm:spPr/>
    </dgm:pt>
    <dgm:pt modelId="{76117AA3-A8C3-4FB8-8991-5D24B88D64AE}" type="pres">
      <dgm:prSet presAssocID="{A45A7397-EF47-4F47-9255-F06C22F62B1E}" presName="thinLine2b" presStyleLbl="callout" presStyleIdx="2" presStyleCnt="6"/>
      <dgm:spPr/>
    </dgm:pt>
    <dgm:pt modelId="{6104046B-87C5-464F-B01F-9D45C3DB394F}" type="pres">
      <dgm:prSet presAssocID="{A45A7397-EF47-4F47-9255-F06C22F62B1E}" presName="vertSpace2b" presStyleCnt="0"/>
      <dgm:spPr/>
    </dgm:pt>
    <dgm:pt modelId="{901A24EA-35D4-42DB-B134-2F1274A9CDE1}" type="pres">
      <dgm:prSet presAssocID="{5169C822-F30C-477D-AA27-3BF68361F867}" presName="horz2" presStyleCnt="0"/>
      <dgm:spPr/>
    </dgm:pt>
    <dgm:pt modelId="{9ED03E42-98CA-4557-A884-B108D259FDAB}" type="pres">
      <dgm:prSet presAssocID="{5169C822-F30C-477D-AA27-3BF68361F867}" presName="horzSpace2" presStyleCnt="0"/>
      <dgm:spPr/>
    </dgm:pt>
    <dgm:pt modelId="{E83D3E10-FFC5-4BDE-86DD-50913A1951D4}" type="pres">
      <dgm:prSet presAssocID="{5169C822-F30C-477D-AA27-3BF68361F867}" presName="tx2" presStyleLbl="revTx" presStyleIdx="4" presStyleCnt="7"/>
      <dgm:spPr/>
    </dgm:pt>
    <dgm:pt modelId="{502AC21F-1940-497D-A95B-51EEE45768AE}" type="pres">
      <dgm:prSet presAssocID="{5169C822-F30C-477D-AA27-3BF68361F867}" presName="vert2" presStyleCnt="0"/>
      <dgm:spPr/>
    </dgm:pt>
    <dgm:pt modelId="{6F55F267-391C-421A-AC0E-7F0D5D0F95BC}" type="pres">
      <dgm:prSet presAssocID="{5169C822-F30C-477D-AA27-3BF68361F867}" presName="thinLine2b" presStyleLbl="callout" presStyleIdx="3" presStyleCnt="6"/>
      <dgm:spPr/>
    </dgm:pt>
    <dgm:pt modelId="{5BFBA627-A570-4935-A61D-8B202B257317}" type="pres">
      <dgm:prSet presAssocID="{5169C822-F30C-477D-AA27-3BF68361F867}" presName="vertSpace2b" presStyleCnt="0"/>
      <dgm:spPr/>
    </dgm:pt>
    <dgm:pt modelId="{6DDBAC1F-CD0B-4C24-A631-4AC0A6EBFFEB}" type="pres">
      <dgm:prSet presAssocID="{F8D1E432-DAAA-443A-A494-989E07846B79}" presName="horz2" presStyleCnt="0"/>
      <dgm:spPr/>
    </dgm:pt>
    <dgm:pt modelId="{1F66A8C5-FEA5-4FC5-88F5-BF4D479B4CF4}" type="pres">
      <dgm:prSet presAssocID="{F8D1E432-DAAA-443A-A494-989E07846B79}" presName="horzSpace2" presStyleCnt="0"/>
      <dgm:spPr/>
    </dgm:pt>
    <dgm:pt modelId="{6067D001-AB23-4C35-A56D-767318276D95}" type="pres">
      <dgm:prSet presAssocID="{F8D1E432-DAAA-443A-A494-989E07846B79}" presName="tx2" presStyleLbl="revTx" presStyleIdx="5" presStyleCnt="7" custScaleX="105457"/>
      <dgm:spPr/>
    </dgm:pt>
    <dgm:pt modelId="{9AABA11E-F5CF-49E0-970E-E77FE6BF73FE}" type="pres">
      <dgm:prSet presAssocID="{F8D1E432-DAAA-443A-A494-989E07846B79}" presName="vert2" presStyleCnt="0"/>
      <dgm:spPr/>
    </dgm:pt>
    <dgm:pt modelId="{45CDA796-805B-4F63-AB3E-D505ACE02F66}" type="pres">
      <dgm:prSet presAssocID="{F8D1E432-DAAA-443A-A494-989E07846B79}" presName="thinLine2b" presStyleLbl="callout" presStyleIdx="4" presStyleCnt="6"/>
      <dgm:spPr/>
    </dgm:pt>
    <dgm:pt modelId="{A2AC4B92-1380-4E32-AB34-20001AFB9B47}" type="pres">
      <dgm:prSet presAssocID="{F8D1E432-DAAA-443A-A494-989E07846B79}" presName="vertSpace2b" presStyleCnt="0"/>
      <dgm:spPr/>
    </dgm:pt>
    <dgm:pt modelId="{9CAD21A5-408C-4285-98D9-F245E587DA90}" type="pres">
      <dgm:prSet presAssocID="{1E7A43CC-98FE-4F82-B979-0A186EFEC7C7}" presName="horz2" presStyleCnt="0"/>
      <dgm:spPr/>
    </dgm:pt>
    <dgm:pt modelId="{F2721B70-664B-4911-8479-69CB2EF871B0}" type="pres">
      <dgm:prSet presAssocID="{1E7A43CC-98FE-4F82-B979-0A186EFEC7C7}" presName="horzSpace2" presStyleCnt="0"/>
      <dgm:spPr/>
    </dgm:pt>
    <dgm:pt modelId="{FCC53F78-B9D6-45B1-B0E9-5A72922C859B}" type="pres">
      <dgm:prSet presAssocID="{1E7A43CC-98FE-4F82-B979-0A186EFEC7C7}" presName="tx2" presStyleLbl="revTx" presStyleIdx="6" presStyleCnt="7"/>
      <dgm:spPr/>
    </dgm:pt>
    <dgm:pt modelId="{B10AFA83-16A9-495A-ADC9-00B385BEA47C}" type="pres">
      <dgm:prSet presAssocID="{1E7A43CC-98FE-4F82-B979-0A186EFEC7C7}" presName="vert2" presStyleCnt="0"/>
      <dgm:spPr/>
    </dgm:pt>
    <dgm:pt modelId="{A478ABB3-3AFA-447D-872E-2884FAFAE0C3}" type="pres">
      <dgm:prSet presAssocID="{1E7A43CC-98FE-4F82-B979-0A186EFEC7C7}" presName="thinLine2b" presStyleLbl="callout" presStyleIdx="5" presStyleCnt="6"/>
      <dgm:spPr/>
    </dgm:pt>
    <dgm:pt modelId="{B9247A58-F10B-41A4-859F-682FFD8595C3}" type="pres">
      <dgm:prSet presAssocID="{1E7A43CC-98FE-4F82-B979-0A186EFEC7C7}" presName="vertSpace2b" presStyleCnt="0"/>
      <dgm:spPr/>
    </dgm:pt>
  </dgm:ptLst>
  <dgm:cxnLst>
    <dgm:cxn modelId="{3F8E3C06-B9FD-4968-9CDE-0AEB7046D51A}" srcId="{D6060F9B-BD2D-4CA1-817B-6E1E6655C963}" destId="{5169C822-F30C-477D-AA27-3BF68361F867}" srcOrd="3" destOrd="0" parTransId="{5775C57E-37E1-4C3C-B753-00879D20E348}" sibTransId="{D0A1A3F0-58EE-410E-B9AC-045133DE443F}"/>
    <dgm:cxn modelId="{E6A46D06-5C3E-48B3-ACD3-24647626FB60}" type="presOf" srcId="{55FC0045-BAFB-4CBF-88D9-AE474B1889C7}" destId="{57A00427-1EDB-41C1-99AB-8AE38F10C996}" srcOrd="0" destOrd="0" presId="urn:microsoft.com/office/officeart/2008/layout/LinedList"/>
    <dgm:cxn modelId="{00137416-BF31-4259-BD18-6AF8629BE7F2}" type="presOf" srcId="{1D8AD118-E924-48BE-9B44-6B8490DC0249}" destId="{DEC89B9B-1A57-4941-8678-0708E6B356FD}" srcOrd="0" destOrd="0" presId="urn:microsoft.com/office/officeart/2008/layout/LinedList"/>
    <dgm:cxn modelId="{BC11601C-FDB0-499B-BC59-143BEF62B03C}" type="presOf" srcId="{F8D1E432-DAAA-443A-A494-989E07846B79}" destId="{6067D001-AB23-4C35-A56D-767318276D95}" srcOrd="0" destOrd="0" presId="urn:microsoft.com/office/officeart/2008/layout/LinedList"/>
    <dgm:cxn modelId="{8905E625-E214-4A24-82EB-0BCF1869F522}" type="presOf" srcId="{ECF161C1-E49B-4B08-9875-DF68FA118D0A}" destId="{4FB15EB2-E5B1-4B04-A759-11F5C684FD9C}" srcOrd="0" destOrd="0" presId="urn:microsoft.com/office/officeart/2008/layout/LinedList"/>
    <dgm:cxn modelId="{B9448A26-D27C-4F94-AAD4-49FC17EA6AB9}" type="presOf" srcId="{1E7A43CC-98FE-4F82-B979-0A186EFEC7C7}" destId="{FCC53F78-B9D6-45B1-B0E9-5A72922C859B}" srcOrd="0" destOrd="0" presId="urn:microsoft.com/office/officeart/2008/layout/LinedList"/>
    <dgm:cxn modelId="{B2A8C430-08CE-499C-9D69-C294274DBEFE}" srcId="{D6060F9B-BD2D-4CA1-817B-6E1E6655C963}" destId="{F8D1E432-DAAA-443A-A494-989E07846B79}" srcOrd="4" destOrd="0" parTransId="{432ED7DE-AA41-43F8-B1EF-E5084A8CAAEF}" sibTransId="{982E5E03-E9B8-460F-A171-948ADC5CB010}"/>
    <dgm:cxn modelId="{C626A265-EA66-408A-A15F-1115FB41F8F1}" srcId="{D6060F9B-BD2D-4CA1-817B-6E1E6655C963}" destId="{55FC0045-BAFB-4CBF-88D9-AE474B1889C7}" srcOrd="0" destOrd="0" parTransId="{D3FB6FF8-1DA1-493A-BA43-B8B8E7513A75}" sibTransId="{A92F6489-71C6-4C2B-B1A4-03D1DA3C1611}"/>
    <dgm:cxn modelId="{71E93C6A-FB14-4A89-B7CE-C1733B0C0F25}" type="presOf" srcId="{5169C822-F30C-477D-AA27-3BF68361F867}" destId="{E83D3E10-FFC5-4BDE-86DD-50913A1951D4}" srcOrd="0" destOrd="0" presId="urn:microsoft.com/office/officeart/2008/layout/LinedList"/>
    <dgm:cxn modelId="{B6F2987E-820B-4BF1-A552-8866F688BBAA}" srcId="{D6060F9B-BD2D-4CA1-817B-6E1E6655C963}" destId="{1E7A43CC-98FE-4F82-B979-0A186EFEC7C7}" srcOrd="5" destOrd="0" parTransId="{62939393-EFE2-4B3A-9C24-8557A657BDB2}" sibTransId="{ED102FE7-D037-459B-9C95-82CA2107347B}"/>
    <dgm:cxn modelId="{032426A6-9386-40C8-93F4-8F43B8250F8A}" type="presOf" srcId="{A45A7397-EF47-4F47-9255-F06C22F62B1E}" destId="{FFD5986B-F9F1-4D0F-A0FF-6C6A42946A6A}" srcOrd="0" destOrd="0" presId="urn:microsoft.com/office/officeart/2008/layout/LinedList"/>
    <dgm:cxn modelId="{F9D107CB-93EA-4ACC-A67F-A48901DBCD40}" srcId="{D6060F9B-BD2D-4CA1-817B-6E1E6655C963}" destId="{A45A7397-EF47-4F47-9255-F06C22F62B1E}" srcOrd="2" destOrd="0" parTransId="{12D2B90B-BD28-4226-8BF0-58B05B38B9F5}" sibTransId="{BB2CFB6D-741F-41D3-948C-D3B140F8D7E7}"/>
    <dgm:cxn modelId="{EAFFE0DB-D0B6-4EFE-927D-BEDC7EFA0BE7}" srcId="{D6060F9B-BD2D-4CA1-817B-6E1E6655C963}" destId="{1D8AD118-E924-48BE-9B44-6B8490DC0249}" srcOrd="1" destOrd="0" parTransId="{364815C0-9187-4837-A233-4D0C45D4C2AA}" sibTransId="{0E78AAD9-5B38-43A8-9D91-E4B7B06FA147}"/>
    <dgm:cxn modelId="{D0EE70E2-43E1-409B-AA6F-5912BBD50605}" srcId="{ECF161C1-E49B-4B08-9875-DF68FA118D0A}" destId="{D6060F9B-BD2D-4CA1-817B-6E1E6655C963}" srcOrd="0" destOrd="0" parTransId="{43221988-CA94-4460-B956-244C9F62AB2A}" sibTransId="{6A8FE82D-6261-4598-9DA9-A84188E4C8E9}"/>
    <dgm:cxn modelId="{B427D3F1-EE37-450C-B662-6061C56D7AA6}" type="presOf" srcId="{D6060F9B-BD2D-4CA1-817B-6E1E6655C963}" destId="{2EBE46DE-1CC6-4786-9ECC-BAE80C318FC5}" srcOrd="0" destOrd="0" presId="urn:microsoft.com/office/officeart/2008/layout/LinedList"/>
    <dgm:cxn modelId="{22DBA395-B099-4D9D-AC12-CDB6D09D82EE}" type="presParOf" srcId="{4FB15EB2-E5B1-4B04-A759-11F5C684FD9C}" destId="{4F5271DE-92B5-48FA-B22A-4E360AD467E9}" srcOrd="0" destOrd="0" presId="urn:microsoft.com/office/officeart/2008/layout/LinedList"/>
    <dgm:cxn modelId="{097BF1F0-B017-4680-B5A7-7C9F92236527}" type="presParOf" srcId="{4FB15EB2-E5B1-4B04-A759-11F5C684FD9C}" destId="{83A75B82-BECF-44A6-A0B8-C5A6C126DB88}" srcOrd="1" destOrd="0" presId="urn:microsoft.com/office/officeart/2008/layout/LinedList"/>
    <dgm:cxn modelId="{89333EA9-5F74-4D72-853B-FD7884A5A7A1}" type="presParOf" srcId="{83A75B82-BECF-44A6-A0B8-C5A6C126DB88}" destId="{2EBE46DE-1CC6-4786-9ECC-BAE80C318FC5}" srcOrd="0" destOrd="0" presId="urn:microsoft.com/office/officeart/2008/layout/LinedList"/>
    <dgm:cxn modelId="{347EECB5-489C-4E85-8B8C-D702DC2783CC}" type="presParOf" srcId="{83A75B82-BECF-44A6-A0B8-C5A6C126DB88}" destId="{6BB5290F-EF2E-4344-975C-3A0161427410}" srcOrd="1" destOrd="0" presId="urn:microsoft.com/office/officeart/2008/layout/LinedList"/>
    <dgm:cxn modelId="{4D6F2050-79BC-4B5D-BA28-B8E9F75A3A72}" type="presParOf" srcId="{6BB5290F-EF2E-4344-975C-3A0161427410}" destId="{D9BA3CE0-E0B5-4D14-9C7E-2E6067EBF43F}" srcOrd="0" destOrd="0" presId="urn:microsoft.com/office/officeart/2008/layout/LinedList"/>
    <dgm:cxn modelId="{7041B62D-9A15-4887-9DE3-A704F54C66C1}" type="presParOf" srcId="{6BB5290F-EF2E-4344-975C-3A0161427410}" destId="{EF69D3D6-236C-4DC2-85C4-0555A57192EF}" srcOrd="1" destOrd="0" presId="urn:microsoft.com/office/officeart/2008/layout/LinedList"/>
    <dgm:cxn modelId="{BB19B4A0-ED53-49AF-A97A-186AC035B8B6}" type="presParOf" srcId="{EF69D3D6-236C-4DC2-85C4-0555A57192EF}" destId="{C47F98D7-16FD-4CCF-AA39-2BACC4AC649D}" srcOrd="0" destOrd="0" presId="urn:microsoft.com/office/officeart/2008/layout/LinedList"/>
    <dgm:cxn modelId="{E6F54E63-320B-40AC-BB77-F090DFC56698}" type="presParOf" srcId="{EF69D3D6-236C-4DC2-85C4-0555A57192EF}" destId="{57A00427-1EDB-41C1-99AB-8AE38F10C996}" srcOrd="1" destOrd="0" presId="urn:microsoft.com/office/officeart/2008/layout/LinedList"/>
    <dgm:cxn modelId="{250BCD51-70A8-42CF-82F2-2C8878E514EA}" type="presParOf" srcId="{EF69D3D6-236C-4DC2-85C4-0555A57192EF}" destId="{9D7D2803-C6F7-4123-9E8A-4C41529528F8}" srcOrd="2" destOrd="0" presId="urn:microsoft.com/office/officeart/2008/layout/LinedList"/>
    <dgm:cxn modelId="{DDE1AA87-DF00-444F-8CD4-3F6788A72B59}" type="presParOf" srcId="{6BB5290F-EF2E-4344-975C-3A0161427410}" destId="{BD4BE7E0-DEBC-4EB3-82CC-EFAC5CA413AD}" srcOrd="2" destOrd="0" presId="urn:microsoft.com/office/officeart/2008/layout/LinedList"/>
    <dgm:cxn modelId="{A17BBF71-AB5F-404E-A5A4-A4F620DEB81D}" type="presParOf" srcId="{6BB5290F-EF2E-4344-975C-3A0161427410}" destId="{76337CF6-BCE3-4350-802B-FB05FD3E8A34}" srcOrd="3" destOrd="0" presId="urn:microsoft.com/office/officeart/2008/layout/LinedList"/>
    <dgm:cxn modelId="{6D75157B-2E89-4C39-A007-9843AC497B43}" type="presParOf" srcId="{6BB5290F-EF2E-4344-975C-3A0161427410}" destId="{C1D79A0E-566A-4B09-BCD1-65D4FC9ADB0F}" srcOrd="4" destOrd="0" presId="urn:microsoft.com/office/officeart/2008/layout/LinedList"/>
    <dgm:cxn modelId="{586BB293-EC84-4EF0-A5F4-46DA36E1BC8C}" type="presParOf" srcId="{C1D79A0E-566A-4B09-BCD1-65D4FC9ADB0F}" destId="{850007B0-6DC3-49F9-9110-6B1044D96C90}" srcOrd="0" destOrd="0" presId="urn:microsoft.com/office/officeart/2008/layout/LinedList"/>
    <dgm:cxn modelId="{2818FB67-D4B8-4344-8071-055227DE187F}" type="presParOf" srcId="{C1D79A0E-566A-4B09-BCD1-65D4FC9ADB0F}" destId="{DEC89B9B-1A57-4941-8678-0708E6B356FD}" srcOrd="1" destOrd="0" presId="urn:microsoft.com/office/officeart/2008/layout/LinedList"/>
    <dgm:cxn modelId="{618EC983-BBAA-4D60-A81F-050D52C01734}" type="presParOf" srcId="{C1D79A0E-566A-4B09-BCD1-65D4FC9ADB0F}" destId="{A07C8996-D2E2-4FF6-8135-F57188C7C0BF}" srcOrd="2" destOrd="0" presId="urn:microsoft.com/office/officeart/2008/layout/LinedList"/>
    <dgm:cxn modelId="{B79C4555-FC78-4911-A1D8-C5591D0BC058}" type="presParOf" srcId="{6BB5290F-EF2E-4344-975C-3A0161427410}" destId="{01BBB842-0D5F-4434-913E-CCBB5CAC62AF}" srcOrd="5" destOrd="0" presId="urn:microsoft.com/office/officeart/2008/layout/LinedList"/>
    <dgm:cxn modelId="{F8F1BAE1-F90C-4361-ABE9-5037CC843C53}" type="presParOf" srcId="{6BB5290F-EF2E-4344-975C-3A0161427410}" destId="{357B5ECB-F875-41CD-9CB9-5A3797CB081F}" srcOrd="6" destOrd="0" presId="urn:microsoft.com/office/officeart/2008/layout/LinedList"/>
    <dgm:cxn modelId="{A0D79C10-162D-4579-B8A6-C0E18C2CA52F}" type="presParOf" srcId="{6BB5290F-EF2E-4344-975C-3A0161427410}" destId="{E9E71EDE-6F27-413A-A168-9C8407F1DCBD}" srcOrd="7" destOrd="0" presId="urn:microsoft.com/office/officeart/2008/layout/LinedList"/>
    <dgm:cxn modelId="{EC82BBF6-6D11-4D2D-B83B-5F155F0E81D8}" type="presParOf" srcId="{E9E71EDE-6F27-413A-A168-9C8407F1DCBD}" destId="{1BF986B0-576A-4893-A925-4E7ED84C5DA8}" srcOrd="0" destOrd="0" presId="urn:microsoft.com/office/officeart/2008/layout/LinedList"/>
    <dgm:cxn modelId="{2A09208B-A80D-4478-A7F9-33A0ABE1F3EC}" type="presParOf" srcId="{E9E71EDE-6F27-413A-A168-9C8407F1DCBD}" destId="{FFD5986B-F9F1-4D0F-A0FF-6C6A42946A6A}" srcOrd="1" destOrd="0" presId="urn:microsoft.com/office/officeart/2008/layout/LinedList"/>
    <dgm:cxn modelId="{3536D512-1068-4D6E-93AE-2D5DA79952D8}" type="presParOf" srcId="{E9E71EDE-6F27-413A-A168-9C8407F1DCBD}" destId="{3E959E3E-C745-45C4-8A2E-BAE0C24CF7AB}" srcOrd="2" destOrd="0" presId="urn:microsoft.com/office/officeart/2008/layout/LinedList"/>
    <dgm:cxn modelId="{EAE220EC-F248-4E75-8FCF-9837C4408CB5}" type="presParOf" srcId="{6BB5290F-EF2E-4344-975C-3A0161427410}" destId="{76117AA3-A8C3-4FB8-8991-5D24B88D64AE}" srcOrd="8" destOrd="0" presId="urn:microsoft.com/office/officeart/2008/layout/LinedList"/>
    <dgm:cxn modelId="{02B80789-B083-47BF-AD68-38E103750C4C}" type="presParOf" srcId="{6BB5290F-EF2E-4344-975C-3A0161427410}" destId="{6104046B-87C5-464F-B01F-9D45C3DB394F}" srcOrd="9" destOrd="0" presId="urn:microsoft.com/office/officeart/2008/layout/LinedList"/>
    <dgm:cxn modelId="{ABEF839F-BDD2-4981-908B-B83FB312FF00}" type="presParOf" srcId="{6BB5290F-EF2E-4344-975C-3A0161427410}" destId="{901A24EA-35D4-42DB-B134-2F1274A9CDE1}" srcOrd="10" destOrd="0" presId="urn:microsoft.com/office/officeart/2008/layout/LinedList"/>
    <dgm:cxn modelId="{5066DE64-C65E-4D40-A794-A45138135510}" type="presParOf" srcId="{901A24EA-35D4-42DB-B134-2F1274A9CDE1}" destId="{9ED03E42-98CA-4557-A884-B108D259FDAB}" srcOrd="0" destOrd="0" presId="urn:microsoft.com/office/officeart/2008/layout/LinedList"/>
    <dgm:cxn modelId="{F0B5FE2F-D572-46C1-9E08-109E7879E5C4}" type="presParOf" srcId="{901A24EA-35D4-42DB-B134-2F1274A9CDE1}" destId="{E83D3E10-FFC5-4BDE-86DD-50913A1951D4}" srcOrd="1" destOrd="0" presId="urn:microsoft.com/office/officeart/2008/layout/LinedList"/>
    <dgm:cxn modelId="{CD029E49-DEE2-438A-8025-0BC620C868B7}" type="presParOf" srcId="{901A24EA-35D4-42DB-B134-2F1274A9CDE1}" destId="{502AC21F-1940-497D-A95B-51EEE45768AE}" srcOrd="2" destOrd="0" presId="urn:microsoft.com/office/officeart/2008/layout/LinedList"/>
    <dgm:cxn modelId="{2CA34067-B7A0-41AC-A68C-7E5CBFAA9EB3}" type="presParOf" srcId="{6BB5290F-EF2E-4344-975C-3A0161427410}" destId="{6F55F267-391C-421A-AC0E-7F0D5D0F95BC}" srcOrd="11" destOrd="0" presId="urn:microsoft.com/office/officeart/2008/layout/LinedList"/>
    <dgm:cxn modelId="{24E5E125-5C75-493E-88BB-F8B017603D91}" type="presParOf" srcId="{6BB5290F-EF2E-4344-975C-3A0161427410}" destId="{5BFBA627-A570-4935-A61D-8B202B257317}" srcOrd="12" destOrd="0" presId="urn:microsoft.com/office/officeart/2008/layout/LinedList"/>
    <dgm:cxn modelId="{6353BAEE-D669-4972-97F7-47562032143E}" type="presParOf" srcId="{6BB5290F-EF2E-4344-975C-3A0161427410}" destId="{6DDBAC1F-CD0B-4C24-A631-4AC0A6EBFFEB}" srcOrd="13" destOrd="0" presId="urn:microsoft.com/office/officeart/2008/layout/LinedList"/>
    <dgm:cxn modelId="{D79324F5-F35E-490F-914B-976C08576999}" type="presParOf" srcId="{6DDBAC1F-CD0B-4C24-A631-4AC0A6EBFFEB}" destId="{1F66A8C5-FEA5-4FC5-88F5-BF4D479B4CF4}" srcOrd="0" destOrd="0" presId="urn:microsoft.com/office/officeart/2008/layout/LinedList"/>
    <dgm:cxn modelId="{400B3D51-A462-41D6-9F94-4FC810B1ABFD}" type="presParOf" srcId="{6DDBAC1F-CD0B-4C24-A631-4AC0A6EBFFEB}" destId="{6067D001-AB23-4C35-A56D-767318276D95}" srcOrd="1" destOrd="0" presId="urn:microsoft.com/office/officeart/2008/layout/LinedList"/>
    <dgm:cxn modelId="{7EF26544-DD1A-4D5A-B3EF-C00450C0A287}" type="presParOf" srcId="{6DDBAC1F-CD0B-4C24-A631-4AC0A6EBFFEB}" destId="{9AABA11E-F5CF-49E0-970E-E77FE6BF73FE}" srcOrd="2" destOrd="0" presId="urn:microsoft.com/office/officeart/2008/layout/LinedList"/>
    <dgm:cxn modelId="{1AA4958E-A6B9-4CC3-BBF6-C28D38DDFB15}" type="presParOf" srcId="{6BB5290F-EF2E-4344-975C-3A0161427410}" destId="{45CDA796-805B-4F63-AB3E-D505ACE02F66}" srcOrd="14" destOrd="0" presId="urn:microsoft.com/office/officeart/2008/layout/LinedList"/>
    <dgm:cxn modelId="{A51DD184-604F-4C50-B344-1A1B7F2DBF1E}" type="presParOf" srcId="{6BB5290F-EF2E-4344-975C-3A0161427410}" destId="{A2AC4B92-1380-4E32-AB34-20001AFB9B47}" srcOrd="15" destOrd="0" presId="urn:microsoft.com/office/officeart/2008/layout/LinedList"/>
    <dgm:cxn modelId="{DE484D80-B16A-4815-94F9-4EFE43E54AE2}" type="presParOf" srcId="{6BB5290F-EF2E-4344-975C-3A0161427410}" destId="{9CAD21A5-408C-4285-98D9-F245E587DA90}" srcOrd="16" destOrd="0" presId="urn:microsoft.com/office/officeart/2008/layout/LinedList"/>
    <dgm:cxn modelId="{138F568C-FD9B-40F0-8D2F-1F9E8836277B}" type="presParOf" srcId="{9CAD21A5-408C-4285-98D9-F245E587DA90}" destId="{F2721B70-664B-4911-8479-69CB2EF871B0}" srcOrd="0" destOrd="0" presId="urn:microsoft.com/office/officeart/2008/layout/LinedList"/>
    <dgm:cxn modelId="{12AB3646-9D6C-4E85-B741-73B907D13241}" type="presParOf" srcId="{9CAD21A5-408C-4285-98D9-F245E587DA90}" destId="{FCC53F78-B9D6-45B1-B0E9-5A72922C859B}" srcOrd="1" destOrd="0" presId="urn:microsoft.com/office/officeart/2008/layout/LinedList"/>
    <dgm:cxn modelId="{B78719E1-D02F-4958-978A-0AC02D80BD7C}" type="presParOf" srcId="{9CAD21A5-408C-4285-98D9-F245E587DA90}" destId="{B10AFA83-16A9-495A-ADC9-00B385BEA47C}" srcOrd="2" destOrd="0" presId="urn:microsoft.com/office/officeart/2008/layout/LinedList"/>
    <dgm:cxn modelId="{A35EB211-BE64-4A71-9EE6-5F260ADAB402}" type="presParOf" srcId="{6BB5290F-EF2E-4344-975C-3A0161427410}" destId="{A478ABB3-3AFA-447D-872E-2884FAFAE0C3}" srcOrd="17" destOrd="0" presId="urn:microsoft.com/office/officeart/2008/layout/LinedList"/>
    <dgm:cxn modelId="{8DBB44B4-B32E-4228-A8AC-5EA04DA21406}" type="presParOf" srcId="{6BB5290F-EF2E-4344-975C-3A0161427410}" destId="{B9247A58-F10B-41A4-859F-682FFD8595C3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3EC3665-9709-4312-BF6A-A8AB979BCFCE}" type="doc">
      <dgm:prSet loTypeId="urn:microsoft.com/office/officeart/2005/8/layout/radial5" loCatId="cycle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FA57812C-1D6C-4CD1-B80A-0FD2892788EE}">
      <dgm:prSet phldrT="[文字]" custT="1"/>
      <dgm:spPr/>
      <dgm:t>
        <a:bodyPr/>
        <a:lstStyle/>
        <a:p>
          <a:r>
            <a:rPr lang="zh-TW" altLang="en-US" sz="2800" b="1" dirty="0"/>
            <a:t>留職</a:t>
          </a:r>
          <a:endParaRPr lang="en-US" altLang="zh-TW" sz="2800" b="1" dirty="0"/>
        </a:p>
        <a:p>
          <a:r>
            <a:rPr lang="zh-TW" altLang="en-US" sz="2800" b="1" dirty="0"/>
            <a:t>停薪</a:t>
          </a:r>
        </a:p>
      </dgm:t>
    </dgm:pt>
    <dgm:pt modelId="{33D0A70E-F111-4EBA-80F0-EDDDF84E8329}" type="parTrans" cxnId="{83F28AFC-8A4D-4D26-98CA-ACC9CEDDD83A}">
      <dgm:prSet/>
      <dgm:spPr/>
      <dgm:t>
        <a:bodyPr/>
        <a:lstStyle/>
        <a:p>
          <a:endParaRPr lang="zh-TW" altLang="en-US"/>
        </a:p>
      </dgm:t>
    </dgm:pt>
    <dgm:pt modelId="{83065273-E191-4EC6-B2A1-3A7CE8E90B22}" type="sibTrans" cxnId="{83F28AFC-8A4D-4D26-98CA-ACC9CEDDD83A}">
      <dgm:prSet/>
      <dgm:spPr/>
      <dgm:t>
        <a:bodyPr/>
        <a:lstStyle/>
        <a:p>
          <a:endParaRPr lang="zh-TW" altLang="en-US"/>
        </a:p>
      </dgm:t>
    </dgm:pt>
    <dgm:pt modelId="{3D980765-8B47-4C80-85FF-91BD5C465E26}">
      <dgm:prSet phldrT="[文字]" custT="1"/>
      <dgm:spPr/>
      <dgm:t>
        <a:bodyPr/>
        <a:lstStyle/>
        <a:p>
          <a:r>
            <a:rPr lang="zh-TW" altLang="en-US" sz="2400" b="1" dirty="0"/>
            <a:t>育嬰</a:t>
          </a:r>
        </a:p>
      </dgm:t>
    </dgm:pt>
    <dgm:pt modelId="{97414D3A-77DE-4E17-83BE-EBA082A80169}" type="parTrans" cxnId="{0E24E12C-E439-4288-AA59-EB68304F4A6A}">
      <dgm:prSet/>
      <dgm:spPr/>
      <dgm:t>
        <a:bodyPr/>
        <a:lstStyle/>
        <a:p>
          <a:endParaRPr lang="zh-TW" altLang="en-US"/>
        </a:p>
      </dgm:t>
    </dgm:pt>
    <dgm:pt modelId="{D10D6AE5-0346-40F0-8748-6811E2861B17}" type="sibTrans" cxnId="{0E24E12C-E439-4288-AA59-EB68304F4A6A}">
      <dgm:prSet/>
      <dgm:spPr/>
      <dgm:t>
        <a:bodyPr/>
        <a:lstStyle/>
        <a:p>
          <a:endParaRPr lang="zh-TW" altLang="en-US"/>
        </a:p>
      </dgm:t>
    </dgm:pt>
    <dgm:pt modelId="{278EDDA6-D9BF-4A08-9C1C-A9A47F09D4C7}">
      <dgm:prSet phldrT="[文字]" custT="1"/>
      <dgm:spPr/>
      <dgm:t>
        <a:bodyPr/>
        <a:lstStyle/>
        <a:p>
          <a:r>
            <a:rPr lang="zh-TW" altLang="en-US" sz="2400" b="1" dirty="0"/>
            <a:t>侍親</a:t>
          </a:r>
        </a:p>
      </dgm:t>
    </dgm:pt>
    <dgm:pt modelId="{4F2B567D-3C8B-42E6-86D7-6FB5C93C622C}" type="parTrans" cxnId="{3F5B4E32-039D-4855-846E-A3FB67B1563A}">
      <dgm:prSet/>
      <dgm:spPr/>
      <dgm:t>
        <a:bodyPr/>
        <a:lstStyle/>
        <a:p>
          <a:endParaRPr lang="zh-TW" altLang="en-US"/>
        </a:p>
      </dgm:t>
    </dgm:pt>
    <dgm:pt modelId="{86ECE15D-3560-4007-B2D8-913D5A890C84}" type="sibTrans" cxnId="{3F5B4E32-039D-4855-846E-A3FB67B1563A}">
      <dgm:prSet/>
      <dgm:spPr/>
      <dgm:t>
        <a:bodyPr/>
        <a:lstStyle/>
        <a:p>
          <a:endParaRPr lang="zh-TW" altLang="en-US"/>
        </a:p>
      </dgm:t>
    </dgm:pt>
    <dgm:pt modelId="{F321BE08-1DFF-423B-BBC1-3F04A437955A}">
      <dgm:prSet phldrT="[文字]" custT="1"/>
      <dgm:spPr/>
      <dgm:t>
        <a:bodyPr/>
        <a:lstStyle/>
        <a:p>
          <a:r>
            <a:rPr lang="zh-TW" altLang="en-US" sz="2400" b="1" dirty="0"/>
            <a:t>進修</a:t>
          </a:r>
        </a:p>
      </dgm:t>
    </dgm:pt>
    <dgm:pt modelId="{356A89E0-2DC2-4188-91DE-80F2B928B5FE}" type="parTrans" cxnId="{2555C669-FCB3-480C-B345-7ECA37245FFB}">
      <dgm:prSet/>
      <dgm:spPr/>
      <dgm:t>
        <a:bodyPr/>
        <a:lstStyle/>
        <a:p>
          <a:endParaRPr lang="zh-TW" altLang="en-US"/>
        </a:p>
      </dgm:t>
    </dgm:pt>
    <dgm:pt modelId="{A4B569FA-FFF0-44AE-9900-B76BE20506CF}" type="sibTrans" cxnId="{2555C669-FCB3-480C-B345-7ECA37245FFB}">
      <dgm:prSet/>
      <dgm:spPr/>
      <dgm:t>
        <a:bodyPr/>
        <a:lstStyle/>
        <a:p>
          <a:endParaRPr lang="zh-TW" altLang="en-US"/>
        </a:p>
      </dgm:t>
    </dgm:pt>
    <dgm:pt modelId="{B9D4FAB1-B79A-40DF-BE36-E6B3AB9BF3E0}">
      <dgm:prSet phldrT="[文字]" custT="1"/>
      <dgm:spPr/>
      <dgm:t>
        <a:bodyPr/>
        <a:lstStyle/>
        <a:p>
          <a:r>
            <a:rPr lang="zh-TW" altLang="en-US" sz="2000" b="1" dirty="0"/>
            <a:t>配偶或子女重大傷病</a:t>
          </a:r>
        </a:p>
      </dgm:t>
    </dgm:pt>
    <dgm:pt modelId="{2860485D-55FC-4B7C-9A31-3D680B60EC18}" type="sibTrans" cxnId="{B0DA721F-8BC3-44F6-9AA3-814E34C90719}">
      <dgm:prSet/>
      <dgm:spPr/>
      <dgm:t>
        <a:bodyPr/>
        <a:lstStyle/>
        <a:p>
          <a:endParaRPr lang="zh-TW" altLang="en-US"/>
        </a:p>
      </dgm:t>
    </dgm:pt>
    <dgm:pt modelId="{30B92564-A1B6-4EEF-AF29-7686F800A461}" type="parTrans" cxnId="{B0DA721F-8BC3-44F6-9AA3-814E34C90719}">
      <dgm:prSet/>
      <dgm:spPr/>
      <dgm:t>
        <a:bodyPr/>
        <a:lstStyle/>
        <a:p>
          <a:endParaRPr lang="zh-TW" altLang="en-US"/>
        </a:p>
      </dgm:t>
    </dgm:pt>
    <dgm:pt modelId="{3B673228-E730-458A-965F-8DDC3B447503}">
      <dgm:prSet phldrT="[文字]" custT="1"/>
      <dgm:spPr/>
      <dgm:t>
        <a:bodyPr/>
        <a:lstStyle/>
        <a:p>
          <a:r>
            <a:rPr lang="zh-TW" altLang="en-US" sz="1800" b="1" dirty="0"/>
            <a:t>配偶工作或進修隨同前往</a:t>
          </a:r>
        </a:p>
      </dgm:t>
    </dgm:pt>
    <dgm:pt modelId="{1BDFF249-A8AC-45E9-A16E-FAF077BC7FD7}" type="parTrans" cxnId="{51225C12-F5A8-4FC0-8FCA-73125F1DC7A5}">
      <dgm:prSet/>
      <dgm:spPr/>
      <dgm:t>
        <a:bodyPr/>
        <a:lstStyle/>
        <a:p>
          <a:endParaRPr lang="zh-TW" altLang="en-US"/>
        </a:p>
      </dgm:t>
    </dgm:pt>
    <dgm:pt modelId="{4252D4CD-D2F5-464F-85FE-0560A8922907}" type="sibTrans" cxnId="{51225C12-F5A8-4FC0-8FCA-73125F1DC7A5}">
      <dgm:prSet/>
      <dgm:spPr/>
      <dgm:t>
        <a:bodyPr/>
        <a:lstStyle/>
        <a:p>
          <a:endParaRPr lang="zh-TW" altLang="en-US"/>
        </a:p>
      </dgm:t>
    </dgm:pt>
    <dgm:pt modelId="{D0084589-C699-4B7E-B4C4-81046A92E161}">
      <dgm:prSet phldrT="[文字]" custT="1"/>
      <dgm:spPr/>
      <dgm:t>
        <a:bodyPr/>
        <a:lstStyle/>
        <a:p>
          <a:r>
            <a:rPr lang="zh-TW" altLang="en-US" sz="1800" b="1" dirty="0"/>
            <a:t>其他經考試院會同行政院認定之情事</a:t>
          </a:r>
        </a:p>
      </dgm:t>
    </dgm:pt>
    <dgm:pt modelId="{92970487-D580-427D-A712-0ABAEE5F44EB}" type="parTrans" cxnId="{18072CCF-7536-4B8C-A8BD-3FC02FB91875}">
      <dgm:prSet/>
      <dgm:spPr/>
      <dgm:t>
        <a:bodyPr/>
        <a:lstStyle/>
        <a:p>
          <a:endParaRPr lang="zh-TW" altLang="en-US"/>
        </a:p>
      </dgm:t>
    </dgm:pt>
    <dgm:pt modelId="{5EB6B1CE-FD6E-4DC4-A5BA-7E506C63535E}" type="sibTrans" cxnId="{18072CCF-7536-4B8C-A8BD-3FC02FB91875}">
      <dgm:prSet/>
      <dgm:spPr/>
      <dgm:t>
        <a:bodyPr/>
        <a:lstStyle/>
        <a:p>
          <a:endParaRPr lang="zh-TW" altLang="en-US"/>
        </a:p>
      </dgm:t>
    </dgm:pt>
    <dgm:pt modelId="{5888AB38-6126-41E9-A08C-5564D8ED4A5C}" type="pres">
      <dgm:prSet presAssocID="{F3EC3665-9709-4312-BF6A-A8AB979BCFC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BD5291A-8889-4F97-9AD4-195D0A9B196B}" type="pres">
      <dgm:prSet presAssocID="{FA57812C-1D6C-4CD1-B80A-0FD2892788EE}" presName="centerShape" presStyleLbl="node0" presStyleIdx="0" presStyleCnt="1" custScaleX="128440" custScaleY="131846" custLinFactNeighborX="-575" custLinFactNeighborY="0"/>
      <dgm:spPr/>
    </dgm:pt>
    <dgm:pt modelId="{E58ECCF4-CFEC-4777-8736-DAC4924DB920}" type="pres">
      <dgm:prSet presAssocID="{97414D3A-77DE-4E17-83BE-EBA082A80169}" presName="parTrans" presStyleLbl="sibTrans2D1" presStyleIdx="0" presStyleCnt="6"/>
      <dgm:spPr/>
    </dgm:pt>
    <dgm:pt modelId="{8EA965D1-1E59-4C82-8D1F-44090E24C626}" type="pres">
      <dgm:prSet presAssocID="{97414D3A-77DE-4E17-83BE-EBA082A80169}" presName="connectorText" presStyleLbl="sibTrans2D1" presStyleIdx="0" presStyleCnt="6"/>
      <dgm:spPr/>
    </dgm:pt>
    <dgm:pt modelId="{6F3D5B98-29E2-4A83-AF14-7E9AE380042F}" type="pres">
      <dgm:prSet presAssocID="{3D980765-8B47-4C80-85FF-91BD5C465E26}" presName="node" presStyleLbl="node1" presStyleIdx="0" presStyleCnt="6" custScaleX="131205" custScaleY="95384" custRadScaleRad="99249" custRadScaleInc="-2080">
        <dgm:presLayoutVars>
          <dgm:bulletEnabled val="1"/>
        </dgm:presLayoutVars>
      </dgm:prSet>
      <dgm:spPr/>
    </dgm:pt>
    <dgm:pt modelId="{6C9AA04C-AD48-49D3-BC1F-E6CB6961E0A5}" type="pres">
      <dgm:prSet presAssocID="{4F2B567D-3C8B-42E6-86D7-6FB5C93C622C}" presName="parTrans" presStyleLbl="sibTrans2D1" presStyleIdx="1" presStyleCnt="6"/>
      <dgm:spPr/>
    </dgm:pt>
    <dgm:pt modelId="{768C4C5D-F576-481C-9CE8-E89E764500C1}" type="pres">
      <dgm:prSet presAssocID="{4F2B567D-3C8B-42E6-86D7-6FB5C93C622C}" presName="connectorText" presStyleLbl="sibTrans2D1" presStyleIdx="1" presStyleCnt="6"/>
      <dgm:spPr/>
    </dgm:pt>
    <dgm:pt modelId="{3B67C8C5-55CD-4A8D-B728-96409F52A46E}" type="pres">
      <dgm:prSet presAssocID="{278EDDA6-D9BF-4A08-9C1C-A9A47F09D4C7}" presName="node" presStyleLbl="node1" presStyleIdx="1" presStyleCnt="6" custScaleX="125100" custScaleY="103589">
        <dgm:presLayoutVars>
          <dgm:bulletEnabled val="1"/>
        </dgm:presLayoutVars>
      </dgm:prSet>
      <dgm:spPr/>
    </dgm:pt>
    <dgm:pt modelId="{EDBFEDD9-994F-4688-A7E9-61FC51368736}" type="pres">
      <dgm:prSet presAssocID="{30B92564-A1B6-4EEF-AF29-7686F800A461}" presName="parTrans" presStyleLbl="sibTrans2D1" presStyleIdx="2" presStyleCnt="6"/>
      <dgm:spPr/>
    </dgm:pt>
    <dgm:pt modelId="{44DC3ECE-7011-494C-ABE3-D0A9EFB2C4C3}" type="pres">
      <dgm:prSet presAssocID="{30B92564-A1B6-4EEF-AF29-7686F800A461}" presName="connectorText" presStyleLbl="sibTrans2D1" presStyleIdx="2" presStyleCnt="6"/>
      <dgm:spPr/>
    </dgm:pt>
    <dgm:pt modelId="{4DF5ABB2-2043-4625-B46C-76F15F1DF151}" type="pres">
      <dgm:prSet presAssocID="{B9D4FAB1-B79A-40DF-BE36-E6B3AB9BF3E0}" presName="node" presStyleLbl="node1" presStyleIdx="2" presStyleCnt="6" custScaleX="130289" custScaleY="98907">
        <dgm:presLayoutVars>
          <dgm:bulletEnabled val="1"/>
        </dgm:presLayoutVars>
      </dgm:prSet>
      <dgm:spPr/>
    </dgm:pt>
    <dgm:pt modelId="{7A021B78-F25C-4158-80F0-E5429360AEBD}" type="pres">
      <dgm:prSet presAssocID="{356A89E0-2DC2-4188-91DE-80F2B928B5FE}" presName="parTrans" presStyleLbl="sibTrans2D1" presStyleIdx="3" presStyleCnt="6"/>
      <dgm:spPr/>
    </dgm:pt>
    <dgm:pt modelId="{490ACE6F-5544-4D16-90B6-43702E21F4BF}" type="pres">
      <dgm:prSet presAssocID="{356A89E0-2DC2-4188-91DE-80F2B928B5FE}" presName="connectorText" presStyleLbl="sibTrans2D1" presStyleIdx="3" presStyleCnt="6"/>
      <dgm:spPr/>
    </dgm:pt>
    <dgm:pt modelId="{11E4438F-46D2-44C5-AB57-EB437E5DDDDB}" type="pres">
      <dgm:prSet presAssocID="{F321BE08-1DFF-423B-BBC1-3F04A437955A}" presName="node" presStyleLbl="node1" presStyleIdx="3" presStyleCnt="6" custScaleX="131757" custScaleY="109233">
        <dgm:presLayoutVars>
          <dgm:bulletEnabled val="1"/>
        </dgm:presLayoutVars>
      </dgm:prSet>
      <dgm:spPr/>
    </dgm:pt>
    <dgm:pt modelId="{719214D8-F860-49DD-B1B2-A91F5C3637DD}" type="pres">
      <dgm:prSet presAssocID="{1BDFF249-A8AC-45E9-A16E-FAF077BC7FD7}" presName="parTrans" presStyleLbl="sibTrans2D1" presStyleIdx="4" presStyleCnt="6"/>
      <dgm:spPr/>
    </dgm:pt>
    <dgm:pt modelId="{40286F98-4FE2-44A6-9861-93B55D6E5B6C}" type="pres">
      <dgm:prSet presAssocID="{1BDFF249-A8AC-45E9-A16E-FAF077BC7FD7}" presName="connectorText" presStyleLbl="sibTrans2D1" presStyleIdx="4" presStyleCnt="6"/>
      <dgm:spPr/>
    </dgm:pt>
    <dgm:pt modelId="{83BD9475-6F93-4D18-A46D-EE49C0A1DB91}" type="pres">
      <dgm:prSet presAssocID="{3B673228-E730-458A-965F-8DDC3B447503}" presName="node" presStyleLbl="node1" presStyleIdx="4" presStyleCnt="6" custScaleX="124743" custScaleY="105384">
        <dgm:presLayoutVars>
          <dgm:bulletEnabled val="1"/>
        </dgm:presLayoutVars>
      </dgm:prSet>
      <dgm:spPr/>
    </dgm:pt>
    <dgm:pt modelId="{BE6E5D82-6613-46B7-B7D8-B075FB5C7EC9}" type="pres">
      <dgm:prSet presAssocID="{92970487-D580-427D-A712-0ABAEE5F44EB}" presName="parTrans" presStyleLbl="sibTrans2D1" presStyleIdx="5" presStyleCnt="6"/>
      <dgm:spPr/>
    </dgm:pt>
    <dgm:pt modelId="{2BDF1BD7-639D-4C94-8171-6ABE1D763C85}" type="pres">
      <dgm:prSet presAssocID="{92970487-D580-427D-A712-0ABAEE5F44EB}" presName="connectorText" presStyleLbl="sibTrans2D1" presStyleIdx="5" presStyleCnt="6"/>
      <dgm:spPr/>
    </dgm:pt>
    <dgm:pt modelId="{83B70E8C-DC01-4C98-8FF6-A42B629DDD5F}" type="pres">
      <dgm:prSet presAssocID="{D0084589-C699-4B7E-B4C4-81046A92E161}" presName="node" presStyleLbl="node1" presStyleIdx="5" presStyleCnt="6" custScaleX="127130" custScaleY="116052">
        <dgm:presLayoutVars>
          <dgm:bulletEnabled val="1"/>
        </dgm:presLayoutVars>
      </dgm:prSet>
      <dgm:spPr/>
    </dgm:pt>
  </dgm:ptLst>
  <dgm:cxnLst>
    <dgm:cxn modelId="{E1A4DF03-7A69-41CC-89E8-39B028F7D664}" type="presOf" srcId="{4F2B567D-3C8B-42E6-86D7-6FB5C93C622C}" destId="{6C9AA04C-AD48-49D3-BC1F-E6CB6961E0A5}" srcOrd="0" destOrd="0" presId="urn:microsoft.com/office/officeart/2005/8/layout/radial5"/>
    <dgm:cxn modelId="{51225C12-F5A8-4FC0-8FCA-73125F1DC7A5}" srcId="{FA57812C-1D6C-4CD1-B80A-0FD2892788EE}" destId="{3B673228-E730-458A-965F-8DDC3B447503}" srcOrd="4" destOrd="0" parTransId="{1BDFF249-A8AC-45E9-A16E-FAF077BC7FD7}" sibTransId="{4252D4CD-D2F5-464F-85FE-0560A8922907}"/>
    <dgm:cxn modelId="{E58B4419-6B57-4F6F-907D-8B085CF169F6}" type="presOf" srcId="{97414D3A-77DE-4E17-83BE-EBA082A80169}" destId="{E58ECCF4-CFEC-4777-8736-DAC4924DB920}" srcOrd="0" destOrd="0" presId="urn:microsoft.com/office/officeart/2005/8/layout/radial5"/>
    <dgm:cxn modelId="{B0DA721F-8BC3-44F6-9AA3-814E34C90719}" srcId="{FA57812C-1D6C-4CD1-B80A-0FD2892788EE}" destId="{B9D4FAB1-B79A-40DF-BE36-E6B3AB9BF3E0}" srcOrd="2" destOrd="0" parTransId="{30B92564-A1B6-4EEF-AF29-7686F800A461}" sibTransId="{2860485D-55FC-4B7C-9A31-3D680B60EC18}"/>
    <dgm:cxn modelId="{74ECC125-A918-43CE-9C10-B3B201985206}" type="presOf" srcId="{FA57812C-1D6C-4CD1-B80A-0FD2892788EE}" destId="{9BD5291A-8889-4F97-9AD4-195D0A9B196B}" srcOrd="0" destOrd="0" presId="urn:microsoft.com/office/officeart/2005/8/layout/radial5"/>
    <dgm:cxn modelId="{EE21192A-DE6A-4CCD-94E4-E836BF30D666}" type="presOf" srcId="{3D980765-8B47-4C80-85FF-91BD5C465E26}" destId="{6F3D5B98-29E2-4A83-AF14-7E9AE380042F}" srcOrd="0" destOrd="0" presId="urn:microsoft.com/office/officeart/2005/8/layout/radial5"/>
    <dgm:cxn modelId="{0E24E12C-E439-4288-AA59-EB68304F4A6A}" srcId="{FA57812C-1D6C-4CD1-B80A-0FD2892788EE}" destId="{3D980765-8B47-4C80-85FF-91BD5C465E26}" srcOrd="0" destOrd="0" parTransId="{97414D3A-77DE-4E17-83BE-EBA082A80169}" sibTransId="{D10D6AE5-0346-40F0-8748-6811E2861B17}"/>
    <dgm:cxn modelId="{3F48D330-4B73-4395-95C0-1E8FF0F66E0D}" type="presOf" srcId="{D0084589-C699-4B7E-B4C4-81046A92E161}" destId="{83B70E8C-DC01-4C98-8FF6-A42B629DDD5F}" srcOrd="0" destOrd="0" presId="urn:microsoft.com/office/officeart/2005/8/layout/radial5"/>
    <dgm:cxn modelId="{E4D47F31-D428-4676-B351-A06B82C6C29D}" type="presOf" srcId="{92970487-D580-427D-A712-0ABAEE5F44EB}" destId="{2BDF1BD7-639D-4C94-8171-6ABE1D763C85}" srcOrd="1" destOrd="0" presId="urn:microsoft.com/office/officeart/2005/8/layout/radial5"/>
    <dgm:cxn modelId="{3F5B4E32-039D-4855-846E-A3FB67B1563A}" srcId="{FA57812C-1D6C-4CD1-B80A-0FD2892788EE}" destId="{278EDDA6-D9BF-4A08-9C1C-A9A47F09D4C7}" srcOrd="1" destOrd="0" parTransId="{4F2B567D-3C8B-42E6-86D7-6FB5C93C622C}" sibTransId="{86ECE15D-3560-4007-B2D8-913D5A890C84}"/>
    <dgm:cxn modelId="{47D54F3C-E00E-46E1-8D38-0AE0FBFE7198}" type="presOf" srcId="{F3EC3665-9709-4312-BF6A-A8AB979BCFCE}" destId="{5888AB38-6126-41E9-A08C-5564D8ED4A5C}" srcOrd="0" destOrd="0" presId="urn:microsoft.com/office/officeart/2005/8/layout/radial5"/>
    <dgm:cxn modelId="{42E8EF64-E3E8-4B53-8214-A43534096756}" type="presOf" srcId="{3B673228-E730-458A-965F-8DDC3B447503}" destId="{83BD9475-6F93-4D18-A46D-EE49C0A1DB91}" srcOrd="0" destOrd="0" presId="urn:microsoft.com/office/officeart/2005/8/layout/radial5"/>
    <dgm:cxn modelId="{2555C669-FCB3-480C-B345-7ECA37245FFB}" srcId="{FA57812C-1D6C-4CD1-B80A-0FD2892788EE}" destId="{F321BE08-1DFF-423B-BBC1-3F04A437955A}" srcOrd="3" destOrd="0" parTransId="{356A89E0-2DC2-4188-91DE-80F2B928B5FE}" sibTransId="{A4B569FA-FFF0-44AE-9900-B76BE20506CF}"/>
    <dgm:cxn modelId="{8BE1DD7A-F338-4970-B525-8FA75F965C78}" type="presOf" srcId="{1BDFF249-A8AC-45E9-A16E-FAF077BC7FD7}" destId="{719214D8-F860-49DD-B1B2-A91F5C3637DD}" srcOrd="0" destOrd="0" presId="urn:microsoft.com/office/officeart/2005/8/layout/radial5"/>
    <dgm:cxn modelId="{5954C385-2998-4EF5-B5AD-9FC93CEE35B2}" type="presOf" srcId="{92970487-D580-427D-A712-0ABAEE5F44EB}" destId="{BE6E5D82-6613-46B7-B7D8-B075FB5C7EC9}" srcOrd="0" destOrd="0" presId="urn:microsoft.com/office/officeart/2005/8/layout/radial5"/>
    <dgm:cxn modelId="{4A438987-C8AA-48BD-AA03-2210BE184991}" type="presOf" srcId="{278EDDA6-D9BF-4A08-9C1C-A9A47F09D4C7}" destId="{3B67C8C5-55CD-4A8D-B728-96409F52A46E}" srcOrd="0" destOrd="0" presId="urn:microsoft.com/office/officeart/2005/8/layout/radial5"/>
    <dgm:cxn modelId="{85122A96-5BD9-4121-AA6A-4C5176D054E3}" type="presOf" srcId="{356A89E0-2DC2-4188-91DE-80F2B928B5FE}" destId="{7A021B78-F25C-4158-80F0-E5429360AEBD}" srcOrd="0" destOrd="0" presId="urn:microsoft.com/office/officeart/2005/8/layout/radial5"/>
    <dgm:cxn modelId="{EDC220B4-53DA-4837-B22A-1A0B17AB47F3}" type="presOf" srcId="{97414D3A-77DE-4E17-83BE-EBA082A80169}" destId="{8EA965D1-1E59-4C82-8D1F-44090E24C626}" srcOrd="1" destOrd="0" presId="urn:microsoft.com/office/officeart/2005/8/layout/radial5"/>
    <dgm:cxn modelId="{51DD47BE-6D5B-492C-A7B1-F77587221715}" type="presOf" srcId="{4F2B567D-3C8B-42E6-86D7-6FB5C93C622C}" destId="{768C4C5D-F576-481C-9CE8-E89E764500C1}" srcOrd="1" destOrd="0" presId="urn:microsoft.com/office/officeart/2005/8/layout/radial5"/>
    <dgm:cxn modelId="{18072CCF-7536-4B8C-A8BD-3FC02FB91875}" srcId="{FA57812C-1D6C-4CD1-B80A-0FD2892788EE}" destId="{D0084589-C699-4B7E-B4C4-81046A92E161}" srcOrd="5" destOrd="0" parTransId="{92970487-D580-427D-A712-0ABAEE5F44EB}" sibTransId="{5EB6B1CE-FD6E-4DC4-A5BA-7E506C63535E}"/>
    <dgm:cxn modelId="{36B92CD9-C0C3-4795-9A40-94352AA21685}" type="presOf" srcId="{356A89E0-2DC2-4188-91DE-80F2B928B5FE}" destId="{490ACE6F-5544-4D16-90B6-43702E21F4BF}" srcOrd="1" destOrd="0" presId="urn:microsoft.com/office/officeart/2005/8/layout/radial5"/>
    <dgm:cxn modelId="{DB6862D9-DB3B-4AF0-9C70-06149817CD7B}" type="presOf" srcId="{30B92564-A1B6-4EEF-AF29-7686F800A461}" destId="{44DC3ECE-7011-494C-ABE3-D0A9EFB2C4C3}" srcOrd="1" destOrd="0" presId="urn:microsoft.com/office/officeart/2005/8/layout/radial5"/>
    <dgm:cxn modelId="{0F9F26DC-948A-4239-BCEF-47A555014E1B}" type="presOf" srcId="{30B92564-A1B6-4EEF-AF29-7686F800A461}" destId="{EDBFEDD9-994F-4688-A7E9-61FC51368736}" srcOrd="0" destOrd="0" presId="urn:microsoft.com/office/officeart/2005/8/layout/radial5"/>
    <dgm:cxn modelId="{2BDFE1E7-F1E2-4D48-A45F-BAFBE6892D04}" type="presOf" srcId="{F321BE08-1DFF-423B-BBC1-3F04A437955A}" destId="{11E4438F-46D2-44C5-AB57-EB437E5DDDDB}" srcOrd="0" destOrd="0" presId="urn:microsoft.com/office/officeart/2005/8/layout/radial5"/>
    <dgm:cxn modelId="{637FE4F5-B211-4E9D-BE9C-AFD3500D9348}" type="presOf" srcId="{1BDFF249-A8AC-45E9-A16E-FAF077BC7FD7}" destId="{40286F98-4FE2-44A6-9861-93B55D6E5B6C}" srcOrd="1" destOrd="0" presId="urn:microsoft.com/office/officeart/2005/8/layout/radial5"/>
    <dgm:cxn modelId="{83F28AFC-8A4D-4D26-98CA-ACC9CEDDD83A}" srcId="{F3EC3665-9709-4312-BF6A-A8AB979BCFCE}" destId="{FA57812C-1D6C-4CD1-B80A-0FD2892788EE}" srcOrd="0" destOrd="0" parTransId="{33D0A70E-F111-4EBA-80F0-EDDDF84E8329}" sibTransId="{83065273-E191-4EC6-B2A1-3A7CE8E90B22}"/>
    <dgm:cxn modelId="{CAF834FF-2E5B-4280-A44A-077646837329}" type="presOf" srcId="{B9D4FAB1-B79A-40DF-BE36-E6B3AB9BF3E0}" destId="{4DF5ABB2-2043-4625-B46C-76F15F1DF151}" srcOrd="0" destOrd="0" presId="urn:microsoft.com/office/officeart/2005/8/layout/radial5"/>
    <dgm:cxn modelId="{E47B14E4-C659-4B92-A3C0-8A6879A15215}" type="presParOf" srcId="{5888AB38-6126-41E9-A08C-5564D8ED4A5C}" destId="{9BD5291A-8889-4F97-9AD4-195D0A9B196B}" srcOrd="0" destOrd="0" presId="urn:microsoft.com/office/officeart/2005/8/layout/radial5"/>
    <dgm:cxn modelId="{4448D6DE-39AE-4733-9286-A7E1DFB9A30A}" type="presParOf" srcId="{5888AB38-6126-41E9-A08C-5564D8ED4A5C}" destId="{E58ECCF4-CFEC-4777-8736-DAC4924DB920}" srcOrd="1" destOrd="0" presId="urn:microsoft.com/office/officeart/2005/8/layout/radial5"/>
    <dgm:cxn modelId="{174322E4-481F-4D82-8B29-5E58F37F4521}" type="presParOf" srcId="{E58ECCF4-CFEC-4777-8736-DAC4924DB920}" destId="{8EA965D1-1E59-4C82-8D1F-44090E24C626}" srcOrd="0" destOrd="0" presId="urn:microsoft.com/office/officeart/2005/8/layout/radial5"/>
    <dgm:cxn modelId="{BC4E1C4B-9FEE-4DA1-925E-8A532FD1E7E4}" type="presParOf" srcId="{5888AB38-6126-41E9-A08C-5564D8ED4A5C}" destId="{6F3D5B98-29E2-4A83-AF14-7E9AE380042F}" srcOrd="2" destOrd="0" presId="urn:microsoft.com/office/officeart/2005/8/layout/radial5"/>
    <dgm:cxn modelId="{A347580C-0E19-4D1D-9F04-AEF9F6DBC654}" type="presParOf" srcId="{5888AB38-6126-41E9-A08C-5564D8ED4A5C}" destId="{6C9AA04C-AD48-49D3-BC1F-E6CB6961E0A5}" srcOrd="3" destOrd="0" presId="urn:microsoft.com/office/officeart/2005/8/layout/radial5"/>
    <dgm:cxn modelId="{4C534D94-BB14-4D8F-B53C-FD4608462CD7}" type="presParOf" srcId="{6C9AA04C-AD48-49D3-BC1F-E6CB6961E0A5}" destId="{768C4C5D-F576-481C-9CE8-E89E764500C1}" srcOrd="0" destOrd="0" presId="urn:microsoft.com/office/officeart/2005/8/layout/radial5"/>
    <dgm:cxn modelId="{50EBC3E9-6C5F-43E8-B62F-1AD890C7F412}" type="presParOf" srcId="{5888AB38-6126-41E9-A08C-5564D8ED4A5C}" destId="{3B67C8C5-55CD-4A8D-B728-96409F52A46E}" srcOrd="4" destOrd="0" presId="urn:microsoft.com/office/officeart/2005/8/layout/radial5"/>
    <dgm:cxn modelId="{C547D8CD-DA22-4DE5-AB40-EB61C41C420E}" type="presParOf" srcId="{5888AB38-6126-41E9-A08C-5564D8ED4A5C}" destId="{EDBFEDD9-994F-4688-A7E9-61FC51368736}" srcOrd="5" destOrd="0" presId="urn:microsoft.com/office/officeart/2005/8/layout/radial5"/>
    <dgm:cxn modelId="{906D2FD6-92B9-4323-A9FE-368E16AD5C40}" type="presParOf" srcId="{EDBFEDD9-994F-4688-A7E9-61FC51368736}" destId="{44DC3ECE-7011-494C-ABE3-D0A9EFB2C4C3}" srcOrd="0" destOrd="0" presId="urn:microsoft.com/office/officeart/2005/8/layout/radial5"/>
    <dgm:cxn modelId="{AD09EF5F-0775-4E92-97FF-B27020633E4B}" type="presParOf" srcId="{5888AB38-6126-41E9-A08C-5564D8ED4A5C}" destId="{4DF5ABB2-2043-4625-B46C-76F15F1DF151}" srcOrd="6" destOrd="0" presId="urn:microsoft.com/office/officeart/2005/8/layout/radial5"/>
    <dgm:cxn modelId="{C50E746B-83F3-4CEB-95FF-F1C63CBFEDFD}" type="presParOf" srcId="{5888AB38-6126-41E9-A08C-5564D8ED4A5C}" destId="{7A021B78-F25C-4158-80F0-E5429360AEBD}" srcOrd="7" destOrd="0" presId="urn:microsoft.com/office/officeart/2005/8/layout/radial5"/>
    <dgm:cxn modelId="{207D552C-4455-44B4-9D1A-3DC6A52707CB}" type="presParOf" srcId="{7A021B78-F25C-4158-80F0-E5429360AEBD}" destId="{490ACE6F-5544-4D16-90B6-43702E21F4BF}" srcOrd="0" destOrd="0" presId="urn:microsoft.com/office/officeart/2005/8/layout/radial5"/>
    <dgm:cxn modelId="{A69BD703-E256-4672-B112-386C3ED33C0F}" type="presParOf" srcId="{5888AB38-6126-41E9-A08C-5564D8ED4A5C}" destId="{11E4438F-46D2-44C5-AB57-EB437E5DDDDB}" srcOrd="8" destOrd="0" presId="urn:microsoft.com/office/officeart/2005/8/layout/radial5"/>
    <dgm:cxn modelId="{6B5AE171-D881-4B4C-9A01-E64041EAF2E0}" type="presParOf" srcId="{5888AB38-6126-41E9-A08C-5564D8ED4A5C}" destId="{719214D8-F860-49DD-B1B2-A91F5C3637DD}" srcOrd="9" destOrd="0" presId="urn:microsoft.com/office/officeart/2005/8/layout/radial5"/>
    <dgm:cxn modelId="{EDBB9C75-70E2-440B-9197-F08830F9A825}" type="presParOf" srcId="{719214D8-F860-49DD-B1B2-A91F5C3637DD}" destId="{40286F98-4FE2-44A6-9861-93B55D6E5B6C}" srcOrd="0" destOrd="0" presId="urn:microsoft.com/office/officeart/2005/8/layout/radial5"/>
    <dgm:cxn modelId="{A7C55C9C-B654-40B2-8263-320504838068}" type="presParOf" srcId="{5888AB38-6126-41E9-A08C-5564D8ED4A5C}" destId="{83BD9475-6F93-4D18-A46D-EE49C0A1DB91}" srcOrd="10" destOrd="0" presId="urn:microsoft.com/office/officeart/2005/8/layout/radial5"/>
    <dgm:cxn modelId="{2C722DA5-8BD4-44E4-9C81-8178C8DEE46E}" type="presParOf" srcId="{5888AB38-6126-41E9-A08C-5564D8ED4A5C}" destId="{BE6E5D82-6613-46B7-B7D8-B075FB5C7EC9}" srcOrd="11" destOrd="0" presId="urn:microsoft.com/office/officeart/2005/8/layout/radial5"/>
    <dgm:cxn modelId="{2ACDDB43-9AFE-4461-94C0-3C819EFE6A2F}" type="presParOf" srcId="{BE6E5D82-6613-46B7-B7D8-B075FB5C7EC9}" destId="{2BDF1BD7-639D-4C94-8171-6ABE1D763C85}" srcOrd="0" destOrd="0" presId="urn:microsoft.com/office/officeart/2005/8/layout/radial5"/>
    <dgm:cxn modelId="{86C38BB4-9F94-4479-BE29-3973B46AD755}" type="presParOf" srcId="{5888AB38-6126-41E9-A08C-5564D8ED4A5C}" destId="{83B70E8C-DC01-4C98-8FF6-A42B629DDD5F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6E97078-9AAE-468F-993E-74F65834D86A}" type="doc">
      <dgm:prSet loTypeId="urn:microsoft.com/office/officeart/2008/layout/PictureAccentList" loCatId="picture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C78CCB08-1644-4712-97BD-4FD94C9DF9C6}">
      <dgm:prSet phldrT="[文字]"/>
      <dgm:spPr/>
      <dgm:t>
        <a:bodyPr/>
        <a:lstStyle/>
        <a:p>
          <a:r>
            <a:rPr lang="zh-TW" altLang="en-US" b="1" dirty="0"/>
            <a:t>留職停薪人員期間屆滿未復職</a:t>
          </a:r>
        </a:p>
      </dgm:t>
    </dgm:pt>
    <dgm:pt modelId="{824D2A12-BB4A-40FE-9D81-57B1D4D542A1}" type="parTrans" cxnId="{D90B1487-33DC-4E6C-B6AC-BEE33D59F705}">
      <dgm:prSet/>
      <dgm:spPr/>
      <dgm:t>
        <a:bodyPr/>
        <a:lstStyle/>
        <a:p>
          <a:endParaRPr lang="zh-TW" altLang="en-US"/>
        </a:p>
      </dgm:t>
    </dgm:pt>
    <dgm:pt modelId="{24E5DB39-76F2-4804-911A-6DD502EC8028}" type="sibTrans" cxnId="{D90B1487-33DC-4E6C-B6AC-BEE33D59F705}">
      <dgm:prSet/>
      <dgm:spPr/>
      <dgm:t>
        <a:bodyPr/>
        <a:lstStyle/>
        <a:p>
          <a:endParaRPr lang="zh-TW" altLang="en-US"/>
        </a:p>
      </dgm:t>
    </dgm:pt>
    <dgm:pt modelId="{B553CDAB-D4C7-401A-B219-37504C03019C}">
      <dgm:prSet phldrT="[文字]" custT="1"/>
      <dgm:spPr/>
      <dgm:t>
        <a:bodyPr/>
        <a:lstStyle/>
        <a:p>
          <a:r>
            <a:rPr lang="zh-TW" altLang="en-US" sz="2400" b="1" dirty="0"/>
            <a:t>公務人員留職停薪辦法第</a:t>
          </a:r>
          <a:r>
            <a:rPr lang="en-US" altLang="zh-TW" sz="2400" b="1" dirty="0"/>
            <a:t>7</a:t>
          </a:r>
          <a:r>
            <a:rPr lang="zh-TW" altLang="en-US" sz="2400" b="1" dirty="0"/>
            <a:t>條</a:t>
          </a:r>
        </a:p>
      </dgm:t>
    </dgm:pt>
    <dgm:pt modelId="{431693BD-0F53-4BE7-9F94-3AAA40BF7C07}" type="parTrans" cxnId="{9846FE3D-9584-4687-B649-44FD5BDE3847}">
      <dgm:prSet/>
      <dgm:spPr/>
      <dgm:t>
        <a:bodyPr/>
        <a:lstStyle/>
        <a:p>
          <a:endParaRPr lang="zh-TW" altLang="en-US"/>
        </a:p>
      </dgm:t>
    </dgm:pt>
    <dgm:pt modelId="{B62E5A8D-B79F-453C-8F6B-DDF56709ECBE}" type="sibTrans" cxnId="{9846FE3D-9584-4687-B649-44FD5BDE3847}">
      <dgm:prSet/>
      <dgm:spPr/>
      <dgm:t>
        <a:bodyPr/>
        <a:lstStyle/>
        <a:p>
          <a:endParaRPr lang="zh-TW" altLang="en-US"/>
        </a:p>
      </dgm:t>
    </dgm:pt>
    <dgm:pt modelId="{61EC4E46-39A0-4E81-A42A-1DE558450474}">
      <dgm:prSet phldrT="[文字]" custT="1"/>
      <dgm:spPr/>
      <dgm:t>
        <a:bodyPr/>
        <a:lstStyle/>
        <a:p>
          <a:r>
            <a:rPr lang="zh-TW" altLang="en-US" sz="2000" b="1" dirty="0"/>
            <a:t>留職停薪人員</a:t>
          </a:r>
          <a:r>
            <a:rPr lang="zh-TW" altLang="en-US" sz="2000" b="1" dirty="0">
              <a:solidFill>
                <a:srgbClr val="FF0000"/>
              </a:solidFill>
            </a:rPr>
            <a:t>服務機關</a:t>
          </a:r>
          <a:r>
            <a:rPr lang="zh-TW" altLang="en-US" sz="2000" b="1" dirty="0"/>
            <a:t>應於留職停薪期間</a:t>
          </a:r>
          <a:r>
            <a:rPr lang="zh-TW" altLang="en-US" sz="2000" b="1" dirty="0">
              <a:solidFill>
                <a:srgbClr val="FF0000"/>
              </a:solidFill>
            </a:rPr>
            <a:t>屆滿前</a:t>
          </a:r>
          <a:r>
            <a:rPr lang="en-US" altLang="zh-TW" sz="2000" b="1" dirty="0">
              <a:solidFill>
                <a:srgbClr val="FF0000"/>
              </a:solidFill>
            </a:rPr>
            <a:t>30</a:t>
          </a:r>
          <a:r>
            <a:rPr lang="zh-TW" altLang="en-US" sz="2000" b="1" dirty="0">
              <a:solidFill>
                <a:srgbClr val="FF0000"/>
              </a:solidFill>
            </a:rPr>
            <a:t>日</a:t>
          </a:r>
          <a:r>
            <a:rPr lang="zh-TW" altLang="en-US" sz="2000" b="1" dirty="0"/>
            <a:t>預為通知留職停薪人員</a:t>
          </a:r>
        </a:p>
      </dgm:t>
    </dgm:pt>
    <dgm:pt modelId="{E4E5F78F-CF6A-4737-9366-0033F70D8FE8}" type="parTrans" cxnId="{34478C6F-9515-4411-AB1A-9E66F2B46EE7}">
      <dgm:prSet/>
      <dgm:spPr/>
      <dgm:t>
        <a:bodyPr/>
        <a:lstStyle/>
        <a:p>
          <a:endParaRPr lang="zh-TW" altLang="en-US"/>
        </a:p>
      </dgm:t>
    </dgm:pt>
    <dgm:pt modelId="{775116FC-F432-4EBE-A7B7-30E102D78D7E}" type="sibTrans" cxnId="{34478C6F-9515-4411-AB1A-9E66F2B46EE7}">
      <dgm:prSet/>
      <dgm:spPr/>
      <dgm:t>
        <a:bodyPr/>
        <a:lstStyle/>
        <a:p>
          <a:endParaRPr lang="zh-TW" altLang="en-US"/>
        </a:p>
      </dgm:t>
    </dgm:pt>
    <dgm:pt modelId="{268F1636-1B91-4368-9843-202C64F0B119}">
      <dgm:prSet phldrT="[文字]" custT="1"/>
      <dgm:spPr/>
      <dgm:t>
        <a:bodyPr/>
        <a:lstStyle/>
        <a:p>
          <a:r>
            <a:rPr lang="zh-TW" altLang="en-US" sz="1800" b="1" dirty="0"/>
            <a:t>期滿均未辦理復職及回復，視同辭職</a:t>
          </a:r>
          <a:r>
            <a:rPr lang="en-US" altLang="zh-TW" sz="1800" b="1" dirty="0"/>
            <a:t>(</a:t>
          </a:r>
          <a:r>
            <a:rPr lang="zh-TW" altLang="en-US" sz="1800" b="1" dirty="0"/>
            <a:t>繕發派免建議函報府及檢附</a:t>
          </a:r>
          <a:r>
            <a:rPr lang="zh-TW" altLang="en-US" sz="1800" b="1" u="sng" dirty="0">
              <a:solidFill>
                <a:srgbClr val="FF0000"/>
              </a:solidFill>
            </a:rPr>
            <a:t>通知復職原函</a:t>
          </a:r>
          <a:r>
            <a:rPr lang="en-US" altLang="zh-TW" sz="1800" b="1" dirty="0"/>
            <a:t>)</a:t>
          </a:r>
          <a:endParaRPr lang="zh-TW" altLang="en-US" sz="1800" b="1" dirty="0"/>
        </a:p>
      </dgm:t>
    </dgm:pt>
    <dgm:pt modelId="{0D4625C0-1038-4FE6-9C6B-8BAEE9F1417D}" type="parTrans" cxnId="{C5DA306B-4C4F-44BA-8919-6DABB8DC8335}">
      <dgm:prSet/>
      <dgm:spPr/>
      <dgm:t>
        <a:bodyPr/>
        <a:lstStyle/>
        <a:p>
          <a:endParaRPr lang="zh-TW" altLang="en-US"/>
        </a:p>
      </dgm:t>
    </dgm:pt>
    <dgm:pt modelId="{2AB9ED5A-8BE5-48CF-A628-DF45BF4F1CBD}" type="sibTrans" cxnId="{C5DA306B-4C4F-44BA-8919-6DABB8DC8335}">
      <dgm:prSet/>
      <dgm:spPr/>
      <dgm:t>
        <a:bodyPr/>
        <a:lstStyle/>
        <a:p>
          <a:endParaRPr lang="zh-TW" altLang="en-US"/>
        </a:p>
      </dgm:t>
    </dgm:pt>
    <dgm:pt modelId="{E2F27E28-8F7B-4F97-9C1B-14F53E462CF0}">
      <dgm:prSet custT="1"/>
      <dgm:spPr/>
      <dgm:t>
        <a:bodyPr/>
        <a:lstStyle/>
        <a:p>
          <a:r>
            <a:rPr lang="zh-TW" altLang="en-US" sz="1800" b="1" dirty="0"/>
            <a:t>期滿仍未復職者，</a:t>
          </a:r>
          <a:r>
            <a:rPr lang="zh-TW" altLang="en-US" sz="1800" b="1" dirty="0">
              <a:solidFill>
                <a:srgbClr val="FF0000"/>
              </a:solidFill>
            </a:rPr>
            <a:t>發</a:t>
          </a:r>
          <a:r>
            <a:rPr lang="zh-TW" sz="1800" b="1" dirty="0">
              <a:solidFill>
                <a:srgbClr val="FF0000"/>
              </a:solidFill>
            </a:rPr>
            <a:t>文</a:t>
          </a:r>
          <a:r>
            <a:rPr lang="zh-TW" altLang="en-US" sz="1800" b="1" dirty="0">
              <a:solidFill>
                <a:srgbClr val="FF0000"/>
              </a:solidFill>
            </a:rPr>
            <a:t>請其</a:t>
          </a:r>
          <a:r>
            <a:rPr lang="en-US" sz="1800" b="1" dirty="0">
              <a:solidFill>
                <a:srgbClr val="FF0000"/>
              </a:solidFill>
            </a:rPr>
            <a:t>7</a:t>
          </a:r>
          <a:r>
            <a:rPr lang="zh-TW" sz="1800" b="1" dirty="0">
              <a:solidFill>
                <a:srgbClr val="FF0000"/>
              </a:solidFill>
            </a:rPr>
            <a:t>日內</a:t>
          </a:r>
          <a:r>
            <a:rPr lang="zh-TW" sz="1800" b="1" dirty="0"/>
            <a:t>敘明未依規定復職及不可抗力且不可歸責於己之事由</a:t>
          </a:r>
          <a:r>
            <a:rPr lang="en-US" altLang="zh-TW" sz="1800" b="1" dirty="0"/>
            <a:t>(</a:t>
          </a:r>
          <a:r>
            <a:rPr lang="zh-TW" altLang="en-US" sz="1800" b="1" dirty="0">
              <a:solidFill>
                <a:srgbClr val="FF0000"/>
              </a:solidFill>
            </a:rPr>
            <a:t>雙掛號簽收紀錄</a:t>
          </a:r>
          <a:r>
            <a:rPr lang="en-US" altLang="zh-TW" sz="1800" b="1" dirty="0"/>
            <a:t>)</a:t>
          </a:r>
          <a:r>
            <a:rPr lang="zh-TW" sz="1800" b="1" dirty="0"/>
            <a:t>。</a:t>
          </a:r>
        </a:p>
      </dgm:t>
    </dgm:pt>
    <dgm:pt modelId="{5F58A2D1-EDB9-411E-8DD6-85F2DF4F76A9}" type="parTrans" cxnId="{B41E8D7C-DD87-4E1C-B0DB-8F78EE599BBA}">
      <dgm:prSet/>
      <dgm:spPr/>
      <dgm:t>
        <a:bodyPr/>
        <a:lstStyle/>
        <a:p>
          <a:endParaRPr lang="zh-TW" altLang="en-US"/>
        </a:p>
      </dgm:t>
    </dgm:pt>
    <dgm:pt modelId="{B2FD4586-243D-49D5-8B07-2EB68ED61655}" type="sibTrans" cxnId="{B41E8D7C-DD87-4E1C-B0DB-8F78EE599BBA}">
      <dgm:prSet/>
      <dgm:spPr/>
      <dgm:t>
        <a:bodyPr/>
        <a:lstStyle/>
        <a:p>
          <a:endParaRPr lang="zh-TW" altLang="en-US"/>
        </a:p>
      </dgm:t>
    </dgm:pt>
    <dgm:pt modelId="{CDFD91CB-2AF3-4840-8E7A-B886AFF3BC8A}" type="pres">
      <dgm:prSet presAssocID="{16E97078-9AAE-468F-993E-74F65834D86A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DFDEC956-B9AD-48B4-88AD-960648E7AB0E}" type="pres">
      <dgm:prSet presAssocID="{C78CCB08-1644-4712-97BD-4FD94C9DF9C6}" presName="root" presStyleCnt="0">
        <dgm:presLayoutVars>
          <dgm:chMax/>
          <dgm:chPref val="4"/>
        </dgm:presLayoutVars>
      </dgm:prSet>
      <dgm:spPr/>
    </dgm:pt>
    <dgm:pt modelId="{BDEFF4BD-2E09-4EDE-A10F-0A1E35CD179B}" type="pres">
      <dgm:prSet presAssocID="{C78CCB08-1644-4712-97BD-4FD94C9DF9C6}" presName="rootComposite" presStyleCnt="0">
        <dgm:presLayoutVars/>
      </dgm:prSet>
      <dgm:spPr/>
    </dgm:pt>
    <dgm:pt modelId="{DA541042-CE06-44EF-AC89-B5C690C82978}" type="pres">
      <dgm:prSet presAssocID="{C78CCB08-1644-4712-97BD-4FD94C9DF9C6}" presName="rootText" presStyleLbl="node0" presStyleIdx="0" presStyleCnt="1">
        <dgm:presLayoutVars>
          <dgm:chMax/>
          <dgm:chPref val="4"/>
        </dgm:presLayoutVars>
      </dgm:prSet>
      <dgm:spPr/>
    </dgm:pt>
    <dgm:pt modelId="{89043186-22A9-424E-9269-249BA14F2E8F}" type="pres">
      <dgm:prSet presAssocID="{C78CCB08-1644-4712-97BD-4FD94C9DF9C6}" presName="childShape" presStyleCnt="0">
        <dgm:presLayoutVars>
          <dgm:chMax val="0"/>
          <dgm:chPref val="0"/>
        </dgm:presLayoutVars>
      </dgm:prSet>
      <dgm:spPr/>
    </dgm:pt>
    <dgm:pt modelId="{8250ADFF-8FBD-46EA-A261-C720EF8C70BA}" type="pres">
      <dgm:prSet presAssocID="{B553CDAB-D4C7-401A-B219-37504C03019C}" presName="childComposite" presStyleCnt="0">
        <dgm:presLayoutVars>
          <dgm:chMax val="0"/>
          <dgm:chPref val="0"/>
        </dgm:presLayoutVars>
      </dgm:prSet>
      <dgm:spPr/>
    </dgm:pt>
    <dgm:pt modelId="{FA46C6AC-E589-43BB-9444-E22C1BAD6FB1}" type="pres">
      <dgm:prSet presAssocID="{B553CDAB-D4C7-401A-B219-37504C03019C}" presName="Image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</dgm:pt>
    <dgm:pt modelId="{C04EB47C-4EFF-47C2-B29C-635381BE981A}" type="pres">
      <dgm:prSet presAssocID="{B553CDAB-D4C7-401A-B219-37504C03019C}" presName="childText" presStyleLbl="lnNode1" presStyleIdx="0" presStyleCnt="4">
        <dgm:presLayoutVars>
          <dgm:chMax val="0"/>
          <dgm:chPref val="0"/>
          <dgm:bulletEnabled val="1"/>
        </dgm:presLayoutVars>
      </dgm:prSet>
      <dgm:spPr/>
    </dgm:pt>
    <dgm:pt modelId="{23F1DECC-787B-4A19-9900-CA94C0E8E535}" type="pres">
      <dgm:prSet presAssocID="{61EC4E46-39A0-4E81-A42A-1DE558450474}" presName="childComposite" presStyleCnt="0">
        <dgm:presLayoutVars>
          <dgm:chMax val="0"/>
          <dgm:chPref val="0"/>
        </dgm:presLayoutVars>
      </dgm:prSet>
      <dgm:spPr/>
    </dgm:pt>
    <dgm:pt modelId="{56027AAD-4980-4F8A-8ED8-53045ADBD093}" type="pres">
      <dgm:prSet presAssocID="{61EC4E46-39A0-4E81-A42A-1DE558450474}" presName="Image" presStyleLbl="nod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</dgm:pt>
    <dgm:pt modelId="{D8A884DC-CC9A-4C57-9B89-1A1149615C04}" type="pres">
      <dgm:prSet presAssocID="{61EC4E46-39A0-4E81-A42A-1DE558450474}" presName="childText" presStyleLbl="lnNode1" presStyleIdx="1" presStyleCnt="4">
        <dgm:presLayoutVars>
          <dgm:chMax val="0"/>
          <dgm:chPref val="0"/>
          <dgm:bulletEnabled val="1"/>
        </dgm:presLayoutVars>
      </dgm:prSet>
      <dgm:spPr/>
    </dgm:pt>
    <dgm:pt modelId="{22B6CAEF-C76D-4E69-89FC-E805F70759D3}" type="pres">
      <dgm:prSet presAssocID="{E2F27E28-8F7B-4F97-9C1B-14F53E462CF0}" presName="childComposite" presStyleCnt="0">
        <dgm:presLayoutVars>
          <dgm:chMax val="0"/>
          <dgm:chPref val="0"/>
        </dgm:presLayoutVars>
      </dgm:prSet>
      <dgm:spPr/>
    </dgm:pt>
    <dgm:pt modelId="{B4F9CCCA-D6CF-4058-BDA7-24D81C1C842A}" type="pres">
      <dgm:prSet presAssocID="{E2F27E28-8F7B-4F97-9C1B-14F53E462CF0}" presName="Image" presStyleLbl="nod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A53E941F-0DDD-4969-8EF0-91D5BA4CE7CC}" type="pres">
      <dgm:prSet presAssocID="{E2F27E28-8F7B-4F97-9C1B-14F53E462CF0}" presName="childText" presStyleLbl="lnNode1" presStyleIdx="2" presStyleCnt="4" custLinFactNeighborX="-727" custLinFactNeighborY="3134">
        <dgm:presLayoutVars>
          <dgm:chMax val="0"/>
          <dgm:chPref val="0"/>
          <dgm:bulletEnabled val="1"/>
        </dgm:presLayoutVars>
      </dgm:prSet>
      <dgm:spPr/>
    </dgm:pt>
    <dgm:pt modelId="{6C4715AA-2B10-4266-85D0-A0A9601957E3}" type="pres">
      <dgm:prSet presAssocID="{268F1636-1B91-4368-9843-202C64F0B119}" presName="childComposite" presStyleCnt="0">
        <dgm:presLayoutVars>
          <dgm:chMax val="0"/>
          <dgm:chPref val="0"/>
        </dgm:presLayoutVars>
      </dgm:prSet>
      <dgm:spPr/>
    </dgm:pt>
    <dgm:pt modelId="{0C1CD78B-8C13-4367-BDF3-757151DA530F}" type="pres">
      <dgm:prSet presAssocID="{268F1636-1B91-4368-9843-202C64F0B119}" presName="Image" presStyleLbl="nod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</dgm:spPr>
    </dgm:pt>
    <dgm:pt modelId="{81FACE92-A04A-4DB2-8D4B-B9FF06702B70}" type="pres">
      <dgm:prSet presAssocID="{268F1636-1B91-4368-9843-202C64F0B119}" presName="childText" presStyleLbl="ln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656E700F-4300-4F93-9ABC-3351CE2532AA}" type="presOf" srcId="{16E97078-9AAE-468F-993E-74F65834D86A}" destId="{CDFD91CB-2AF3-4840-8E7A-B886AFF3BC8A}" srcOrd="0" destOrd="0" presId="urn:microsoft.com/office/officeart/2008/layout/PictureAccentList"/>
    <dgm:cxn modelId="{9846FE3D-9584-4687-B649-44FD5BDE3847}" srcId="{C78CCB08-1644-4712-97BD-4FD94C9DF9C6}" destId="{B553CDAB-D4C7-401A-B219-37504C03019C}" srcOrd="0" destOrd="0" parTransId="{431693BD-0F53-4BE7-9F94-3AAA40BF7C07}" sibTransId="{B62E5A8D-B79F-453C-8F6B-DDF56709ECBE}"/>
    <dgm:cxn modelId="{7FFE715B-054E-4F05-B98A-CB69FE214EE5}" type="presOf" srcId="{61EC4E46-39A0-4E81-A42A-1DE558450474}" destId="{D8A884DC-CC9A-4C57-9B89-1A1149615C04}" srcOrd="0" destOrd="0" presId="urn:microsoft.com/office/officeart/2008/layout/PictureAccentList"/>
    <dgm:cxn modelId="{C5DA306B-4C4F-44BA-8919-6DABB8DC8335}" srcId="{C78CCB08-1644-4712-97BD-4FD94C9DF9C6}" destId="{268F1636-1B91-4368-9843-202C64F0B119}" srcOrd="3" destOrd="0" parTransId="{0D4625C0-1038-4FE6-9C6B-8BAEE9F1417D}" sibTransId="{2AB9ED5A-8BE5-48CF-A628-DF45BF4F1CBD}"/>
    <dgm:cxn modelId="{C0BF9F6E-86C4-4364-B5AC-DE084823B2FE}" type="presOf" srcId="{C78CCB08-1644-4712-97BD-4FD94C9DF9C6}" destId="{DA541042-CE06-44EF-AC89-B5C690C82978}" srcOrd="0" destOrd="0" presId="urn:microsoft.com/office/officeart/2008/layout/PictureAccentList"/>
    <dgm:cxn modelId="{34478C6F-9515-4411-AB1A-9E66F2B46EE7}" srcId="{C78CCB08-1644-4712-97BD-4FD94C9DF9C6}" destId="{61EC4E46-39A0-4E81-A42A-1DE558450474}" srcOrd="1" destOrd="0" parTransId="{E4E5F78F-CF6A-4737-9366-0033F70D8FE8}" sibTransId="{775116FC-F432-4EBE-A7B7-30E102D78D7E}"/>
    <dgm:cxn modelId="{B41E8D7C-DD87-4E1C-B0DB-8F78EE599BBA}" srcId="{C78CCB08-1644-4712-97BD-4FD94C9DF9C6}" destId="{E2F27E28-8F7B-4F97-9C1B-14F53E462CF0}" srcOrd="2" destOrd="0" parTransId="{5F58A2D1-EDB9-411E-8DD6-85F2DF4F76A9}" sibTransId="{B2FD4586-243D-49D5-8B07-2EB68ED61655}"/>
    <dgm:cxn modelId="{D90B1487-33DC-4E6C-B6AC-BEE33D59F705}" srcId="{16E97078-9AAE-468F-993E-74F65834D86A}" destId="{C78CCB08-1644-4712-97BD-4FD94C9DF9C6}" srcOrd="0" destOrd="0" parTransId="{824D2A12-BB4A-40FE-9D81-57B1D4D542A1}" sibTransId="{24E5DB39-76F2-4804-911A-6DD502EC8028}"/>
    <dgm:cxn modelId="{2B0BB29B-B9A5-4D9F-93BF-D3B1932205A2}" type="presOf" srcId="{B553CDAB-D4C7-401A-B219-37504C03019C}" destId="{C04EB47C-4EFF-47C2-B29C-635381BE981A}" srcOrd="0" destOrd="0" presId="urn:microsoft.com/office/officeart/2008/layout/PictureAccentList"/>
    <dgm:cxn modelId="{D04891A1-CC39-41B0-B31F-412AD345E670}" type="presOf" srcId="{268F1636-1B91-4368-9843-202C64F0B119}" destId="{81FACE92-A04A-4DB2-8D4B-B9FF06702B70}" srcOrd="0" destOrd="0" presId="urn:microsoft.com/office/officeart/2008/layout/PictureAccentList"/>
    <dgm:cxn modelId="{EB9820AE-FC3D-4895-B0EE-A74898098585}" type="presOf" srcId="{E2F27E28-8F7B-4F97-9C1B-14F53E462CF0}" destId="{A53E941F-0DDD-4969-8EF0-91D5BA4CE7CC}" srcOrd="0" destOrd="0" presId="urn:microsoft.com/office/officeart/2008/layout/PictureAccentList"/>
    <dgm:cxn modelId="{46226708-8E1E-4F4E-8BD5-588D67296EBE}" type="presParOf" srcId="{CDFD91CB-2AF3-4840-8E7A-B886AFF3BC8A}" destId="{DFDEC956-B9AD-48B4-88AD-960648E7AB0E}" srcOrd="0" destOrd="0" presId="urn:microsoft.com/office/officeart/2008/layout/PictureAccentList"/>
    <dgm:cxn modelId="{2D145B92-1915-481D-91AC-6C6E13216A07}" type="presParOf" srcId="{DFDEC956-B9AD-48B4-88AD-960648E7AB0E}" destId="{BDEFF4BD-2E09-4EDE-A10F-0A1E35CD179B}" srcOrd="0" destOrd="0" presId="urn:microsoft.com/office/officeart/2008/layout/PictureAccentList"/>
    <dgm:cxn modelId="{A6D017A1-E655-4E69-B6E4-FF464A1AE7C5}" type="presParOf" srcId="{BDEFF4BD-2E09-4EDE-A10F-0A1E35CD179B}" destId="{DA541042-CE06-44EF-AC89-B5C690C82978}" srcOrd="0" destOrd="0" presId="urn:microsoft.com/office/officeart/2008/layout/PictureAccentList"/>
    <dgm:cxn modelId="{A20F27BE-0C37-4865-B14C-7CF31BB133F9}" type="presParOf" srcId="{DFDEC956-B9AD-48B4-88AD-960648E7AB0E}" destId="{89043186-22A9-424E-9269-249BA14F2E8F}" srcOrd="1" destOrd="0" presId="urn:microsoft.com/office/officeart/2008/layout/PictureAccentList"/>
    <dgm:cxn modelId="{4A6C7A1B-6571-40A9-806D-0C055FCF2722}" type="presParOf" srcId="{89043186-22A9-424E-9269-249BA14F2E8F}" destId="{8250ADFF-8FBD-46EA-A261-C720EF8C70BA}" srcOrd="0" destOrd="0" presId="urn:microsoft.com/office/officeart/2008/layout/PictureAccentList"/>
    <dgm:cxn modelId="{302DC42D-5A5D-419C-AAEE-A984D78BE09E}" type="presParOf" srcId="{8250ADFF-8FBD-46EA-A261-C720EF8C70BA}" destId="{FA46C6AC-E589-43BB-9444-E22C1BAD6FB1}" srcOrd="0" destOrd="0" presId="urn:microsoft.com/office/officeart/2008/layout/PictureAccentList"/>
    <dgm:cxn modelId="{F6F27B5C-8A8A-4A96-A672-B098001D8915}" type="presParOf" srcId="{8250ADFF-8FBD-46EA-A261-C720EF8C70BA}" destId="{C04EB47C-4EFF-47C2-B29C-635381BE981A}" srcOrd="1" destOrd="0" presId="urn:microsoft.com/office/officeart/2008/layout/PictureAccentList"/>
    <dgm:cxn modelId="{9AC9E78A-0745-44FB-AA8F-67D76C8C50C8}" type="presParOf" srcId="{89043186-22A9-424E-9269-249BA14F2E8F}" destId="{23F1DECC-787B-4A19-9900-CA94C0E8E535}" srcOrd="1" destOrd="0" presId="urn:microsoft.com/office/officeart/2008/layout/PictureAccentList"/>
    <dgm:cxn modelId="{4EE12628-F7C1-46F3-9058-C525F3D920E5}" type="presParOf" srcId="{23F1DECC-787B-4A19-9900-CA94C0E8E535}" destId="{56027AAD-4980-4F8A-8ED8-53045ADBD093}" srcOrd="0" destOrd="0" presId="urn:microsoft.com/office/officeart/2008/layout/PictureAccentList"/>
    <dgm:cxn modelId="{FC5F119F-6E38-401F-9BFE-612240FDD9D6}" type="presParOf" srcId="{23F1DECC-787B-4A19-9900-CA94C0E8E535}" destId="{D8A884DC-CC9A-4C57-9B89-1A1149615C04}" srcOrd="1" destOrd="0" presId="urn:microsoft.com/office/officeart/2008/layout/PictureAccentList"/>
    <dgm:cxn modelId="{0DA2E71A-62E3-4AEA-B743-57F3D0B42EB9}" type="presParOf" srcId="{89043186-22A9-424E-9269-249BA14F2E8F}" destId="{22B6CAEF-C76D-4E69-89FC-E805F70759D3}" srcOrd="2" destOrd="0" presId="urn:microsoft.com/office/officeart/2008/layout/PictureAccentList"/>
    <dgm:cxn modelId="{5D11EC47-CCBC-4E48-A548-18D150457EF3}" type="presParOf" srcId="{22B6CAEF-C76D-4E69-89FC-E805F70759D3}" destId="{B4F9CCCA-D6CF-4058-BDA7-24D81C1C842A}" srcOrd="0" destOrd="0" presId="urn:microsoft.com/office/officeart/2008/layout/PictureAccentList"/>
    <dgm:cxn modelId="{60A8C14A-2C8A-4FA3-A771-98562D688088}" type="presParOf" srcId="{22B6CAEF-C76D-4E69-89FC-E805F70759D3}" destId="{A53E941F-0DDD-4969-8EF0-91D5BA4CE7CC}" srcOrd="1" destOrd="0" presId="urn:microsoft.com/office/officeart/2008/layout/PictureAccentList"/>
    <dgm:cxn modelId="{04C28A00-4C90-4D34-A686-3766289DE8C8}" type="presParOf" srcId="{89043186-22A9-424E-9269-249BA14F2E8F}" destId="{6C4715AA-2B10-4266-85D0-A0A9601957E3}" srcOrd="3" destOrd="0" presId="urn:microsoft.com/office/officeart/2008/layout/PictureAccentList"/>
    <dgm:cxn modelId="{7FD5C2A1-AE25-4983-A51A-B595E73CCF3D}" type="presParOf" srcId="{6C4715AA-2B10-4266-85D0-A0A9601957E3}" destId="{0C1CD78B-8C13-4367-BDF3-757151DA530F}" srcOrd="0" destOrd="0" presId="urn:microsoft.com/office/officeart/2008/layout/PictureAccentList"/>
    <dgm:cxn modelId="{005E5CAB-2817-4693-AB60-0DC64FEF3DF2}" type="presParOf" srcId="{6C4715AA-2B10-4266-85D0-A0A9601957E3}" destId="{81FACE92-A04A-4DB2-8D4B-B9FF06702B70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899F157-3DB1-4A68-AEF7-29B47E3D9866}" type="doc">
      <dgm:prSet loTypeId="urn:microsoft.com/office/officeart/2008/layout/PictureStrips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834F90C0-21E3-4850-8213-DA7D6B3D30E9}">
      <dgm:prSet phldrT="[文字]" custT="1"/>
      <dgm:spPr/>
      <dgm:t>
        <a:bodyPr/>
        <a:lstStyle/>
        <a:p>
          <a:r>
            <a:rPr lang="zh-TW" altLang="en-US" sz="2800" b="1" dirty="0"/>
            <a:t>以留職停薪屆滿之</a:t>
          </a:r>
          <a:r>
            <a:rPr lang="zh-TW" altLang="en-US" sz="2800" b="1" u="sng" dirty="0">
              <a:solidFill>
                <a:srgbClr val="FF0000"/>
              </a:solidFill>
            </a:rPr>
            <a:t>次日</a:t>
          </a:r>
          <a:r>
            <a:rPr lang="zh-TW" altLang="en-US" sz="2800" b="1" dirty="0"/>
            <a:t>為辭職生效日</a:t>
          </a:r>
        </a:p>
      </dgm:t>
    </dgm:pt>
    <dgm:pt modelId="{5E5A1653-2A40-45B7-BD97-8B8D78C5F973}" type="parTrans" cxnId="{C4266AA4-BED3-4D2E-8053-569B41C3A017}">
      <dgm:prSet/>
      <dgm:spPr/>
      <dgm:t>
        <a:bodyPr/>
        <a:lstStyle/>
        <a:p>
          <a:endParaRPr lang="zh-TW" altLang="en-US"/>
        </a:p>
      </dgm:t>
    </dgm:pt>
    <dgm:pt modelId="{ABC22C6E-479D-4B37-90CB-7770A72361ED}" type="sibTrans" cxnId="{C4266AA4-BED3-4D2E-8053-569B41C3A017}">
      <dgm:prSet/>
      <dgm:spPr/>
      <dgm:t>
        <a:bodyPr/>
        <a:lstStyle/>
        <a:p>
          <a:endParaRPr lang="zh-TW" altLang="en-US"/>
        </a:p>
      </dgm:t>
    </dgm:pt>
    <dgm:pt modelId="{B752455C-3617-407D-B383-133FF4791B34}">
      <dgm:prSet phldrT="[文字]" custT="1"/>
      <dgm:spPr/>
      <dgm:t>
        <a:bodyPr/>
        <a:lstStyle/>
        <a:p>
          <a:r>
            <a:rPr lang="zh-TW" altLang="en-US" sz="2000" b="1" dirty="0"/>
            <a:t>公務人員辦理</a:t>
          </a:r>
          <a:r>
            <a:rPr lang="zh-TW" altLang="en-US" sz="2000" b="1" u="sng" dirty="0">
              <a:solidFill>
                <a:srgbClr val="FF0000"/>
              </a:solidFill>
            </a:rPr>
            <a:t>動態登記</a:t>
          </a:r>
        </a:p>
      </dgm:t>
    </dgm:pt>
    <dgm:pt modelId="{7F008B47-133D-40AC-B050-75002241D002}" type="parTrans" cxnId="{6BAFC660-25DA-4890-9499-7C4AF3B53302}">
      <dgm:prSet/>
      <dgm:spPr/>
      <dgm:t>
        <a:bodyPr/>
        <a:lstStyle/>
        <a:p>
          <a:endParaRPr lang="zh-TW" altLang="en-US"/>
        </a:p>
      </dgm:t>
    </dgm:pt>
    <dgm:pt modelId="{E45DED15-2931-4C22-AE1E-154D3307C140}" type="sibTrans" cxnId="{6BAFC660-25DA-4890-9499-7C4AF3B53302}">
      <dgm:prSet/>
      <dgm:spPr/>
      <dgm:t>
        <a:bodyPr/>
        <a:lstStyle/>
        <a:p>
          <a:endParaRPr lang="zh-TW" altLang="en-US"/>
        </a:p>
      </dgm:t>
    </dgm:pt>
    <dgm:pt modelId="{692C2882-06A3-4B9D-A833-A3DE361153A5}">
      <dgm:prSet phldrT="[文字]" custT="1"/>
      <dgm:spPr/>
      <dgm:t>
        <a:bodyPr/>
        <a:lstStyle/>
        <a:p>
          <a:r>
            <a:rPr lang="zh-TW" altLang="en-US" sz="2000" b="1" dirty="0"/>
            <a:t>約聘僱人員之留職停薪期間於</a:t>
          </a:r>
          <a:r>
            <a:rPr lang="zh-TW" altLang="en-US" sz="2000" b="1" u="sng" dirty="0">
              <a:solidFill>
                <a:srgbClr val="FF0000"/>
              </a:solidFill>
            </a:rPr>
            <a:t>契約有效期間內</a:t>
          </a:r>
        </a:p>
      </dgm:t>
    </dgm:pt>
    <dgm:pt modelId="{D0890C87-24D8-4D7C-BA22-987418595125}" type="parTrans" cxnId="{F100903E-982F-47EF-8779-4C11B3CA00CE}">
      <dgm:prSet/>
      <dgm:spPr/>
      <dgm:t>
        <a:bodyPr/>
        <a:lstStyle/>
        <a:p>
          <a:endParaRPr lang="zh-TW" altLang="en-US"/>
        </a:p>
      </dgm:t>
    </dgm:pt>
    <dgm:pt modelId="{B4D6DB65-109C-42C4-A717-1CBE96A57590}" type="sibTrans" cxnId="{F100903E-982F-47EF-8779-4C11B3CA00CE}">
      <dgm:prSet/>
      <dgm:spPr/>
      <dgm:t>
        <a:bodyPr/>
        <a:lstStyle/>
        <a:p>
          <a:endParaRPr lang="zh-TW" altLang="en-US"/>
        </a:p>
      </dgm:t>
    </dgm:pt>
    <dgm:pt modelId="{073228A5-D1FD-43F0-B71E-E2D3C75992F6}">
      <dgm:prSet phldrT="[文字]"/>
      <dgm:spPr/>
      <dgm:t>
        <a:bodyPr/>
        <a:lstStyle/>
        <a:p>
          <a:r>
            <a:rPr lang="zh-TW" altLang="en-US" b="1" dirty="0"/>
            <a:t>約僱職代於</a:t>
          </a:r>
          <a:r>
            <a:rPr lang="zh-TW" altLang="en-US" b="1" u="sng" dirty="0">
              <a:solidFill>
                <a:srgbClr val="FF0000"/>
              </a:solidFill>
            </a:rPr>
            <a:t>娩假</a:t>
          </a:r>
          <a:r>
            <a:rPr lang="zh-TW" altLang="en-US" b="1" dirty="0"/>
            <a:t>、</a:t>
          </a:r>
          <a:r>
            <a:rPr lang="zh-TW" altLang="en-US" b="1" u="sng" dirty="0">
              <a:solidFill>
                <a:srgbClr val="FF0000"/>
              </a:solidFill>
            </a:rPr>
            <a:t>安胎</a:t>
          </a:r>
          <a:r>
            <a:rPr lang="zh-TW" altLang="en-US" b="1" dirty="0"/>
            <a:t>及</a:t>
          </a:r>
          <a:r>
            <a:rPr lang="zh-TW" altLang="en-US" b="1" u="sng" dirty="0">
              <a:solidFill>
                <a:srgbClr val="FF0000"/>
              </a:solidFill>
            </a:rPr>
            <a:t>請流產假</a:t>
          </a:r>
          <a:r>
            <a:rPr lang="zh-TW" altLang="en-US" b="1" dirty="0"/>
            <a:t>期間同意放寬再進用約聘僱人員。</a:t>
          </a:r>
          <a:r>
            <a:rPr lang="en-US" altLang="zh-TW" b="1" dirty="0"/>
            <a:t>(</a:t>
          </a:r>
          <a:r>
            <a:rPr lang="zh-TW" altLang="en-US" b="1" u="sng" dirty="0"/>
            <a:t>無現職人員代理</a:t>
          </a:r>
          <a:r>
            <a:rPr lang="zh-TW" altLang="en-US" b="1" dirty="0"/>
            <a:t>及</a:t>
          </a:r>
          <a:r>
            <a:rPr lang="zh-TW" altLang="en-US" b="1" u="sng" dirty="0"/>
            <a:t>人事費可勻支</a:t>
          </a:r>
          <a:r>
            <a:rPr lang="en-US" altLang="zh-TW" b="1" dirty="0"/>
            <a:t>)</a:t>
          </a:r>
          <a:endParaRPr lang="zh-TW" altLang="en-US" b="1" dirty="0"/>
        </a:p>
      </dgm:t>
    </dgm:pt>
    <dgm:pt modelId="{D5A9183A-2B4F-42D9-8200-758B8227D58E}" type="parTrans" cxnId="{76817771-0758-4AF1-864E-4598B2431747}">
      <dgm:prSet/>
      <dgm:spPr/>
      <dgm:t>
        <a:bodyPr/>
        <a:lstStyle/>
        <a:p>
          <a:endParaRPr lang="zh-TW" altLang="en-US"/>
        </a:p>
      </dgm:t>
    </dgm:pt>
    <dgm:pt modelId="{6F212F6C-2745-4B88-BA5B-40E58FFAB837}" type="sibTrans" cxnId="{76817771-0758-4AF1-864E-4598B2431747}">
      <dgm:prSet/>
      <dgm:spPr/>
      <dgm:t>
        <a:bodyPr/>
        <a:lstStyle/>
        <a:p>
          <a:endParaRPr lang="zh-TW" altLang="en-US"/>
        </a:p>
      </dgm:t>
    </dgm:pt>
    <dgm:pt modelId="{83943C4D-36D8-40AA-84F8-245F5D104EA0}">
      <dgm:prSet phldrT="[文字]"/>
      <dgm:spPr/>
      <dgm:t>
        <a:bodyPr/>
        <a:lstStyle/>
        <a:p>
          <a:r>
            <a:rPr lang="zh-TW" altLang="en-US" b="1" dirty="0"/>
            <a:t>侍親要件</a:t>
          </a:r>
          <a:r>
            <a:rPr lang="en-US" altLang="zh-TW" b="1" dirty="0"/>
            <a:t>(1)</a:t>
          </a:r>
          <a:r>
            <a:rPr lang="zh-TW" altLang="en-US" b="1" dirty="0"/>
            <a:t>本人或配偶</a:t>
          </a:r>
          <a:r>
            <a:rPr lang="zh-TW" altLang="en-US" b="1" u="sng" dirty="0">
              <a:solidFill>
                <a:srgbClr val="FF0000"/>
              </a:solidFill>
            </a:rPr>
            <a:t>直系血親尊親屬</a:t>
          </a:r>
          <a:r>
            <a:rPr lang="en-US" altLang="zh-TW" b="1" dirty="0"/>
            <a:t>(2)</a:t>
          </a:r>
          <a:r>
            <a:rPr lang="zh-TW" altLang="en-US" b="1" u="sng" dirty="0">
              <a:solidFill>
                <a:srgbClr val="FF0000"/>
              </a:solidFill>
            </a:rPr>
            <a:t>年滿</a:t>
          </a:r>
          <a:r>
            <a:rPr lang="en-US" altLang="zh-TW" b="1" u="sng" dirty="0">
              <a:solidFill>
                <a:srgbClr val="FF0000"/>
              </a:solidFill>
            </a:rPr>
            <a:t>65</a:t>
          </a:r>
          <a:r>
            <a:rPr lang="zh-TW" altLang="en-US" b="1" u="sng" dirty="0">
              <a:solidFill>
                <a:srgbClr val="FF0000"/>
              </a:solidFill>
            </a:rPr>
            <a:t>歲</a:t>
          </a:r>
          <a:r>
            <a:rPr lang="zh-TW" altLang="en-US" b="1" dirty="0"/>
            <a:t>或</a:t>
          </a:r>
          <a:r>
            <a:rPr lang="zh-TW" altLang="en-US" b="1" u="sng" dirty="0">
              <a:solidFill>
                <a:srgbClr val="FF0000"/>
              </a:solidFill>
            </a:rPr>
            <a:t>重大傷病</a:t>
          </a:r>
          <a:r>
            <a:rPr lang="en-US" altLang="zh-TW" b="1" dirty="0"/>
            <a:t>(3)</a:t>
          </a:r>
          <a:r>
            <a:rPr lang="zh-TW" altLang="en-US" b="1" dirty="0"/>
            <a:t>機關</a:t>
          </a:r>
          <a:r>
            <a:rPr lang="zh-TW" altLang="en-US" b="1" u="sng" dirty="0">
              <a:solidFill>
                <a:srgbClr val="FF0000"/>
              </a:solidFill>
            </a:rPr>
            <a:t>業務考量權責辦理</a:t>
          </a:r>
        </a:p>
      </dgm:t>
    </dgm:pt>
    <dgm:pt modelId="{894C2B7F-BFA8-4E77-ABFF-424391FAA62B}" type="parTrans" cxnId="{4A997E56-3BFC-451A-A0AB-D2348C71B740}">
      <dgm:prSet/>
      <dgm:spPr/>
      <dgm:t>
        <a:bodyPr/>
        <a:lstStyle/>
        <a:p>
          <a:endParaRPr lang="zh-TW" altLang="en-US"/>
        </a:p>
      </dgm:t>
    </dgm:pt>
    <dgm:pt modelId="{C86A3BFD-2511-4C70-9953-8CE826DCE838}" type="sibTrans" cxnId="{4A997E56-3BFC-451A-A0AB-D2348C71B740}">
      <dgm:prSet/>
      <dgm:spPr/>
      <dgm:t>
        <a:bodyPr/>
        <a:lstStyle/>
        <a:p>
          <a:endParaRPr lang="zh-TW" altLang="en-US"/>
        </a:p>
      </dgm:t>
    </dgm:pt>
    <dgm:pt modelId="{F91C452E-FCFA-435C-96C3-7AD5B99135FA}">
      <dgm:prSet phldrT="[文字]"/>
      <dgm:spPr/>
      <dgm:t>
        <a:bodyPr/>
        <a:lstStyle/>
        <a:p>
          <a:r>
            <a:rPr lang="zh-TW" altLang="en-US" dirty="0"/>
            <a:t>育嬰：</a:t>
          </a:r>
          <a:r>
            <a:rPr lang="en-US" altLang="zh-TW" dirty="0"/>
            <a:t>(1</a:t>
          </a:r>
          <a:r>
            <a:rPr lang="en-US" altLang="zh-TW" dirty="0">
              <a:sym typeface="Wingdings" panose="05000000000000000000" pitchFamily="2" charset="2"/>
            </a:rPr>
            <a:t>)</a:t>
          </a:r>
          <a:r>
            <a:rPr lang="zh-TW" altLang="en-US" b="1" u="sng" dirty="0">
              <a:solidFill>
                <a:srgbClr val="FF0000"/>
              </a:solidFill>
            </a:rPr>
            <a:t>三足歲以下</a:t>
          </a:r>
          <a:r>
            <a:rPr lang="zh-TW" altLang="en-US" dirty="0"/>
            <a:t>子女，以本人或配偶之一方申請為限。</a:t>
          </a:r>
          <a:r>
            <a:rPr lang="en-US" altLang="zh-TW" dirty="0"/>
            <a:t>(2)</a:t>
          </a:r>
          <a:r>
            <a:rPr lang="zh-TW" altLang="en-US" b="1" u="sng" dirty="0">
              <a:solidFill>
                <a:srgbClr val="FF0000"/>
              </a:solidFill>
            </a:rPr>
            <a:t>機關不得拒絕。</a:t>
          </a:r>
        </a:p>
      </dgm:t>
    </dgm:pt>
    <dgm:pt modelId="{2331739A-D432-4B69-871D-B9D7CE476DF2}" type="parTrans" cxnId="{C95B1A20-9851-41E3-A40D-AEDDC6D5F7E0}">
      <dgm:prSet/>
      <dgm:spPr/>
      <dgm:t>
        <a:bodyPr/>
        <a:lstStyle/>
        <a:p>
          <a:endParaRPr lang="zh-TW" altLang="en-US"/>
        </a:p>
      </dgm:t>
    </dgm:pt>
    <dgm:pt modelId="{A4228C39-85AB-47AD-9D83-9030F38C4A9C}" type="sibTrans" cxnId="{C95B1A20-9851-41E3-A40D-AEDDC6D5F7E0}">
      <dgm:prSet/>
      <dgm:spPr/>
      <dgm:t>
        <a:bodyPr/>
        <a:lstStyle/>
        <a:p>
          <a:endParaRPr lang="zh-TW" altLang="en-US"/>
        </a:p>
      </dgm:t>
    </dgm:pt>
    <dgm:pt modelId="{10893962-6B56-4649-A2DC-869C0AF2BC68}" type="pres">
      <dgm:prSet presAssocID="{6899F157-3DB1-4A68-AEF7-29B47E3D9866}" presName="Name0" presStyleCnt="0">
        <dgm:presLayoutVars>
          <dgm:dir/>
          <dgm:resizeHandles val="exact"/>
        </dgm:presLayoutVars>
      </dgm:prSet>
      <dgm:spPr/>
    </dgm:pt>
    <dgm:pt modelId="{5A86D16E-ED90-4E4A-ADD7-828C8BCDB9CF}" type="pres">
      <dgm:prSet presAssocID="{834F90C0-21E3-4850-8213-DA7D6B3D30E9}" presName="composite" presStyleCnt="0"/>
      <dgm:spPr/>
    </dgm:pt>
    <dgm:pt modelId="{021848F1-697A-4160-B540-D1606ED23CD4}" type="pres">
      <dgm:prSet presAssocID="{834F90C0-21E3-4850-8213-DA7D6B3D30E9}" presName="rect1" presStyleLbl="trAlignAcc1" presStyleIdx="0" presStyleCnt="6">
        <dgm:presLayoutVars>
          <dgm:bulletEnabled val="1"/>
        </dgm:presLayoutVars>
      </dgm:prSet>
      <dgm:spPr/>
    </dgm:pt>
    <dgm:pt modelId="{B6EDD23A-6D64-46A5-9E93-FA65B8E832B1}" type="pres">
      <dgm:prSet presAssocID="{834F90C0-21E3-4850-8213-DA7D6B3D30E9}" presName="rect2" presStyleLbl="fgImgPlace1" presStyleIdx="0" presStyleCnt="6" custLinFactNeighborX="3920" custLinFactNeighborY="-52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  <dgm:pt modelId="{E8BAAA92-ABD8-410A-B1EF-ECC1094F1ACB}" type="pres">
      <dgm:prSet presAssocID="{ABC22C6E-479D-4B37-90CB-7770A72361ED}" presName="sibTrans" presStyleCnt="0"/>
      <dgm:spPr/>
    </dgm:pt>
    <dgm:pt modelId="{36DFFF98-23B6-41F7-B0D4-BF132F0F9019}" type="pres">
      <dgm:prSet presAssocID="{B752455C-3617-407D-B383-133FF4791B34}" presName="composite" presStyleCnt="0"/>
      <dgm:spPr/>
    </dgm:pt>
    <dgm:pt modelId="{8FD1E98C-3A06-4933-82FA-6459C09A89BB}" type="pres">
      <dgm:prSet presAssocID="{B752455C-3617-407D-B383-133FF4791B34}" presName="rect1" presStyleLbl="trAlignAcc1" presStyleIdx="1" presStyleCnt="6">
        <dgm:presLayoutVars>
          <dgm:bulletEnabled val="1"/>
        </dgm:presLayoutVars>
      </dgm:prSet>
      <dgm:spPr/>
    </dgm:pt>
    <dgm:pt modelId="{52094224-5393-4D75-95AF-B439D96C2528}" type="pres">
      <dgm:prSet presAssocID="{B752455C-3617-407D-B383-133FF4791B34}" presName="rect2" presStyleLbl="fgImgPlace1" presStyleIdx="1" presStyleCnt="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1000" r="-41000"/>
          </a:stretch>
        </a:blipFill>
      </dgm:spPr>
    </dgm:pt>
    <dgm:pt modelId="{59128A97-D7EE-424E-8EEA-D5E585740DF5}" type="pres">
      <dgm:prSet presAssocID="{E45DED15-2931-4C22-AE1E-154D3307C140}" presName="sibTrans" presStyleCnt="0"/>
      <dgm:spPr/>
    </dgm:pt>
    <dgm:pt modelId="{F3626C27-7A66-440B-80D9-9F533AE2CDC1}" type="pres">
      <dgm:prSet presAssocID="{692C2882-06A3-4B9D-A833-A3DE361153A5}" presName="composite" presStyleCnt="0"/>
      <dgm:spPr/>
    </dgm:pt>
    <dgm:pt modelId="{EB38C9BB-F32E-416C-A44C-CF38CCEA0462}" type="pres">
      <dgm:prSet presAssocID="{692C2882-06A3-4B9D-A833-A3DE361153A5}" presName="rect1" presStyleLbl="trAlignAcc1" presStyleIdx="2" presStyleCnt="6" custLinFactNeighborX="487" custLinFactNeighborY="7091">
        <dgm:presLayoutVars>
          <dgm:bulletEnabled val="1"/>
        </dgm:presLayoutVars>
      </dgm:prSet>
      <dgm:spPr/>
    </dgm:pt>
    <dgm:pt modelId="{A5995E27-946E-4079-8BF5-9320D52855D9}" type="pres">
      <dgm:prSet presAssocID="{692C2882-06A3-4B9D-A833-A3DE361153A5}" presName="rect2" presStyleLbl="fgImgPlace1" presStyleIdx="2" presStyleCnt="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4593A301-7807-4F66-A05E-798B5AFC9B7E}" type="pres">
      <dgm:prSet presAssocID="{B4D6DB65-109C-42C4-A717-1CBE96A57590}" presName="sibTrans" presStyleCnt="0"/>
      <dgm:spPr/>
    </dgm:pt>
    <dgm:pt modelId="{B15CFEAC-214D-4FD3-B6B2-B37DC2DD342E}" type="pres">
      <dgm:prSet presAssocID="{83943C4D-36D8-40AA-84F8-245F5D104EA0}" presName="composite" presStyleCnt="0"/>
      <dgm:spPr/>
    </dgm:pt>
    <dgm:pt modelId="{0339AADE-D004-40D3-92BE-AD3B423BBEDD}" type="pres">
      <dgm:prSet presAssocID="{83943C4D-36D8-40AA-84F8-245F5D104EA0}" presName="rect1" presStyleLbl="trAlignAcc1" presStyleIdx="3" presStyleCnt="6" custLinFactNeighborX="1130" custLinFactNeighborY="7091">
        <dgm:presLayoutVars>
          <dgm:bulletEnabled val="1"/>
        </dgm:presLayoutVars>
      </dgm:prSet>
      <dgm:spPr/>
    </dgm:pt>
    <dgm:pt modelId="{5DF1B304-F390-4C2A-95B8-C78280F9BE65}" type="pres">
      <dgm:prSet presAssocID="{83943C4D-36D8-40AA-84F8-245F5D104EA0}" presName="rect2" presStyleLbl="fgImgPlace1" presStyleIdx="3" presStyleCnt="6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6000" r="-66000"/>
          </a:stretch>
        </a:blipFill>
      </dgm:spPr>
    </dgm:pt>
    <dgm:pt modelId="{4E34FD51-6A87-4423-9A26-8C9440C9769B}" type="pres">
      <dgm:prSet presAssocID="{C86A3BFD-2511-4C70-9953-8CE826DCE838}" presName="sibTrans" presStyleCnt="0"/>
      <dgm:spPr/>
    </dgm:pt>
    <dgm:pt modelId="{14E82D1B-226E-42FA-A809-678CA639FF7A}" type="pres">
      <dgm:prSet presAssocID="{F91C452E-FCFA-435C-96C3-7AD5B99135FA}" presName="composite" presStyleCnt="0"/>
      <dgm:spPr/>
    </dgm:pt>
    <dgm:pt modelId="{7489F541-8B98-4430-867B-815499ED5C8C}" type="pres">
      <dgm:prSet presAssocID="{F91C452E-FCFA-435C-96C3-7AD5B99135FA}" presName="rect1" presStyleLbl="trAlignAcc1" presStyleIdx="4" presStyleCnt="6" custLinFactNeighborX="-1411" custLinFactNeighborY="2676">
        <dgm:presLayoutVars>
          <dgm:bulletEnabled val="1"/>
        </dgm:presLayoutVars>
      </dgm:prSet>
      <dgm:spPr/>
    </dgm:pt>
    <dgm:pt modelId="{4D036568-041A-4D54-B445-626ECA6C1ADD}" type="pres">
      <dgm:prSet presAssocID="{F91C452E-FCFA-435C-96C3-7AD5B99135FA}" presName="rect2" presStyleLbl="fgImgPlace1" presStyleIdx="4" presStyleCnt="6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B39B6506-77A3-4A8B-B012-DF0EE594BAE3}" type="pres">
      <dgm:prSet presAssocID="{A4228C39-85AB-47AD-9D83-9030F38C4A9C}" presName="sibTrans" presStyleCnt="0"/>
      <dgm:spPr/>
    </dgm:pt>
    <dgm:pt modelId="{51300E4B-2004-4A9A-9D3D-4C7426018CF8}" type="pres">
      <dgm:prSet presAssocID="{073228A5-D1FD-43F0-B71E-E2D3C75992F6}" presName="composite" presStyleCnt="0"/>
      <dgm:spPr/>
    </dgm:pt>
    <dgm:pt modelId="{BD05BAB2-72CA-41FB-990F-D6FC56D74694}" type="pres">
      <dgm:prSet presAssocID="{073228A5-D1FD-43F0-B71E-E2D3C75992F6}" presName="rect1" presStyleLbl="trAlignAcc1" presStyleIdx="5" presStyleCnt="6" custLinFactNeighborX="1130" custLinFactNeighborY="2675">
        <dgm:presLayoutVars>
          <dgm:bulletEnabled val="1"/>
        </dgm:presLayoutVars>
      </dgm:prSet>
      <dgm:spPr/>
    </dgm:pt>
    <dgm:pt modelId="{18DA1D68-FA93-453E-815C-919DE4E88532}" type="pres">
      <dgm:prSet presAssocID="{073228A5-D1FD-43F0-B71E-E2D3C75992F6}" presName="rect2" presStyleLbl="fgImgPlace1" presStyleIdx="5" presStyleCnt="6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</dgm:spPr>
    </dgm:pt>
  </dgm:ptLst>
  <dgm:cxnLst>
    <dgm:cxn modelId="{58AAA61B-D80C-47DA-92F1-FB7C77479715}" type="presOf" srcId="{073228A5-D1FD-43F0-B71E-E2D3C75992F6}" destId="{BD05BAB2-72CA-41FB-990F-D6FC56D74694}" srcOrd="0" destOrd="0" presId="urn:microsoft.com/office/officeart/2008/layout/PictureStrips"/>
    <dgm:cxn modelId="{C95B1A20-9851-41E3-A40D-AEDDC6D5F7E0}" srcId="{6899F157-3DB1-4A68-AEF7-29B47E3D9866}" destId="{F91C452E-FCFA-435C-96C3-7AD5B99135FA}" srcOrd="4" destOrd="0" parTransId="{2331739A-D432-4B69-871D-B9D7CE476DF2}" sibTransId="{A4228C39-85AB-47AD-9D83-9030F38C4A9C}"/>
    <dgm:cxn modelId="{4F7AB225-2B9D-4712-867A-657463D48DB7}" type="presOf" srcId="{6899F157-3DB1-4A68-AEF7-29B47E3D9866}" destId="{10893962-6B56-4649-A2DC-869C0AF2BC68}" srcOrd="0" destOrd="0" presId="urn:microsoft.com/office/officeart/2008/layout/PictureStrips"/>
    <dgm:cxn modelId="{3A3F262A-2129-48CC-A3FF-794046BBE684}" type="presOf" srcId="{834F90C0-21E3-4850-8213-DA7D6B3D30E9}" destId="{021848F1-697A-4160-B540-D1606ED23CD4}" srcOrd="0" destOrd="0" presId="urn:microsoft.com/office/officeart/2008/layout/PictureStrips"/>
    <dgm:cxn modelId="{F100903E-982F-47EF-8779-4C11B3CA00CE}" srcId="{6899F157-3DB1-4A68-AEF7-29B47E3D9866}" destId="{692C2882-06A3-4B9D-A833-A3DE361153A5}" srcOrd="2" destOrd="0" parTransId="{D0890C87-24D8-4D7C-BA22-987418595125}" sibTransId="{B4D6DB65-109C-42C4-A717-1CBE96A57590}"/>
    <dgm:cxn modelId="{4530EF3E-46AD-4C61-BC85-E472939818D6}" type="presOf" srcId="{83943C4D-36D8-40AA-84F8-245F5D104EA0}" destId="{0339AADE-D004-40D3-92BE-AD3B423BBEDD}" srcOrd="0" destOrd="0" presId="urn:microsoft.com/office/officeart/2008/layout/PictureStrips"/>
    <dgm:cxn modelId="{6BAFC660-25DA-4890-9499-7C4AF3B53302}" srcId="{6899F157-3DB1-4A68-AEF7-29B47E3D9866}" destId="{B752455C-3617-407D-B383-133FF4791B34}" srcOrd="1" destOrd="0" parTransId="{7F008B47-133D-40AC-B050-75002241D002}" sibTransId="{E45DED15-2931-4C22-AE1E-154D3307C140}"/>
    <dgm:cxn modelId="{76817771-0758-4AF1-864E-4598B2431747}" srcId="{6899F157-3DB1-4A68-AEF7-29B47E3D9866}" destId="{073228A5-D1FD-43F0-B71E-E2D3C75992F6}" srcOrd="5" destOrd="0" parTransId="{D5A9183A-2B4F-42D9-8200-758B8227D58E}" sibTransId="{6F212F6C-2745-4B88-BA5B-40E58FFAB837}"/>
    <dgm:cxn modelId="{7656C872-903E-4EEC-AFF4-9548B0A501F3}" type="presOf" srcId="{F91C452E-FCFA-435C-96C3-7AD5B99135FA}" destId="{7489F541-8B98-4430-867B-815499ED5C8C}" srcOrd="0" destOrd="0" presId="urn:microsoft.com/office/officeart/2008/layout/PictureStrips"/>
    <dgm:cxn modelId="{4A997E56-3BFC-451A-A0AB-D2348C71B740}" srcId="{6899F157-3DB1-4A68-AEF7-29B47E3D9866}" destId="{83943C4D-36D8-40AA-84F8-245F5D104EA0}" srcOrd="3" destOrd="0" parTransId="{894C2B7F-BFA8-4E77-ABFF-424391FAA62B}" sibTransId="{C86A3BFD-2511-4C70-9953-8CE826DCE838}"/>
    <dgm:cxn modelId="{AD7C7F84-8F07-4BAF-B6E1-AFE524250AED}" type="presOf" srcId="{B752455C-3617-407D-B383-133FF4791B34}" destId="{8FD1E98C-3A06-4933-82FA-6459C09A89BB}" srcOrd="0" destOrd="0" presId="urn:microsoft.com/office/officeart/2008/layout/PictureStrips"/>
    <dgm:cxn modelId="{C4266AA4-BED3-4D2E-8053-569B41C3A017}" srcId="{6899F157-3DB1-4A68-AEF7-29B47E3D9866}" destId="{834F90C0-21E3-4850-8213-DA7D6B3D30E9}" srcOrd="0" destOrd="0" parTransId="{5E5A1653-2A40-45B7-BD97-8B8D78C5F973}" sibTransId="{ABC22C6E-479D-4B37-90CB-7770A72361ED}"/>
    <dgm:cxn modelId="{D1158DBB-A03A-44B0-93D3-469BAB9521D9}" type="presOf" srcId="{692C2882-06A3-4B9D-A833-A3DE361153A5}" destId="{EB38C9BB-F32E-416C-A44C-CF38CCEA0462}" srcOrd="0" destOrd="0" presId="urn:microsoft.com/office/officeart/2008/layout/PictureStrips"/>
    <dgm:cxn modelId="{44DC403C-4D19-430E-94B6-64E0CC6F34F9}" type="presParOf" srcId="{10893962-6B56-4649-A2DC-869C0AF2BC68}" destId="{5A86D16E-ED90-4E4A-ADD7-828C8BCDB9CF}" srcOrd="0" destOrd="0" presId="urn:microsoft.com/office/officeart/2008/layout/PictureStrips"/>
    <dgm:cxn modelId="{9B79DD49-8198-4FEE-BDBC-8AB6C3BAFC14}" type="presParOf" srcId="{5A86D16E-ED90-4E4A-ADD7-828C8BCDB9CF}" destId="{021848F1-697A-4160-B540-D1606ED23CD4}" srcOrd="0" destOrd="0" presId="urn:microsoft.com/office/officeart/2008/layout/PictureStrips"/>
    <dgm:cxn modelId="{ABAC069F-8D02-4AC7-9AFE-B6D4B3C447DD}" type="presParOf" srcId="{5A86D16E-ED90-4E4A-ADD7-828C8BCDB9CF}" destId="{B6EDD23A-6D64-46A5-9E93-FA65B8E832B1}" srcOrd="1" destOrd="0" presId="urn:microsoft.com/office/officeart/2008/layout/PictureStrips"/>
    <dgm:cxn modelId="{EFADA308-A7A0-4D7B-876F-C013FA55FACB}" type="presParOf" srcId="{10893962-6B56-4649-A2DC-869C0AF2BC68}" destId="{E8BAAA92-ABD8-410A-B1EF-ECC1094F1ACB}" srcOrd="1" destOrd="0" presId="urn:microsoft.com/office/officeart/2008/layout/PictureStrips"/>
    <dgm:cxn modelId="{6F43B292-7ADD-4031-B64A-2E9304062655}" type="presParOf" srcId="{10893962-6B56-4649-A2DC-869C0AF2BC68}" destId="{36DFFF98-23B6-41F7-B0D4-BF132F0F9019}" srcOrd="2" destOrd="0" presId="urn:microsoft.com/office/officeart/2008/layout/PictureStrips"/>
    <dgm:cxn modelId="{658B54C5-FAAA-4709-B120-24D2EF8B9E39}" type="presParOf" srcId="{36DFFF98-23B6-41F7-B0D4-BF132F0F9019}" destId="{8FD1E98C-3A06-4933-82FA-6459C09A89BB}" srcOrd="0" destOrd="0" presId="urn:microsoft.com/office/officeart/2008/layout/PictureStrips"/>
    <dgm:cxn modelId="{C59AC2D4-BBD6-4F00-99C0-4A13CC81B213}" type="presParOf" srcId="{36DFFF98-23B6-41F7-B0D4-BF132F0F9019}" destId="{52094224-5393-4D75-95AF-B439D96C2528}" srcOrd="1" destOrd="0" presId="urn:microsoft.com/office/officeart/2008/layout/PictureStrips"/>
    <dgm:cxn modelId="{3B962D27-7C10-4323-A57D-E5B193C65137}" type="presParOf" srcId="{10893962-6B56-4649-A2DC-869C0AF2BC68}" destId="{59128A97-D7EE-424E-8EEA-D5E585740DF5}" srcOrd="3" destOrd="0" presId="urn:microsoft.com/office/officeart/2008/layout/PictureStrips"/>
    <dgm:cxn modelId="{CF498658-A320-4FE9-AB18-57CD63FEB1F1}" type="presParOf" srcId="{10893962-6B56-4649-A2DC-869C0AF2BC68}" destId="{F3626C27-7A66-440B-80D9-9F533AE2CDC1}" srcOrd="4" destOrd="0" presId="urn:microsoft.com/office/officeart/2008/layout/PictureStrips"/>
    <dgm:cxn modelId="{03B0A53A-2364-45E6-95D4-C1645A196E33}" type="presParOf" srcId="{F3626C27-7A66-440B-80D9-9F533AE2CDC1}" destId="{EB38C9BB-F32E-416C-A44C-CF38CCEA0462}" srcOrd="0" destOrd="0" presId="urn:microsoft.com/office/officeart/2008/layout/PictureStrips"/>
    <dgm:cxn modelId="{B37E93C3-AE68-4F19-B198-62CD9DE932F9}" type="presParOf" srcId="{F3626C27-7A66-440B-80D9-9F533AE2CDC1}" destId="{A5995E27-946E-4079-8BF5-9320D52855D9}" srcOrd="1" destOrd="0" presId="urn:microsoft.com/office/officeart/2008/layout/PictureStrips"/>
    <dgm:cxn modelId="{ECE75D1E-0CB1-4682-B491-C66C7BFAE6FA}" type="presParOf" srcId="{10893962-6B56-4649-A2DC-869C0AF2BC68}" destId="{4593A301-7807-4F66-A05E-798B5AFC9B7E}" srcOrd="5" destOrd="0" presId="urn:microsoft.com/office/officeart/2008/layout/PictureStrips"/>
    <dgm:cxn modelId="{5C6E7922-659A-4EF2-B06A-115D080A6253}" type="presParOf" srcId="{10893962-6B56-4649-A2DC-869C0AF2BC68}" destId="{B15CFEAC-214D-4FD3-B6B2-B37DC2DD342E}" srcOrd="6" destOrd="0" presId="urn:microsoft.com/office/officeart/2008/layout/PictureStrips"/>
    <dgm:cxn modelId="{B621CEA7-4BF4-4B95-BA1B-72E8BECD3BF4}" type="presParOf" srcId="{B15CFEAC-214D-4FD3-B6B2-B37DC2DD342E}" destId="{0339AADE-D004-40D3-92BE-AD3B423BBEDD}" srcOrd="0" destOrd="0" presId="urn:microsoft.com/office/officeart/2008/layout/PictureStrips"/>
    <dgm:cxn modelId="{4A74ACBC-1E99-4F80-9011-2FB95F6CD0FB}" type="presParOf" srcId="{B15CFEAC-214D-4FD3-B6B2-B37DC2DD342E}" destId="{5DF1B304-F390-4C2A-95B8-C78280F9BE65}" srcOrd="1" destOrd="0" presId="urn:microsoft.com/office/officeart/2008/layout/PictureStrips"/>
    <dgm:cxn modelId="{228A8519-6FEA-4BA0-91BB-77D4D2989D1E}" type="presParOf" srcId="{10893962-6B56-4649-A2DC-869C0AF2BC68}" destId="{4E34FD51-6A87-4423-9A26-8C9440C9769B}" srcOrd="7" destOrd="0" presId="urn:microsoft.com/office/officeart/2008/layout/PictureStrips"/>
    <dgm:cxn modelId="{139E2861-217F-43C5-B9A1-B4C7E62E34A0}" type="presParOf" srcId="{10893962-6B56-4649-A2DC-869C0AF2BC68}" destId="{14E82D1B-226E-42FA-A809-678CA639FF7A}" srcOrd="8" destOrd="0" presId="urn:microsoft.com/office/officeart/2008/layout/PictureStrips"/>
    <dgm:cxn modelId="{B7C7347A-8BBD-494F-B8C7-6F2DFE754FBE}" type="presParOf" srcId="{14E82D1B-226E-42FA-A809-678CA639FF7A}" destId="{7489F541-8B98-4430-867B-815499ED5C8C}" srcOrd="0" destOrd="0" presId="urn:microsoft.com/office/officeart/2008/layout/PictureStrips"/>
    <dgm:cxn modelId="{5016F36C-182F-42A2-87F7-65CEE9BC0BBB}" type="presParOf" srcId="{14E82D1B-226E-42FA-A809-678CA639FF7A}" destId="{4D036568-041A-4D54-B445-626ECA6C1ADD}" srcOrd="1" destOrd="0" presId="urn:microsoft.com/office/officeart/2008/layout/PictureStrips"/>
    <dgm:cxn modelId="{106E2208-2A12-43CC-BB2A-384F9101A538}" type="presParOf" srcId="{10893962-6B56-4649-A2DC-869C0AF2BC68}" destId="{B39B6506-77A3-4A8B-B012-DF0EE594BAE3}" srcOrd="9" destOrd="0" presId="urn:microsoft.com/office/officeart/2008/layout/PictureStrips"/>
    <dgm:cxn modelId="{F37C3FCF-94AC-4B90-91C9-B9ABC382FE6C}" type="presParOf" srcId="{10893962-6B56-4649-A2DC-869C0AF2BC68}" destId="{51300E4B-2004-4A9A-9D3D-4C7426018CF8}" srcOrd="10" destOrd="0" presId="urn:microsoft.com/office/officeart/2008/layout/PictureStrips"/>
    <dgm:cxn modelId="{0C97A8B1-B0BE-4C05-9E2E-7B6C2E99BB14}" type="presParOf" srcId="{51300E4B-2004-4A9A-9D3D-4C7426018CF8}" destId="{BD05BAB2-72CA-41FB-990F-D6FC56D74694}" srcOrd="0" destOrd="0" presId="urn:microsoft.com/office/officeart/2008/layout/PictureStrips"/>
    <dgm:cxn modelId="{FA8D517C-8985-414F-B99B-2D792E0F41DE}" type="presParOf" srcId="{51300E4B-2004-4A9A-9D3D-4C7426018CF8}" destId="{18DA1D68-FA93-453E-815C-919DE4E88532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20C986-734A-4464-AF08-80DB27448818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EFF76998-7DDF-400A-9693-DC2D0ABD55A8}">
      <dgm:prSet phldrT="[文字]"/>
      <dgm:spPr/>
      <dgm:t>
        <a:bodyPr/>
        <a:lstStyle/>
        <a:p>
          <a:r>
            <a:rPr lang="zh-TW" altLang="en-US" b="1" dirty="0"/>
            <a:t>馬祖日報社</a:t>
          </a:r>
        </a:p>
      </dgm:t>
    </dgm:pt>
    <dgm:pt modelId="{0AA2E1C9-E8F5-4CE8-84D5-8FA2123DAF7F}" type="parTrans" cxnId="{CE4FEB15-EB10-4622-B771-A3E3538A7ACD}">
      <dgm:prSet/>
      <dgm:spPr/>
      <dgm:t>
        <a:bodyPr/>
        <a:lstStyle/>
        <a:p>
          <a:endParaRPr lang="zh-TW" altLang="en-US"/>
        </a:p>
      </dgm:t>
    </dgm:pt>
    <dgm:pt modelId="{5C9B32CB-B25F-4936-9949-7AD5836B7AE5}" type="sibTrans" cxnId="{CE4FEB15-EB10-4622-B771-A3E3538A7ACD}">
      <dgm:prSet/>
      <dgm:spPr/>
      <dgm:t>
        <a:bodyPr/>
        <a:lstStyle/>
        <a:p>
          <a:endParaRPr lang="zh-TW" altLang="en-US"/>
        </a:p>
      </dgm:t>
    </dgm:pt>
    <dgm:pt modelId="{08E5377B-33D4-43EF-88E6-63AFED3B837A}">
      <dgm:prSet phldrT="[文字]"/>
      <dgm:spPr/>
      <dgm:t>
        <a:bodyPr/>
        <a:lstStyle/>
        <a:p>
          <a:r>
            <a:rPr lang="zh-TW" altLang="en-US" b="1" dirty="0"/>
            <a:t>連江縣馬祖日報社，</a:t>
          </a:r>
          <a:r>
            <a:rPr lang="zh-TW" altLang="en-US" b="1" u="sng" dirty="0">
              <a:solidFill>
                <a:srgbClr val="FF0000"/>
              </a:solidFill>
            </a:rPr>
            <a:t>承縣長之命</a:t>
          </a:r>
          <a:r>
            <a:rPr lang="zh-TW" altLang="en-US" b="1" dirty="0"/>
            <a:t>，綜理社務</a:t>
          </a:r>
          <a:r>
            <a:rPr lang="en-US" altLang="zh-TW" b="1" dirty="0"/>
            <a:t>….</a:t>
          </a:r>
          <a:r>
            <a:rPr lang="zh-TW" altLang="en-US" b="1" dirty="0"/>
            <a:t>。</a:t>
          </a:r>
        </a:p>
      </dgm:t>
    </dgm:pt>
    <dgm:pt modelId="{859F7777-F4C8-469F-AA46-4CA94B390FD0}" type="parTrans" cxnId="{AF3F0811-93E2-4A1E-AF63-28384863DB39}">
      <dgm:prSet/>
      <dgm:spPr/>
      <dgm:t>
        <a:bodyPr/>
        <a:lstStyle/>
        <a:p>
          <a:endParaRPr lang="zh-TW" altLang="en-US"/>
        </a:p>
      </dgm:t>
    </dgm:pt>
    <dgm:pt modelId="{3ECD9DF9-357C-4E14-AD57-A5DED2D9FCC5}" type="sibTrans" cxnId="{AF3F0811-93E2-4A1E-AF63-28384863DB39}">
      <dgm:prSet/>
      <dgm:spPr/>
      <dgm:t>
        <a:bodyPr/>
        <a:lstStyle/>
        <a:p>
          <a:endParaRPr lang="zh-TW" altLang="en-US"/>
        </a:p>
      </dgm:t>
    </dgm:pt>
    <dgm:pt modelId="{B8B46573-5AB7-4C01-ABB6-D4F3D47615A4}">
      <dgm:prSet phldrT="[文字]"/>
      <dgm:spPr/>
      <dgm:t>
        <a:bodyPr/>
        <a:lstStyle/>
        <a:p>
          <a:r>
            <a:rPr lang="zh-TW" altLang="en-US" b="1" dirty="0"/>
            <a:t>公共汽車管理處</a:t>
          </a:r>
        </a:p>
      </dgm:t>
    </dgm:pt>
    <dgm:pt modelId="{0A198B01-8DF4-401D-A713-EA61A2305B4A}" type="parTrans" cxnId="{56E1E2CC-D127-4659-9870-6F3CE63AF02D}">
      <dgm:prSet/>
      <dgm:spPr/>
      <dgm:t>
        <a:bodyPr/>
        <a:lstStyle/>
        <a:p>
          <a:endParaRPr lang="zh-TW" altLang="en-US"/>
        </a:p>
      </dgm:t>
    </dgm:pt>
    <dgm:pt modelId="{09F8CBA2-3153-4DB9-A98A-A4862E9E4604}" type="sibTrans" cxnId="{56E1E2CC-D127-4659-9870-6F3CE63AF02D}">
      <dgm:prSet/>
      <dgm:spPr/>
      <dgm:t>
        <a:bodyPr/>
        <a:lstStyle/>
        <a:p>
          <a:endParaRPr lang="zh-TW" altLang="en-US"/>
        </a:p>
      </dgm:t>
    </dgm:pt>
    <dgm:pt modelId="{06C0BCA0-7705-470A-8B27-77ED0002F892}">
      <dgm:prSet phldrT="[文字]"/>
      <dgm:spPr/>
      <dgm:t>
        <a:bodyPr/>
        <a:lstStyle/>
        <a:p>
          <a:r>
            <a:rPr lang="zh-TW" altLang="en-US" b="1" dirty="0"/>
            <a:t>連江縣公共汽車管理處，置處長一人，</a:t>
          </a:r>
          <a:r>
            <a:rPr lang="zh-TW" altLang="en-US" b="1" u="sng" dirty="0">
              <a:solidFill>
                <a:srgbClr val="FF0000"/>
              </a:solidFill>
            </a:rPr>
            <a:t>承縣長之命</a:t>
          </a:r>
          <a:r>
            <a:rPr lang="zh-TW" altLang="en-US" b="1" dirty="0"/>
            <a:t>，綜理處務</a:t>
          </a:r>
          <a:r>
            <a:rPr lang="en-US" altLang="zh-TW" b="1" dirty="0"/>
            <a:t>….</a:t>
          </a:r>
          <a:r>
            <a:rPr lang="zh-TW" altLang="en-US" b="1" dirty="0"/>
            <a:t>。</a:t>
          </a:r>
        </a:p>
      </dgm:t>
    </dgm:pt>
    <dgm:pt modelId="{3F0960CE-8921-4878-B83C-1CAEEB233EAB}" type="parTrans" cxnId="{049F357F-DD8D-4029-8FAA-D39F6E9D6F5A}">
      <dgm:prSet/>
      <dgm:spPr/>
      <dgm:t>
        <a:bodyPr/>
        <a:lstStyle/>
        <a:p>
          <a:endParaRPr lang="zh-TW" altLang="en-US"/>
        </a:p>
      </dgm:t>
    </dgm:pt>
    <dgm:pt modelId="{F2F9B528-48F9-4D7A-93CD-810E832AEB84}" type="sibTrans" cxnId="{049F357F-DD8D-4029-8FAA-D39F6E9D6F5A}">
      <dgm:prSet/>
      <dgm:spPr/>
      <dgm:t>
        <a:bodyPr/>
        <a:lstStyle/>
        <a:p>
          <a:endParaRPr lang="zh-TW" altLang="en-US"/>
        </a:p>
      </dgm:t>
    </dgm:pt>
    <dgm:pt modelId="{08297C53-4164-4723-AC2B-B3E59E7CD24C}">
      <dgm:prSet phldrT="[文字]"/>
      <dgm:spPr/>
      <dgm:t>
        <a:bodyPr/>
        <a:lstStyle/>
        <a:p>
          <a:r>
            <a:rPr lang="zh-TW" altLang="en-US" b="1" dirty="0"/>
            <a:t>自來水廠</a:t>
          </a:r>
        </a:p>
      </dgm:t>
    </dgm:pt>
    <dgm:pt modelId="{5257A1CF-ED3D-44A4-94DB-52AFB5CD6507}" type="parTrans" cxnId="{F16B81D4-A07D-4E1A-9C6E-AA0C679B699E}">
      <dgm:prSet/>
      <dgm:spPr/>
      <dgm:t>
        <a:bodyPr/>
        <a:lstStyle/>
        <a:p>
          <a:endParaRPr lang="zh-TW" altLang="en-US"/>
        </a:p>
      </dgm:t>
    </dgm:pt>
    <dgm:pt modelId="{A1A1F6C5-9FE1-4EB8-9B7E-5AA534A1C14B}" type="sibTrans" cxnId="{F16B81D4-A07D-4E1A-9C6E-AA0C679B699E}">
      <dgm:prSet/>
      <dgm:spPr/>
      <dgm:t>
        <a:bodyPr/>
        <a:lstStyle/>
        <a:p>
          <a:endParaRPr lang="zh-TW" altLang="en-US"/>
        </a:p>
      </dgm:t>
    </dgm:pt>
    <dgm:pt modelId="{B913DE23-CDF7-40A4-91E5-9B139A3821B5}">
      <dgm:prSet phldrT="[文字]"/>
      <dgm:spPr/>
      <dgm:t>
        <a:bodyPr/>
        <a:lstStyle/>
        <a:p>
          <a:r>
            <a:rPr lang="zh-TW" altLang="en-US" b="1" dirty="0"/>
            <a:t>連江縣自來水廠，置廠長，</a:t>
          </a:r>
          <a:r>
            <a:rPr lang="zh-TW" altLang="en-US" b="1" u="sng" dirty="0">
              <a:solidFill>
                <a:srgbClr val="FF0000"/>
              </a:solidFill>
            </a:rPr>
            <a:t>承縣長之命</a:t>
          </a:r>
          <a:r>
            <a:rPr lang="zh-TW" altLang="en-US" b="1" dirty="0"/>
            <a:t>，綜理廠務</a:t>
          </a:r>
          <a:r>
            <a:rPr lang="en-US" altLang="zh-TW" b="1" dirty="0"/>
            <a:t>….</a:t>
          </a:r>
          <a:r>
            <a:rPr lang="zh-TW" altLang="en-US" b="1" dirty="0"/>
            <a:t>。</a:t>
          </a:r>
        </a:p>
      </dgm:t>
    </dgm:pt>
    <dgm:pt modelId="{292B7717-AE03-4F64-864C-A41ACBEE3A9A}" type="parTrans" cxnId="{502FA4A0-BB8A-4ED2-95B6-3A593CE40823}">
      <dgm:prSet/>
      <dgm:spPr/>
      <dgm:t>
        <a:bodyPr/>
        <a:lstStyle/>
        <a:p>
          <a:endParaRPr lang="zh-TW" altLang="en-US"/>
        </a:p>
      </dgm:t>
    </dgm:pt>
    <dgm:pt modelId="{465A3A33-DF08-49F8-A103-E1017B703275}" type="sibTrans" cxnId="{502FA4A0-BB8A-4ED2-95B6-3A593CE40823}">
      <dgm:prSet/>
      <dgm:spPr/>
      <dgm:t>
        <a:bodyPr/>
        <a:lstStyle/>
        <a:p>
          <a:endParaRPr lang="zh-TW" altLang="en-US"/>
        </a:p>
      </dgm:t>
    </dgm:pt>
    <dgm:pt modelId="{80356EBF-E642-414A-8FCC-9ABDF234B42C}" type="pres">
      <dgm:prSet presAssocID="{EB20C986-734A-4464-AF08-80DB27448818}" presName="Name0" presStyleCnt="0">
        <dgm:presLayoutVars>
          <dgm:dir/>
          <dgm:animLvl val="lvl"/>
          <dgm:resizeHandles val="exact"/>
        </dgm:presLayoutVars>
      </dgm:prSet>
      <dgm:spPr/>
    </dgm:pt>
    <dgm:pt modelId="{E2732EE6-E13E-4EB8-8F2C-D5E17F67BFBF}" type="pres">
      <dgm:prSet presAssocID="{EFF76998-7DDF-400A-9693-DC2D0ABD55A8}" presName="composite" presStyleCnt="0"/>
      <dgm:spPr/>
    </dgm:pt>
    <dgm:pt modelId="{7F79402D-82DF-4BF9-90AE-C267AAC0AF27}" type="pres">
      <dgm:prSet presAssocID="{EFF76998-7DDF-400A-9693-DC2D0ABD55A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864A0AE3-5874-48FF-A2F5-132739D41C73}" type="pres">
      <dgm:prSet presAssocID="{EFF76998-7DDF-400A-9693-DC2D0ABD55A8}" presName="desTx" presStyleLbl="alignAccFollowNode1" presStyleIdx="0" presStyleCnt="3">
        <dgm:presLayoutVars>
          <dgm:bulletEnabled val="1"/>
        </dgm:presLayoutVars>
      </dgm:prSet>
      <dgm:spPr/>
    </dgm:pt>
    <dgm:pt modelId="{082DD804-E2A5-4C9E-9BA5-05D02F03E276}" type="pres">
      <dgm:prSet presAssocID="{5C9B32CB-B25F-4936-9949-7AD5836B7AE5}" presName="space" presStyleCnt="0"/>
      <dgm:spPr/>
    </dgm:pt>
    <dgm:pt modelId="{83803C8A-FA25-43BC-AF01-D1AB4267E8CC}" type="pres">
      <dgm:prSet presAssocID="{B8B46573-5AB7-4C01-ABB6-D4F3D47615A4}" presName="composite" presStyleCnt="0"/>
      <dgm:spPr/>
    </dgm:pt>
    <dgm:pt modelId="{4F636CE2-6015-4660-B7CD-2F4DA954D8D4}" type="pres">
      <dgm:prSet presAssocID="{B8B46573-5AB7-4C01-ABB6-D4F3D47615A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8B9BC6BE-0B36-4818-B87C-7E65E4F0EBC1}" type="pres">
      <dgm:prSet presAssocID="{B8B46573-5AB7-4C01-ABB6-D4F3D47615A4}" presName="desTx" presStyleLbl="alignAccFollowNode1" presStyleIdx="1" presStyleCnt="3">
        <dgm:presLayoutVars>
          <dgm:bulletEnabled val="1"/>
        </dgm:presLayoutVars>
      </dgm:prSet>
      <dgm:spPr/>
    </dgm:pt>
    <dgm:pt modelId="{448FA0C4-870A-40C1-BB21-2FF389593E91}" type="pres">
      <dgm:prSet presAssocID="{09F8CBA2-3153-4DB9-A98A-A4862E9E4604}" presName="space" presStyleCnt="0"/>
      <dgm:spPr/>
    </dgm:pt>
    <dgm:pt modelId="{FE59643A-3A35-4C1D-B5BF-B07C9CFCC37F}" type="pres">
      <dgm:prSet presAssocID="{08297C53-4164-4723-AC2B-B3E59E7CD24C}" presName="composite" presStyleCnt="0"/>
      <dgm:spPr/>
    </dgm:pt>
    <dgm:pt modelId="{24DE4369-46B6-4A2E-8EEC-479EBFF634FA}" type="pres">
      <dgm:prSet presAssocID="{08297C53-4164-4723-AC2B-B3E59E7CD24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EBF3FEC1-5215-4454-9C3E-6F1AFF46B224}" type="pres">
      <dgm:prSet presAssocID="{08297C53-4164-4723-AC2B-B3E59E7CD24C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AF3F0811-93E2-4A1E-AF63-28384863DB39}" srcId="{EFF76998-7DDF-400A-9693-DC2D0ABD55A8}" destId="{08E5377B-33D4-43EF-88E6-63AFED3B837A}" srcOrd="0" destOrd="0" parTransId="{859F7777-F4C8-469F-AA46-4CA94B390FD0}" sibTransId="{3ECD9DF9-357C-4E14-AD57-A5DED2D9FCC5}"/>
    <dgm:cxn modelId="{CE4FEB15-EB10-4622-B771-A3E3538A7ACD}" srcId="{EB20C986-734A-4464-AF08-80DB27448818}" destId="{EFF76998-7DDF-400A-9693-DC2D0ABD55A8}" srcOrd="0" destOrd="0" parTransId="{0AA2E1C9-E8F5-4CE8-84D5-8FA2123DAF7F}" sibTransId="{5C9B32CB-B25F-4936-9949-7AD5836B7AE5}"/>
    <dgm:cxn modelId="{DB6D5143-32BD-42AC-AD40-3BAFE44DF311}" type="presOf" srcId="{EFF76998-7DDF-400A-9693-DC2D0ABD55A8}" destId="{7F79402D-82DF-4BF9-90AE-C267AAC0AF27}" srcOrd="0" destOrd="0" presId="urn:microsoft.com/office/officeart/2005/8/layout/hList1"/>
    <dgm:cxn modelId="{3B04467A-C427-47ED-8C3A-C7D3EA59935B}" type="presOf" srcId="{06C0BCA0-7705-470A-8B27-77ED0002F892}" destId="{8B9BC6BE-0B36-4818-B87C-7E65E4F0EBC1}" srcOrd="0" destOrd="0" presId="urn:microsoft.com/office/officeart/2005/8/layout/hList1"/>
    <dgm:cxn modelId="{049F357F-DD8D-4029-8FAA-D39F6E9D6F5A}" srcId="{B8B46573-5AB7-4C01-ABB6-D4F3D47615A4}" destId="{06C0BCA0-7705-470A-8B27-77ED0002F892}" srcOrd="0" destOrd="0" parTransId="{3F0960CE-8921-4878-B83C-1CAEEB233EAB}" sibTransId="{F2F9B528-48F9-4D7A-93CD-810E832AEB84}"/>
    <dgm:cxn modelId="{8801FF88-5E34-46E2-A4DF-1486D3208D73}" type="presOf" srcId="{B913DE23-CDF7-40A4-91E5-9B139A3821B5}" destId="{EBF3FEC1-5215-4454-9C3E-6F1AFF46B224}" srcOrd="0" destOrd="0" presId="urn:microsoft.com/office/officeart/2005/8/layout/hList1"/>
    <dgm:cxn modelId="{502FA4A0-BB8A-4ED2-95B6-3A593CE40823}" srcId="{08297C53-4164-4723-AC2B-B3E59E7CD24C}" destId="{B913DE23-CDF7-40A4-91E5-9B139A3821B5}" srcOrd="0" destOrd="0" parTransId="{292B7717-AE03-4F64-864C-A41ACBEE3A9A}" sibTransId="{465A3A33-DF08-49F8-A103-E1017B703275}"/>
    <dgm:cxn modelId="{599940BD-ABD6-4F13-A4AC-CB3D4D1CBF1F}" type="presOf" srcId="{08E5377B-33D4-43EF-88E6-63AFED3B837A}" destId="{864A0AE3-5874-48FF-A2F5-132739D41C73}" srcOrd="0" destOrd="0" presId="urn:microsoft.com/office/officeart/2005/8/layout/hList1"/>
    <dgm:cxn modelId="{56E1E2CC-D127-4659-9870-6F3CE63AF02D}" srcId="{EB20C986-734A-4464-AF08-80DB27448818}" destId="{B8B46573-5AB7-4C01-ABB6-D4F3D47615A4}" srcOrd="1" destOrd="0" parTransId="{0A198B01-8DF4-401D-A713-EA61A2305B4A}" sibTransId="{09F8CBA2-3153-4DB9-A98A-A4862E9E4604}"/>
    <dgm:cxn modelId="{F16B81D4-A07D-4E1A-9C6E-AA0C679B699E}" srcId="{EB20C986-734A-4464-AF08-80DB27448818}" destId="{08297C53-4164-4723-AC2B-B3E59E7CD24C}" srcOrd="2" destOrd="0" parTransId="{5257A1CF-ED3D-44A4-94DB-52AFB5CD6507}" sibTransId="{A1A1F6C5-9FE1-4EB8-9B7E-5AA534A1C14B}"/>
    <dgm:cxn modelId="{43FD0DD5-13DC-47CB-818A-B2B6D3525D8A}" type="presOf" srcId="{B8B46573-5AB7-4C01-ABB6-D4F3D47615A4}" destId="{4F636CE2-6015-4660-B7CD-2F4DA954D8D4}" srcOrd="0" destOrd="0" presId="urn:microsoft.com/office/officeart/2005/8/layout/hList1"/>
    <dgm:cxn modelId="{B632CBF5-0716-40D4-85C3-AED6C49C640E}" type="presOf" srcId="{EB20C986-734A-4464-AF08-80DB27448818}" destId="{80356EBF-E642-414A-8FCC-9ABDF234B42C}" srcOrd="0" destOrd="0" presId="urn:microsoft.com/office/officeart/2005/8/layout/hList1"/>
    <dgm:cxn modelId="{595AFFF9-83F7-4DA6-A6F2-6416AEFE2D49}" type="presOf" srcId="{08297C53-4164-4723-AC2B-B3E59E7CD24C}" destId="{24DE4369-46B6-4A2E-8EEC-479EBFF634FA}" srcOrd="0" destOrd="0" presId="urn:microsoft.com/office/officeart/2005/8/layout/hList1"/>
    <dgm:cxn modelId="{48B374C8-9EBD-4C50-8BAE-EC520CA17423}" type="presParOf" srcId="{80356EBF-E642-414A-8FCC-9ABDF234B42C}" destId="{E2732EE6-E13E-4EB8-8F2C-D5E17F67BFBF}" srcOrd="0" destOrd="0" presId="urn:microsoft.com/office/officeart/2005/8/layout/hList1"/>
    <dgm:cxn modelId="{76D27FC4-9040-4992-9385-3E766AB6CE9D}" type="presParOf" srcId="{E2732EE6-E13E-4EB8-8F2C-D5E17F67BFBF}" destId="{7F79402D-82DF-4BF9-90AE-C267AAC0AF27}" srcOrd="0" destOrd="0" presId="urn:microsoft.com/office/officeart/2005/8/layout/hList1"/>
    <dgm:cxn modelId="{0AC5D3B4-D1E7-46F8-8338-12BE40745BAC}" type="presParOf" srcId="{E2732EE6-E13E-4EB8-8F2C-D5E17F67BFBF}" destId="{864A0AE3-5874-48FF-A2F5-132739D41C73}" srcOrd="1" destOrd="0" presId="urn:microsoft.com/office/officeart/2005/8/layout/hList1"/>
    <dgm:cxn modelId="{0BC5E01E-9FAC-4B52-A535-FBA801CF50FE}" type="presParOf" srcId="{80356EBF-E642-414A-8FCC-9ABDF234B42C}" destId="{082DD804-E2A5-4C9E-9BA5-05D02F03E276}" srcOrd="1" destOrd="0" presId="urn:microsoft.com/office/officeart/2005/8/layout/hList1"/>
    <dgm:cxn modelId="{5DD706BD-E580-4B47-8990-5A610465BF2E}" type="presParOf" srcId="{80356EBF-E642-414A-8FCC-9ABDF234B42C}" destId="{83803C8A-FA25-43BC-AF01-D1AB4267E8CC}" srcOrd="2" destOrd="0" presId="urn:microsoft.com/office/officeart/2005/8/layout/hList1"/>
    <dgm:cxn modelId="{C30F457F-58A8-4BF6-8999-B599B06423B2}" type="presParOf" srcId="{83803C8A-FA25-43BC-AF01-D1AB4267E8CC}" destId="{4F636CE2-6015-4660-B7CD-2F4DA954D8D4}" srcOrd="0" destOrd="0" presId="urn:microsoft.com/office/officeart/2005/8/layout/hList1"/>
    <dgm:cxn modelId="{26B1C783-5FEC-41C9-B44A-6CEC9BA5F067}" type="presParOf" srcId="{83803C8A-FA25-43BC-AF01-D1AB4267E8CC}" destId="{8B9BC6BE-0B36-4818-B87C-7E65E4F0EBC1}" srcOrd="1" destOrd="0" presId="urn:microsoft.com/office/officeart/2005/8/layout/hList1"/>
    <dgm:cxn modelId="{76259775-377B-459C-AA26-E262A7A4C0E5}" type="presParOf" srcId="{80356EBF-E642-414A-8FCC-9ABDF234B42C}" destId="{448FA0C4-870A-40C1-BB21-2FF389593E91}" srcOrd="3" destOrd="0" presId="urn:microsoft.com/office/officeart/2005/8/layout/hList1"/>
    <dgm:cxn modelId="{5EF14A28-9A79-4F28-8E59-823157CBD378}" type="presParOf" srcId="{80356EBF-E642-414A-8FCC-9ABDF234B42C}" destId="{FE59643A-3A35-4C1D-B5BF-B07C9CFCC37F}" srcOrd="4" destOrd="0" presId="urn:microsoft.com/office/officeart/2005/8/layout/hList1"/>
    <dgm:cxn modelId="{7AFBE15D-ED80-4E68-BFEC-86C19504DBE9}" type="presParOf" srcId="{FE59643A-3A35-4C1D-B5BF-B07C9CFCC37F}" destId="{24DE4369-46B6-4A2E-8EEC-479EBFF634FA}" srcOrd="0" destOrd="0" presId="urn:microsoft.com/office/officeart/2005/8/layout/hList1"/>
    <dgm:cxn modelId="{7D6ECC90-641A-415C-ADFC-10158B4828AD}" type="presParOf" srcId="{FE59643A-3A35-4C1D-B5BF-B07C9CFCC37F}" destId="{EBF3FEC1-5215-4454-9C3E-6F1AFF46B22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20C986-734A-4464-AF08-80DB27448818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EFF76998-7DDF-400A-9693-DC2D0ABD55A8}">
      <dgm:prSet phldrT="[文字]"/>
      <dgm:spPr/>
      <dgm:t>
        <a:bodyPr/>
        <a:lstStyle/>
        <a:p>
          <a:r>
            <a:rPr lang="zh-TW" altLang="en-US" b="1" dirty="0"/>
            <a:t>縣立醫院</a:t>
          </a:r>
        </a:p>
      </dgm:t>
    </dgm:pt>
    <dgm:pt modelId="{0AA2E1C9-E8F5-4CE8-84D5-8FA2123DAF7F}" type="parTrans" cxnId="{CE4FEB15-EB10-4622-B771-A3E3538A7ACD}">
      <dgm:prSet/>
      <dgm:spPr/>
      <dgm:t>
        <a:bodyPr/>
        <a:lstStyle/>
        <a:p>
          <a:endParaRPr lang="zh-TW" altLang="en-US"/>
        </a:p>
      </dgm:t>
    </dgm:pt>
    <dgm:pt modelId="{5C9B32CB-B25F-4936-9949-7AD5836B7AE5}" type="sibTrans" cxnId="{CE4FEB15-EB10-4622-B771-A3E3538A7ACD}">
      <dgm:prSet/>
      <dgm:spPr/>
      <dgm:t>
        <a:bodyPr/>
        <a:lstStyle/>
        <a:p>
          <a:endParaRPr lang="zh-TW" altLang="en-US"/>
        </a:p>
      </dgm:t>
    </dgm:pt>
    <dgm:pt modelId="{08E5377B-33D4-43EF-88E6-63AFED3B837A}">
      <dgm:prSet phldrT="[文字]"/>
      <dgm:spPr/>
      <dgm:t>
        <a:bodyPr/>
        <a:lstStyle/>
        <a:p>
          <a:r>
            <a:rPr lang="zh-TW" dirty="0">
              <a:solidFill>
                <a:schemeClr val="tx1"/>
              </a:solidFill>
            </a:rPr>
            <a:t>本院置院長，</a:t>
          </a:r>
          <a:r>
            <a:rPr lang="zh-TW" b="1" dirty="0">
              <a:solidFill>
                <a:srgbClr val="FF0000"/>
              </a:solidFill>
            </a:rPr>
            <a:t>承</a:t>
          </a:r>
          <a:r>
            <a:rPr lang="zh-TW" b="1" u="sng" dirty="0">
              <a:solidFill>
                <a:srgbClr val="FF0000"/>
              </a:solidFill>
            </a:rPr>
            <a:t>連江縣衛生福利局局長之命，</a:t>
          </a:r>
          <a:r>
            <a:rPr lang="zh-TW" b="1" dirty="0"/>
            <a:t>綜理院務， 並指揮監督所屬員工；置副院長一人，襄理院務</a:t>
          </a:r>
          <a:r>
            <a:rPr lang="en-US" altLang="zh-TW" b="1" dirty="0"/>
            <a:t>…</a:t>
          </a:r>
          <a:r>
            <a:rPr lang="zh-TW" altLang="en-US" b="1" dirty="0"/>
            <a:t>。</a:t>
          </a:r>
        </a:p>
      </dgm:t>
    </dgm:pt>
    <dgm:pt modelId="{859F7777-F4C8-469F-AA46-4CA94B390FD0}" type="parTrans" cxnId="{AF3F0811-93E2-4A1E-AF63-28384863DB39}">
      <dgm:prSet/>
      <dgm:spPr/>
      <dgm:t>
        <a:bodyPr/>
        <a:lstStyle/>
        <a:p>
          <a:endParaRPr lang="zh-TW" altLang="en-US"/>
        </a:p>
      </dgm:t>
    </dgm:pt>
    <dgm:pt modelId="{3ECD9DF9-357C-4E14-AD57-A5DED2D9FCC5}" type="sibTrans" cxnId="{AF3F0811-93E2-4A1E-AF63-28384863DB39}">
      <dgm:prSet/>
      <dgm:spPr/>
      <dgm:t>
        <a:bodyPr/>
        <a:lstStyle/>
        <a:p>
          <a:endParaRPr lang="zh-TW" altLang="en-US"/>
        </a:p>
      </dgm:t>
    </dgm:pt>
    <dgm:pt modelId="{B8B46573-5AB7-4C01-ABB6-D4F3D47615A4}">
      <dgm:prSet phldrT="[文字]"/>
      <dgm:spPr/>
      <dgm:t>
        <a:bodyPr/>
        <a:lstStyle/>
        <a:p>
          <a:r>
            <a:rPr lang="zh-TW" altLang="en-US" b="1" dirty="0"/>
            <a:t>大同之家</a:t>
          </a:r>
        </a:p>
      </dgm:t>
    </dgm:pt>
    <dgm:pt modelId="{0A198B01-8DF4-401D-A713-EA61A2305B4A}" type="parTrans" cxnId="{56E1E2CC-D127-4659-9870-6F3CE63AF02D}">
      <dgm:prSet/>
      <dgm:spPr/>
      <dgm:t>
        <a:bodyPr/>
        <a:lstStyle/>
        <a:p>
          <a:endParaRPr lang="zh-TW" altLang="en-US"/>
        </a:p>
      </dgm:t>
    </dgm:pt>
    <dgm:pt modelId="{09F8CBA2-3153-4DB9-A98A-A4862E9E4604}" type="sibTrans" cxnId="{56E1E2CC-D127-4659-9870-6F3CE63AF02D}">
      <dgm:prSet/>
      <dgm:spPr/>
      <dgm:t>
        <a:bodyPr/>
        <a:lstStyle/>
        <a:p>
          <a:endParaRPr lang="zh-TW" altLang="en-US"/>
        </a:p>
      </dgm:t>
    </dgm:pt>
    <dgm:pt modelId="{06C0BCA0-7705-470A-8B27-77ED0002F892}">
      <dgm:prSet phldrT="[文字]"/>
      <dgm:spPr/>
      <dgm:t>
        <a:bodyPr/>
        <a:lstStyle/>
        <a:p>
          <a:endParaRPr lang="zh-TW" altLang="en-US" b="1" dirty="0"/>
        </a:p>
      </dgm:t>
    </dgm:pt>
    <dgm:pt modelId="{3F0960CE-8921-4878-B83C-1CAEEB233EAB}" type="parTrans" cxnId="{049F357F-DD8D-4029-8FAA-D39F6E9D6F5A}">
      <dgm:prSet/>
      <dgm:spPr/>
      <dgm:t>
        <a:bodyPr/>
        <a:lstStyle/>
        <a:p>
          <a:endParaRPr lang="zh-TW" altLang="en-US"/>
        </a:p>
      </dgm:t>
    </dgm:pt>
    <dgm:pt modelId="{F2F9B528-48F9-4D7A-93CD-810E832AEB84}" type="sibTrans" cxnId="{049F357F-DD8D-4029-8FAA-D39F6E9D6F5A}">
      <dgm:prSet/>
      <dgm:spPr/>
      <dgm:t>
        <a:bodyPr/>
        <a:lstStyle/>
        <a:p>
          <a:endParaRPr lang="zh-TW" altLang="en-US"/>
        </a:p>
      </dgm:t>
    </dgm:pt>
    <dgm:pt modelId="{08297C53-4164-4723-AC2B-B3E59E7CD24C}">
      <dgm:prSet phldrT="[文字]"/>
      <dgm:spPr/>
      <dgm:t>
        <a:bodyPr/>
        <a:lstStyle/>
        <a:p>
          <a:r>
            <a:rPr lang="zh-TW" altLang="en-US" b="1" dirty="0"/>
            <a:t>港務處</a:t>
          </a:r>
        </a:p>
      </dgm:t>
    </dgm:pt>
    <dgm:pt modelId="{5257A1CF-ED3D-44A4-94DB-52AFB5CD6507}" type="parTrans" cxnId="{F16B81D4-A07D-4E1A-9C6E-AA0C679B699E}">
      <dgm:prSet/>
      <dgm:spPr/>
      <dgm:t>
        <a:bodyPr/>
        <a:lstStyle/>
        <a:p>
          <a:endParaRPr lang="zh-TW" altLang="en-US"/>
        </a:p>
      </dgm:t>
    </dgm:pt>
    <dgm:pt modelId="{A1A1F6C5-9FE1-4EB8-9B7E-5AA534A1C14B}" type="sibTrans" cxnId="{F16B81D4-A07D-4E1A-9C6E-AA0C679B699E}">
      <dgm:prSet/>
      <dgm:spPr/>
      <dgm:t>
        <a:bodyPr/>
        <a:lstStyle/>
        <a:p>
          <a:endParaRPr lang="zh-TW" altLang="en-US"/>
        </a:p>
      </dgm:t>
    </dgm:pt>
    <dgm:pt modelId="{B913DE23-CDF7-40A4-91E5-9B139A3821B5}">
      <dgm:prSet phldrT="[文字]"/>
      <dgm:spPr/>
      <dgm:t>
        <a:bodyPr/>
        <a:lstStyle/>
        <a:p>
          <a:r>
            <a:rPr lang="zh-TW" altLang="en-US" b="1" dirty="0"/>
            <a:t>連江縣港務處置處長，承縣長之命，兼受</a:t>
          </a:r>
          <a:r>
            <a:rPr lang="zh-TW" altLang="en-US" b="1" u="sng" dirty="0">
              <a:solidFill>
                <a:srgbClr val="FF0000"/>
              </a:solidFill>
            </a:rPr>
            <a:t>連江縣交通旅遊局指導監督</a:t>
          </a:r>
          <a:r>
            <a:rPr lang="zh-TW" altLang="en-US" b="1" dirty="0"/>
            <a:t>，綜理處務</a:t>
          </a:r>
          <a:r>
            <a:rPr lang="en-US" altLang="zh-TW" b="1" dirty="0"/>
            <a:t>….</a:t>
          </a:r>
          <a:r>
            <a:rPr lang="zh-TW" altLang="en-US" b="1" dirty="0"/>
            <a:t>。</a:t>
          </a:r>
        </a:p>
      </dgm:t>
    </dgm:pt>
    <dgm:pt modelId="{292B7717-AE03-4F64-864C-A41ACBEE3A9A}" type="parTrans" cxnId="{502FA4A0-BB8A-4ED2-95B6-3A593CE40823}">
      <dgm:prSet/>
      <dgm:spPr/>
      <dgm:t>
        <a:bodyPr/>
        <a:lstStyle/>
        <a:p>
          <a:endParaRPr lang="zh-TW" altLang="en-US"/>
        </a:p>
      </dgm:t>
    </dgm:pt>
    <dgm:pt modelId="{465A3A33-DF08-49F8-A103-E1017B703275}" type="sibTrans" cxnId="{502FA4A0-BB8A-4ED2-95B6-3A593CE40823}">
      <dgm:prSet/>
      <dgm:spPr/>
      <dgm:t>
        <a:bodyPr/>
        <a:lstStyle/>
        <a:p>
          <a:endParaRPr lang="zh-TW" altLang="en-US"/>
        </a:p>
      </dgm:t>
    </dgm:pt>
    <dgm:pt modelId="{8277DA1E-6418-4A06-8E55-785A4C590FC8}">
      <dgm:prSet/>
      <dgm:spPr/>
      <dgm:t>
        <a:bodyPr/>
        <a:lstStyle/>
        <a:p>
          <a:r>
            <a:rPr lang="zh-TW" b="1" dirty="0">
              <a:solidFill>
                <a:schemeClr val="tx1"/>
              </a:solidFill>
            </a:rPr>
            <a:t>連江縣大同之家置主任，承縣長之命， </a:t>
          </a:r>
          <a:r>
            <a:rPr lang="zh-TW" b="1" dirty="0">
              <a:solidFill>
                <a:srgbClr val="FF0000"/>
              </a:solidFill>
            </a:rPr>
            <a:t>兼受</a:t>
          </a:r>
          <a:r>
            <a:rPr lang="zh-TW" b="1" u="sng" dirty="0">
              <a:solidFill>
                <a:srgbClr val="FF0000"/>
              </a:solidFill>
            </a:rPr>
            <a:t>連江縣衛生福利局指導監督</a:t>
          </a:r>
          <a:r>
            <a:rPr lang="zh-TW" b="1" dirty="0">
              <a:solidFill>
                <a:srgbClr val="FF0000"/>
              </a:solidFill>
            </a:rPr>
            <a:t>，</a:t>
          </a:r>
          <a:r>
            <a:rPr lang="zh-TW" b="1" dirty="0"/>
            <a:t>綜理家務</a:t>
          </a:r>
          <a:r>
            <a:rPr lang="en-US" altLang="zh-TW" b="1" dirty="0"/>
            <a:t>…</a:t>
          </a:r>
          <a:r>
            <a:rPr lang="zh-TW" altLang="en-US" b="1" dirty="0"/>
            <a:t>。</a:t>
          </a:r>
        </a:p>
      </dgm:t>
    </dgm:pt>
    <dgm:pt modelId="{2BC34B90-9618-4CDA-B1FC-DAABB3C98C06}" type="parTrans" cxnId="{C8AA79B4-516D-4983-9D1E-14C541D15C9C}">
      <dgm:prSet/>
      <dgm:spPr/>
      <dgm:t>
        <a:bodyPr/>
        <a:lstStyle/>
        <a:p>
          <a:endParaRPr lang="zh-TW" altLang="en-US"/>
        </a:p>
      </dgm:t>
    </dgm:pt>
    <dgm:pt modelId="{84619EA7-40A7-4FC3-9995-BD9424D42DCE}" type="sibTrans" cxnId="{C8AA79B4-516D-4983-9D1E-14C541D15C9C}">
      <dgm:prSet/>
      <dgm:spPr/>
      <dgm:t>
        <a:bodyPr/>
        <a:lstStyle/>
        <a:p>
          <a:endParaRPr lang="zh-TW" altLang="en-US"/>
        </a:p>
      </dgm:t>
    </dgm:pt>
    <dgm:pt modelId="{80356EBF-E642-414A-8FCC-9ABDF234B42C}" type="pres">
      <dgm:prSet presAssocID="{EB20C986-734A-4464-AF08-80DB27448818}" presName="Name0" presStyleCnt="0">
        <dgm:presLayoutVars>
          <dgm:dir/>
          <dgm:animLvl val="lvl"/>
          <dgm:resizeHandles val="exact"/>
        </dgm:presLayoutVars>
      </dgm:prSet>
      <dgm:spPr/>
    </dgm:pt>
    <dgm:pt modelId="{E2732EE6-E13E-4EB8-8F2C-D5E17F67BFBF}" type="pres">
      <dgm:prSet presAssocID="{EFF76998-7DDF-400A-9693-DC2D0ABD55A8}" presName="composite" presStyleCnt="0"/>
      <dgm:spPr/>
    </dgm:pt>
    <dgm:pt modelId="{7F79402D-82DF-4BF9-90AE-C267AAC0AF27}" type="pres">
      <dgm:prSet presAssocID="{EFF76998-7DDF-400A-9693-DC2D0ABD55A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864A0AE3-5874-48FF-A2F5-132739D41C73}" type="pres">
      <dgm:prSet presAssocID="{EFF76998-7DDF-400A-9693-DC2D0ABD55A8}" presName="desTx" presStyleLbl="alignAccFollowNode1" presStyleIdx="0" presStyleCnt="3">
        <dgm:presLayoutVars>
          <dgm:bulletEnabled val="1"/>
        </dgm:presLayoutVars>
      </dgm:prSet>
      <dgm:spPr/>
    </dgm:pt>
    <dgm:pt modelId="{082DD804-E2A5-4C9E-9BA5-05D02F03E276}" type="pres">
      <dgm:prSet presAssocID="{5C9B32CB-B25F-4936-9949-7AD5836B7AE5}" presName="space" presStyleCnt="0"/>
      <dgm:spPr/>
    </dgm:pt>
    <dgm:pt modelId="{83803C8A-FA25-43BC-AF01-D1AB4267E8CC}" type="pres">
      <dgm:prSet presAssocID="{B8B46573-5AB7-4C01-ABB6-D4F3D47615A4}" presName="composite" presStyleCnt="0"/>
      <dgm:spPr/>
    </dgm:pt>
    <dgm:pt modelId="{4F636CE2-6015-4660-B7CD-2F4DA954D8D4}" type="pres">
      <dgm:prSet presAssocID="{B8B46573-5AB7-4C01-ABB6-D4F3D47615A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8B9BC6BE-0B36-4818-B87C-7E65E4F0EBC1}" type="pres">
      <dgm:prSet presAssocID="{B8B46573-5AB7-4C01-ABB6-D4F3D47615A4}" presName="desTx" presStyleLbl="alignAccFollowNode1" presStyleIdx="1" presStyleCnt="3">
        <dgm:presLayoutVars>
          <dgm:bulletEnabled val="1"/>
        </dgm:presLayoutVars>
      </dgm:prSet>
      <dgm:spPr/>
    </dgm:pt>
    <dgm:pt modelId="{448FA0C4-870A-40C1-BB21-2FF389593E91}" type="pres">
      <dgm:prSet presAssocID="{09F8CBA2-3153-4DB9-A98A-A4862E9E4604}" presName="space" presStyleCnt="0"/>
      <dgm:spPr/>
    </dgm:pt>
    <dgm:pt modelId="{FE59643A-3A35-4C1D-B5BF-B07C9CFCC37F}" type="pres">
      <dgm:prSet presAssocID="{08297C53-4164-4723-AC2B-B3E59E7CD24C}" presName="composite" presStyleCnt="0"/>
      <dgm:spPr/>
    </dgm:pt>
    <dgm:pt modelId="{24DE4369-46B6-4A2E-8EEC-479EBFF634FA}" type="pres">
      <dgm:prSet presAssocID="{08297C53-4164-4723-AC2B-B3E59E7CD24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EBF3FEC1-5215-4454-9C3E-6F1AFF46B224}" type="pres">
      <dgm:prSet presAssocID="{08297C53-4164-4723-AC2B-B3E59E7CD24C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C7ACF800-4F36-43C9-A3D7-9C296359066D}" type="presOf" srcId="{EB20C986-734A-4464-AF08-80DB27448818}" destId="{80356EBF-E642-414A-8FCC-9ABDF234B42C}" srcOrd="0" destOrd="0" presId="urn:microsoft.com/office/officeart/2005/8/layout/hList1"/>
    <dgm:cxn modelId="{AF3F0811-93E2-4A1E-AF63-28384863DB39}" srcId="{EFF76998-7DDF-400A-9693-DC2D0ABD55A8}" destId="{08E5377B-33D4-43EF-88E6-63AFED3B837A}" srcOrd="0" destOrd="0" parTransId="{859F7777-F4C8-469F-AA46-4CA94B390FD0}" sibTransId="{3ECD9DF9-357C-4E14-AD57-A5DED2D9FCC5}"/>
    <dgm:cxn modelId="{7E3AE513-E356-4A65-BE3E-E08DC7AD3BD2}" type="presOf" srcId="{08E5377B-33D4-43EF-88E6-63AFED3B837A}" destId="{864A0AE3-5874-48FF-A2F5-132739D41C73}" srcOrd="0" destOrd="0" presId="urn:microsoft.com/office/officeart/2005/8/layout/hList1"/>
    <dgm:cxn modelId="{CE4FEB15-EB10-4622-B771-A3E3538A7ACD}" srcId="{EB20C986-734A-4464-AF08-80DB27448818}" destId="{EFF76998-7DDF-400A-9693-DC2D0ABD55A8}" srcOrd="0" destOrd="0" parTransId="{0AA2E1C9-E8F5-4CE8-84D5-8FA2123DAF7F}" sibTransId="{5C9B32CB-B25F-4936-9949-7AD5836B7AE5}"/>
    <dgm:cxn modelId="{A6A40521-C65B-48CB-BA70-F0C781B23DB7}" type="presOf" srcId="{06C0BCA0-7705-470A-8B27-77ED0002F892}" destId="{8B9BC6BE-0B36-4818-B87C-7E65E4F0EBC1}" srcOrd="0" destOrd="0" presId="urn:microsoft.com/office/officeart/2005/8/layout/hList1"/>
    <dgm:cxn modelId="{B16A4738-E1F7-4AB3-916B-DFF5E9BA81A0}" type="presOf" srcId="{B913DE23-CDF7-40A4-91E5-9B139A3821B5}" destId="{EBF3FEC1-5215-4454-9C3E-6F1AFF46B224}" srcOrd="0" destOrd="0" presId="urn:microsoft.com/office/officeart/2005/8/layout/hList1"/>
    <dgm:cxn modelId="{049F357F-DD8D-4029-8FAA-D39F6E9D6F5A}" srcId="{B8B46573-5AB7-4C01-ABB6-D4F3D47615A4}" destId="{06C0BCA0-7705-470A-8B27-77ED0002F892}" srcOrd="0" destOrd="0" parTransId="{3F0960CE-8921-4878-B83C-1CAEEB233EAB}" sibTransId="{F2F9B528-48F9-4D7A-93CD-810E832AEB84}"/>
    <dgm:cxn modelId="{CF5E9587-6CD3-41A3-BC09-549867C83CB9}" type="presOf" srcId="{8277DA1E-6418-4A06-8E55-785A4C590FC8}" destId="{8B9BC6BE-0B36-4818-B87C-7E65E4F0EBC1}" srcOrd="0" destOrd="1" presId="urn:microsoft.com/office/officeart/2005/8/layout/hList1"/>
    <dgm:cxn modelId="{F80A8C94-FEC2-44EE-B3AB-625D70702B79}" type="presOf" srcId="{EFF76998-7DDF-400A-9693-DC2D0ABD55A8}" destId="{7F79402D-82DF-4BF9-90AE-C267AAC0AF27}" srcOrd="0" destOrd="0" presId="urn:microsoft.com/office/officeart/2005/8/layout/hList1"/>
    <dgm:cxn modelId="{502FA4A0-BB8A-4ED2-95B6-3A593CE40823}" srcId="{08297C53-4164-4723-AC2B-B3E59E7CD24C}" destId="{B913DE23-CDF7-40A4-91E5-9B139A3821B5}" srcOrd="0" destOrd="0" parTransId="{292B7717-AE03-4F64-864C-A41ACBEE3A9A}" sibTransId="{465A3A33-DF08-49F8-A103-E1017B703275}"/>
    <dgm:cxn modelId="{C8AA79B4-516D-4983-9D1E-14C541D15C9C}" srcId="{B8B46573-5AB7-4C01-ABB6-D4F3D47615A4}" destId="{8277DA1E-6418-4A06-8E55-785A4C590FC8}" srcOrd="1" destOrd="0" parTransId="{2BC34B90-9618-4CDA-B1FC-DAABB3C98C06}" sibTransId="{84619EA7-40A7-4FC3-9995-BD9424D42DCE}"/>
    <dgm:cxn modelId="{5732D5B8-22D8-4D70-AB75-8B488CDA77C3}" type="presOf" srcId="{08297C53-4164-4723-AC2B-B3E59E7CD24C}" destId="{24DE4369-46B6-4A2E-8EEC-479EBFF634FA}" srcOrd="0" destOrd="0" presId="urn:microsoft.com/office/officeart/2005/8/layout/hList1"/>
    <dgm:cxn modelId="{0A27F6BB-DF70-4EB7-93AC-6AA181CAD14A}" type="presOf" srcId="{B8B46573-5AB7-4C01-ABB6-D4F3D47615A4}" destId="{4F636CE2-6015-4660-B7CD-2F4DA954D8D4}" srcOrd="0" destOrd="0" presId="urn:microsoft.com/office/officeart/2005/8/layout/hList1"/>
    <dgm:cxn modelId="{56E1E2CC-D127-4659-9870-6F3CE63AF02D}" srcId="{EB20C986-734A-4464-AF08-80DB27448818}" destId="{B8B46573-5AB7-4C01-ABB6-D4F3D47615A4}" srcOrd="1" destOrd="0" parTransId="{0A198B01-8DF4-401D-A713-EA61A2305B4A}" sibTransId="{09F8CBA2-3153-4DB9-A98A-A4862E9E4604}"/>
    <dgm:cxn modelId="{F16B81D4-A07D-4E1A-9C6E-AA0C679B699E}" srcId="{EB20C986-734A-4464-AF08-80DB27448818}" destId="{08297C53-4164-4723-AC2B-B3E59E7CD24C}" srcOrd="2" destOrd="0" parTransId="{5257A1CF-ED3D-44A4-94DB-52AFB5CD6507}" sibTransId="{A1A1F6C5-9FE1-4EB8-9B7E-5AA534A1C14B}"/>
    <dgm:cxn modelId="{1D746AAB-C6F9-4E86-85AA-DAD365C765DF}" type="presParOf" srcId="{80356EBF-E642-414A-8FCC-9ABDF234B42C}" destId="{E2732EE6-E13E-4EB8-8F2C-D5E17F67BFBF}" srcOrd="0" destOrd="0" presId="urn:microsoft.com/office/officeart/2005/8/layout/hList1"/>
    <dgm:cxn modelId="{169C92AA-E4EA-4223-810E-21C53BCDF7F2}" type="presParOf" srcId="{E2732EE6-E13E-4EB8-8F2C-D5E17F67BFBF}" destId="{7F79402D-82DF-4BF9-90AE-C267AAC0AF27}" srcOrd="0" destOrd="0" presId="urn:microsoft.com/office/officeart/2005/8/layout/hList1"/>
    <dgm:cxn modelId="{47F96300-804A-4AB6-B90E-8D2547669771}" type="presParOf" srcId="{E2732EE6-E13E-4EB8-8F2C-D5E17F67BFBF}" destId="{864A0AE3-5874-48FF-A2F5-132739D41C73}" srcOrd="1" destOrd="0" presId="urn:microsoft.com/office/officeart/2005/8/layout/hList1"/>
    <dgm:cxn modelId="{DC5208F5-1BC2-428D-B04E-225884F6416D}" type="presParOf" srcId="{80356EBF-E642-414A-8FCC-9ABDF234B42C}" destId="{082DD804-E2A5-4C9E-9BA5-05D02F03E276}" srcOrd="1" destOrd="0" presId="urn:microsoft.com/office/officeart/2005/8/layout/hList1"/>
    <dgm:cxn modelId="{279ED209-34B5-477A-9A0C-51CDEB9A0FC2}" type="presParOf" srcId="{80356EBF-E642-414A-8FCC-9ABDF234B42C}" destId="{83803C8A-FA25-43BC-AF01-D1AB4267E8CC}" srcOrd="2" destOrd="0" presId="urn:microsoft.com/office/officeart/2005/8/layout/hList1"/>
    <dgm:cxn modelId="{1161795D-0B0F-46EB-9E76-62AB69C9570D}" type="presParOf" srcId="{83803C8A-FA25-43BC-AF01-D1AB4267E8CC}" destId="{4F636CE2-6015-4660-B7CD-2F4DA954D8D4}" srcOrd="0" destOrd="0" presId="urn:microsoft.com/office/officeart/2005/8/layout/hList1"/>
    <dgm:cxn modelId="{95701A22-C7B8-46E7-9423-786E6C2A9D43}" type="presParOf" srcId="{83803C8A-FA25-43BC-AF01-D1AB4267E8CC}" destId="{8B9BC6BE-0B36-4818-B87C-7E65E4F0EBC1}" srcOrd="1" destOrd="0" presId="urn:microsoft.com/office/officeart/2005/8/layout/hList1"/>
    <dgm:cxn modelId="{9C09D5EA-1FCD-470F-9685-385301A6AF65}" type="presParOf" srcId="{80356EBF-E642-414A-8FCC-9ABDF234B42C}" destId="{448FA0C4-870A-40C1-BB21-2FF389593E91}" srcOrd="3" destOrd="0" presId="urn:microsoft.com/office/officeart/2005/8/layout/hList1"/>
    <dgm:cxn modelId="{17DD1FD6-DD95-420E-8047-527E8CFA6E05}" type="presParOf" srcId="{80356EBF-E642-414A-8FCC-9ABDF234B42C}" destId="{FE59643A-3A35-4C1D-B5BF-B07C9CFCC37F}" srcOrd="4" destOrd="0" presId="urn:microsoft.com/office/officeart/2005/8/layout/hList1"/>
    <dgm:cxn modelId="{74816BDA-F7FE-4B48-B843-9BC9A4BCDABF}" type="presParOf" srcId="{FE59643A-3A35-4C1D-B5BF-B07C9CFCC37F}" destId="{24DE4369-46B6-4A2E-8EEC-479EBFF634FA}" srcOrd="0" destOrd="0" presId="urn:microsoft.com/office/officeart/2005/8/layout/hList1"/>
    <dgm:cxn modelId="{8A4FB9AD-A8CB-4236-AB02-0E933E3F28EE}" type="presParOf" srcId="{FE59643A-3A35-4C1D-B5BF-B07C9CFCC37F}" destId="{EBF3FEC1-5215-4454-9C3E-6F1AFF46B22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20C986-734A-4464-AF08-80DB27448818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EFF76998-7DDF-400A-9693-DC2D0ABD55A8}">
      <dgm:prSet phldrT="[文字]"/>
      <dgm:spPr/>
      <dgm:t>
        <a:bodyPr/>
        <a:lstStyle/>
        <a:p>
          <a:r>
            <a:rPr lang="zh-TW" altLang="en-US" b="1" dirty="0"/>
            <a:t>戶政事務所</a:t>
          </a:r>
        </a:p>
      </dgm:t>
    </dgm:pt>
    <dgm:pt modelId="{0AA2E1C9-E8F5-4CE8-84D5-8FA2123DAF7F}" type="parTrans" cxnId="{CE4FEB15-EB10-4622-B771-A3E3538A7ACD}">
      <dgm:prSet/>
      <dgm:spPr/>
      <dgm:t>
        <a:bodyPr/>
        <a:lstStyle/>
        <a:p>
          <a:endParaRPr lang="zh-TW" altLang="en-US"/>
        </a:p>
      </dgm:t>
    </dgm:pt>
    <dgm:pt modelId="{5C9B32CB-B25F-4936-9949-7AD5836B7AE5}" type="sibTrans" cxnId="{CE4FEB15-EB10-4622-B771-A3E3538A7ACD}">
      <dgm:prSet/>
      <dgm:spPr/>
      <dgm:t>
        <a:bodyPr/>
        <a:lstStyle/>
        <a:p>
          <a:endParaRPr lang="zh-TW" altLang="en-US"/>
        </a:p>
      </dgm:t>
    </dgm:pt>
    <dgm:pt modelId="{08E5377B-33D4-43EF-88E6-63AFED3B837A}">
      <dgm:prSet phldrT="[文字]"/>
      <dgm:spPr/>
      <dgm:t>
        <a:bodyPr/>
        <a:lstStyle/>
        <a:p>
          <a:r>
            <a:rPr lang="zh-TW" altLang="en-US" b="1" dirty="0"/>
            <a:t>每鄉設一戶政事務所，置主任，承縣長之命，</a:t>
          </a:r>
          <a:r>
            <a:rPr lang="zh-TW" altLang="en-US" b="1" u="sng" dirty="0">
              <a:solidFill>
                <a:srgbClr val="FF0000"/>
              </a:solidFill>
            </a:rPr>
            <a:t>兼受連江縣政府民政處指導監督</a:t>
          </a:r>
          <a:r>
            <a:rPr lang="zh-TW" altLang="en-US" b="1" dirty="0"/>
            <a:t>，綜理所務，並指揮監督所屬員工。</a:t>
          </a:r>
        </a:p>
      </dgm:t>
    </dgm:pt>
    <dgm:pt modelId="{859F7777-F4C8-469F-AA46-4CA94B390FD0}" type="parTrans" cxnId="{AF3F0811-93E2-4A1E-AF63-28384863DB39}">
      <dgm:prSet/>
      <dgm:spPr/>
      <dgm:t>
        <a:bodyPr/>
        <a:lstStyle/>
        <a:p>
          <a:endParaRPr lang="zh-TW" altLang="en-US"/>
        </a:p>
      </dgm:t>
    </dgm:pt>
    <dgm:pt modelId="{3ECD9DF9-357C-4E14-AD57-A5DED2D9FCC5}" type="sibTrans" cxnId="{AF3F0811-93E2-4A1E-AF63-28384863DB39}">
      <dgm:prSet/>
      <dgm:spPr/>
      <dgm:t>
        <a:bodyPr/>
        <a:lstStyle/>
        <a:p>
          <a:endParaRPr lang="zh-TW" altLang="en-US"/>
        </a:p>
      </dgm:t>
    </dgm:pt>
    <dgm:pt modelId="{B8B46573-5AB7-4C01-ABB6-D4F3D47615A4}">
      <dgm:prSet phldrT="[文字]"/>
      <dgm:spPr/>
      <dgm:t>
        <a:bodyPr/>
        <a:lstStyle/>
        <a:p>
          <a:r>
            <a:rPr lang="zh-TW" altLang="en-US" b="1" dirty="0"/>
            <a:t>衛生所</a:t>
          </a:r>
        </a:p>
      </dgm:t>
    </dgm:pt>
    <dgm:pt modelId="{0A198B01-8DF4-401D-A713-EA61A2305B4A}" type="parTrans" cxnId="{56E1E2CC-D127-4659-9870-6F3CE63AF02D}">
      <dgm:prSet/>
      <dgm:spPr/>
      <dgm:t>
        <a:bodyPr/>
        <a:lstStyle/>
        <a:p>
          <a:endParaRPr lang="zh-TW" altLang="en-US"/>
        </a:p>
      </dgm:t>
    </dgm:pt>
    <dgm:pt modelId="{09F8CBA2-3153-4DB9-A98A-A4862E9E4604}" type="sibTrans" cxnId="{56E1E2CC-D127-4659-9870-6F3CE63AF02D}">
      <dgm:prSet/>
      <dgm:spPr/>
      <dgm:t>
        <a:bodyPr/>
        <a:lstStyle/>
        <a:p>
          <a:endParaRPr lang="zh-TW" altLang="en-US"/>
        </a:p>
      </dgm:t>
    </dgm:pt>
    <dgm:pt modelId="{06C0BCA0-7705-470A-8B27-77ED0002F892}">
      <dgm:prSet phldrT="[文字]"/>
      <dgm:spPr/>
      <dgm:t>
        <a:bodyPr/>
        <a:lstStyle/>
        <a:p>
          <a:endParaRPr lang="zh-TW" altLang="en-US" b="1" dirty="0"/>
        </a:p>
      </dgm:t>
    </dgm:pt>
    <dgm:pt modelId="{3F0960CE-8921-4878-B83C-1CAEEB233EAB}" type="parTrans" cxnId="{049F357F-DD8D-4029-8FAA-D39F6E9D6F5A}">
      <dgm:prSet/>
      <dgm:spPr/>
      <dgm:t>
        <a:bodyPr/>
        <a:lstStyle/>
        <a:p>
          <a:endParaRPr lang="zh-TW" altLang="en-US"/>
        </a:p>
      </dgm:t>
    </dgm:pt>
    <dgm:pt modelId="{F2F9B528-48F9-4D7A-93CD-810E832AEB84}" type="sibTrans" cxnId="{049F357F-DD8D-4029-8FAA-D39F6E9D6F5A}">
      <dgm:prSet/>
      <dgm:spPr/>
      <dgm:t>
        <a:bodyPr/>
        <a:lstStyle/>
        <a:p>
          <a:endParaRPr lang="zh-TW" altLang="en-US"/>
        </a:p>
      </dgm:t>
    </dgm:pt>
    <dgm:pt modelId="{08297C53-4164-4723-AC2B-B3E59E7CD24C}">
      <dgm:prSet phldrT="[文字]"/>
      <dgm:spPr/>
      <dgm:t>
        <a:bodyPr/>
        <a:lstStyle/>
        <a:p>
          <a:r>
            <a:rPr lang="zh-TW" altLang="en-US" b="1" dirty="0"/>
            <a:t>家庭教育中心</a:t>
          </a:r>
        </a:p>
      </dgm:t>
    </dgm:pt>
    <dgm:pt modelId="{5257A1CF-ED3D-44A4-94DB-52AFB5CD6507}" type="parTrans" cxnId="{F16B81D4-A07D-4E1A-9C6E-AA0C679B699E}">
      <dgm:prSet/>
      <dgm:spPr/>
      <dgm:t>
        <a:bodyPr/>
        <a:lstStyle/>
        <a:p>
          <a:endParaRPr lang="zh-TW" altLang="en-US"/>
        </a:p>
      </dgm:t>
    </dgm:pt>
    <dgm:pt modelId="{A1A1F6C5-9FE1-4EB8-9B7E-5AA534A1C14B}" type="sibTrans" cxnId="{F16B81D4-A07D-4E1A-9C6E-AA0C679B699E}">
      <dgm:prSet/>
      <dgm:spPr/>
      <dgm:t>
        <a:bodyPr/>
        <a:lstStyle/>
        <a:p>
          <a:endParaRPr lang="zh-TW" altLang="en-US"/>
        </a:p>
      </dgm:t>
    </dgm:pt>
    <dgm:pt modelId="{B913DE23-CDF7-40A4-91E5-9B139A3821B5}">
      <dgm:prSet phldrT="[文字]"/>
      <dgm:spPr/>
      <dgm:t>
        <a:bodyPr/>
        <a:lstStyle/>
        <a:p>
          <a:r>
            <a:rPr lang="zh-TW" altLang="en-US" b="1" dirty="0"/>
            <a:t>連江縣家庭教育中心置主任</a:t>
          </a:r>
          <a:r>
            <a:rPr lang="en-US" altLang="zh-TW" b="1" dirty="0"/>
            <a:t>1</a:t>
          </a:r>
          <a:r>
            <a:rPr lang="zh-TW" altLang="en-US" b="1" dirty="0"/>
            <a:t>人，由</a:t>
          </a:r>
          <a:r>
            <a:rPr lang="zh-TW" altLang="en-US" b="1" u="sng" dirty="0">
              <a:solidFill>
                <a:srgbClr val="FF0000"/>
              </a:solidFill>
            </a:rPr>
            <a:t>連江縣政府教育處處長兼任</a:t>
          </a:r>
          <a:r>
            <a:rPr lang="zh-TW" altLang="en-US" b="1" dirty="0"/>
            <a:t>，承縣長之命，綜理本中心業務，</a:t>
          </a:r>
          <a:r>
            <a:rPr lang="en-US" altLang="en-US" b="1" dirty="0"/>
            <a:t>….</a:t>
          </a:r>
          <a:r>
            <a:rPr lang="zh-TW" altLang="en-US" b="1" dirty="0"/>
            <a:t>。</a:t>
          </a:r>
        </a:p>
      </dgm:t>
    </dgm:pt>
    <dgm:pt modelId="{292B7717-AE03-4F64-864C-A41ACBEE3A9A}" type="parTrans" cxnId="{502FA4A0-BB8A-4ED2-95B6-3A593CE40823}">
      <dgm:prSet/>
      <dgm:spPr/>
      <dgm:t>
        <a:bodyPr/>
        <a:lstStyle/>
        <a:p>
          <a:endParaRPr lang="zh-TW" altLang="en-US"/>
        </a:p>
      </dgm:t>
    </dgm:pt>
    <dgm:pt modelId="{465A3A33-DF08-49F8-A103-E1017B703275}" type="sibTrans" cxnId="{502FA4A0-BB8A-4ED2-95B6-3A593CE40823}">
      <dgm:prSet/>
      <dgm:spPr/>
      <dgm:t>
        <a:bodyPr/>
        <a:lstStyle/>
        <a:p>
          <a:endParaRPr lang="zh-TW" altLang="en-US"/>
        </a:p>
      </dgm:t>
    </dgm:pt>
    <dgm:pt modelId="{8277DA1E-6418-4A06-8E55-785A4C590FC8}">
      <dgm:prSet/>
      <dgm:spPr/>
      <dgm:t>
        <a:bodyPr/>
        <a:lstStyle/>
        <a:p>
          <a:r>
            <a:rPr lang="zh-TW" altLang="en-US" b="1" dirty="0"/>
            <a:t>連江縣各衛生所</a:t>
          </a:r>
          <a:r>
            <a:rPr lang="zh-TW" altLang="en-US" b="1" u="sng" dirty="0">
              <a:solidFill>
                <a:srgbClr val="FF0000"/>
              </a:solidFill>
            </a:rPr>
            <a:t>隸屬於連江縣衛生福利局</a:t>
          </a:r>
          <a:r>
            <a:rPr lang="en-US" altLang="zh-TW" b="1" u="sng" dirty="0">
              <a:solidFill>
                <a:srgbClr val="FF0000"/>
              </a:solidFill>
            </a:rPr>
            <a:t>…</a:t>
          </a:r>
          <a:r>
            <a:rPr lang="zh-TW" altLang="en-US" b="1" dirty="0"/>
            <a:t>。</a:t>
          </a:r>
        </a:p>
      </dgm:t>
    </dgm:pt>
    <dgm:pt modelId="{2BC34B90-9618-4CDA-B1FC-DAABB3C98C06}" type="parTrans" cxnId="{C8AA79B4-516D-4983-9D1E-14C541D15C9C}">
      <dgm:prSet/>
      <dgm:spPr/>
      <dgm:t>
        <a:bodyPr/>
        <a:lstStyle/>
        <a:p>
          <a:endParaRPr lang="zh-TW" altLang="en-US"/>
        </a:p>
      </dgm:t>
    </dgm:pt>
    <dgm:pt modelId="{84619EA7-40A7-4FC3-9995-BD9424D42DCE}" type="sibTrans" cxnId="{C8AA79B4-516D-4983-9D1E-14C541D15C9C}">
      <dgm:prSet/>
      <dgm:spPr/>
      <dgm:t>
        <a:bodyPr/>
        <a:lstStyle/>
        <a:p>
          <a:endParaRPr lang="zh-TW" altLang="en-US"/>
        </a:p>
      </dgm:t>
    </dgm:pt>
    <dgm:pt modelId="{80356EBF-E642-414A-8FCC-9ABDF234B42C}" type="pres">
      <dgm:prSet presAssocID="{EB20C986-734A-4464-AF08-80DB27448818}" presName="Name0" presStyleCnt="0">
        <dgm:presLayoutVars>
          <dgm:dir/>
          <dgm:animLvl val="lvl"/>
          <dgm:resizeHandles val="exact"/>
        </dgm:presLayoutVars>
      </dgm:prSet>
      <dgm:spPr/>
    </dgm:pt>
    <dgm:pt modelId="{E2732EE6-E13E-4EB8-8F2C-D5E17F67BFBF}" type="pres">
      <dgm:prSet presAssocID="{EFF76998-7DDF-400A-9693-DC2D0ABD55A8}" presName="composite" presStyleCnt="0"/>
      <dgm:spPr/>
    </dgm:pt>
    <dgm:pt modelId="{7F79402D-82DF-4BF9-90AE-C267AAC0AF27}" type="pres">
      <dgm:prSet presAssocID="{EFF76998-7DDF-400A-9693-DC2D0ABD55A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864A0AE3-5874-48FF-A2F5-132739D41C73}" type="pres">
      <dgm:prSet presAssocID="{EFF76998-7DDF-400A-9693-DC2D0ABD55A8}" presName="desTx" presStyleLbl="alignAccFollowNode1" presStyleIdx="0" presStyleCnt="3">
        <dgm:presLayoutVars>
          <dgm:bulletEnabled val="1"/>
        </dgm:presLayoutVars>
      </dgm:prSet>
      <dgm:spPr/>
    </dgm:pt>
    <dgm:pt modelId="{082DD804-E2A5-4C9E-9BA5-05D02F03E276}" type="pres">
      <dgm:prSet presAssocID="{5C9B32CB-B25F-4936-9949-7AD5836B7AE5}" presName="space" presStyleCnt="0"/>
      <dgm:spPr/>
    </dgm:pt>
    <dgm:pt modelId="{83803C8A-FA25-43BC-AF01-D1AB4267E8CC}" type="pres">
      <dgm:prSet presAssocID="{B8B46573-5AB7-4C01-ABB6-D4F3D47615A4}" presName="composite" presStyleCnt="0"/>
      <dgm:spPr/>
    </dgm:pt>
    <dgm:pt modelId="{4F636CE2-6015-4660-B7CD-2F4DA954D8D4}" type="pres">
      <dgm:prSet presAssocID="{B8B46573-5AB7-4C01-ABB6-D4F3D47615A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8B9BC6BE-0B36-4818-B87C-7E65E4F0EBC1}" type="pres">
      <dgm:prSet presAssocID="{B8B46573-5AB7-4C01-ABB6-D4F3D47615A4}" presName="desTx" presStyleLbl="alignAccFollowNode1" presStyleIdx="1" presStyleCnt="3" custLinFactNeighborX="-18" custLinFactNeighborY="1327">
        <dgm:presLayoutVars>
          <dgm:bulletEnabled val="1"/>
        </dgm:presLayoutVars>
      </dgm:prSet>
      <dgm:spPr/>
    </dgm:pt>
    <dgm:pt modelId="{448FA0C4-870A-40C1-BB21-2FF389593E91}" type="pres">
      <dgm:prSet presAssocID="{09F8CBA2-3153-4DB9-A98A-A4862E9E4604}" presName="space" presStyleCnt="0"/>
      <dgm:spPr/>
    </dgm:pt>
    <dgm:pt modelId="{FE59643A-3A35-4C1D-B5BF-B07C9CFCC37F}" type="pres">
      <dgm:prSet presAssocID="{08297C53-4164-4723-AC2B-B3E59E7CD24C}" presName="composite" presStyleCnt="0"/>
      <dgm:spPr/>
    </dgm:pt>
    <dgm:pt modelId="{24DE4369-46B6-4A2E-8EEC-479EBFF634FA}" type="pres">
      <dgm:prSet presAssocID="{08297C53-4164-4723-AC2B-B3E59E7CD24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EBF3FEC1-5215-4454-9C3E-6F1AFF46B224}" type="pres">
      <dgm:prSet presAssocID="{08297C53-4164-4723-AC2B-B3E59E7CD24C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F0FB0B02-34CE-481D-BCF1-22116756157D}" type="presOf" srcId="{B913DE23-CDF7-40A4-91E5-9B139A3821B5}" destId="{EBF3FEC1-5215-4454-9C3E-6F1AFF46B224}" srcOrd="0" destOrd="0" presId="urn:microsoft.com/office/officeart/2005/8/layout/hList1"/>
    <dgm:cxn modelId="{E358C50F-34A1-4D52-8909-FD7CAFD38F30}" type="presOf" srcId="{EFF76998-7DDF-400A-9693-DC2D0ABD55A8}" destId="{7F79402D-82DF-4BF9-90AE-C267AAC0AF27}" srcOrd="0" destOrd="0" presId="urn:microsoft.com/office/officeart/2005/8/layout/hList1"/>
    <dgm:cxn modelId="{AF3F0811-93E2-4A1E-AF63-28384863DB39}" srcId="{EFF76998-7DDF-400A-9693-DC2D0ABD55A8}" destId="{08E5377B-33D4-43EF-88E6-63AFED3B837A}" srcOrd="0" destOrd="0" parTransId="{859F7777-F4C8-469F-AA46-4CA94B390FD0}" sibTransId="{3ECD9DF9-357C-4E14-AD57-A5DED2D9FCC5}"/>
    <dgm:cxn modelId="{CE4FEB15-EB10-4622-B771-A3E3538A7ACD}" srcId="{EB20C986-734A-4464-AF08-80DB27448818}" destId="{EFF76998-7DDF-400A-9693-DC2D0ABD55A8}" srcOrd="0" destOrd="0" parTransId="{0AA2E1C9-E8F5-4CE8-84D5-8FA2123DAF7F}" sibTransId="{5C9B32CB-B25F-4936-9949-7AD5836B7AE5}"/>
    <dgm:cxn modelId="{7D55FD1E-FB07-401E-AE51-D2C74569EEBB}" type="presOf" srcId="{EB20C986-734A-4464-AF08-80DB27448818}" destId="{80356EBF-E642-414A-8FCC-9ABDF234B42C}" srcOrd="0" destOrd="0" presId="urn:microsoft.com/office/officeart/2005/8/layout/hList1"/>
    <dgm:cxn modelId="{3D915841-521E-44F2-88BB-7AA2FB7F9118}" type="presOf" srcId="{06C0BCA0-7705-470A-8B27-77ED0002F892}" destId="{8B9BC6BE-0B36-4818-B87C-7E65E4F0EBC1}" srcOrd="0" destOrd="0" presId="urn:microsoft.com/office/officeart/2005/8/layout/hList1"/>
    <dgm:cxn modelId="{049F357F-DD8D-4029-8FAA-D39F6E9D6F5A}" srcId="{B8B46573-5AB7-4C01-ABB6-D4F3D47615A4}" destId="{06C0BCA0-7705-470A-8B27-77ED0002F892}" srcOrd="0" destOrd="0" parTransId="{3F0960CE-8921-4878-B83C-1CAEEB233EAB}" sibTransId="{F2F9B528-48F9-4D7A-93CD-810E832AEB84}"/>
    <dgm:cxn modelId="{502FA4A0-BB8A-4ED2-95B6-3A593CE40823}" srcId="{08297C53-4164-4723-AC2B-B3E59E7CD24C}" destId="{B913DE23-CDF7-40A4-91E5-9B139A3821B5}" srcOrd="0" destOrd="0" parTransId="{292B7717-AE03-4F64-864C-A41ACBEE3A9A}" sibTransId="{465A3A33-DF08-49F8-A103-E1017B703275}"/>
    <dgm:cxn modelId="{C8AA79B4-516D-4983-9D1E-14C541D15C9C}" srcId="{B8B46573-5AB7-4C01-ABB6-D4F3D47615A4}" destId="{8277DA1E-6418-4A06-8E55-785A4C590FC8}" srcOrd="1" destOrd="0" parTransId="{2BC34B90-9618-4CDA-B1FC-DAABB3C98C06}" sibTransId="{84619EA7-40A7-4FC3-9995-BD9424D42DCE}"/>
    <dgm:cxn modelId="{56E1E2CC-D127-4659-9870-6F3CE63AF02D}" srcId="{EB20C986-734A-4464-AF08-80DB27448818}" destId="{B8B46573-5AB7-4C01-ABB6-D4F3D47615A4}" srcOrd="1" destOrd="0" parTransId="{0A198B01-8DF4-401D-A713-EA61A2305B4A}" sibTransId="{09F8CBA2-3153-4DB9-A98A-A4862E9E4604}"/>
    <dgm:cxn modelId="{38D6E9CD-E6A2-4269-9A6A-2156C6AA45AE}" type="presOf" srcId="{08E5377B-33D4-43EF-88E6-63AFED3B837A}" destId="{864A0AE3-5874-48FF-A2F5-132739D41C73}" srcOrd="0" destOrd="0" presId="urn:microsoft.com/office/officeart/2005/8/layout/hList1"/>
    <dgm:cxn modelId="{F16B81D4-A07D-4E1A-9C6E-AA0C679B699E}" srcId="{EB20C986-734A-4464-AF08-80DB27448818}" destId="{08297C53-4164-4723-AC2B-B3E59E7CD24C}" srcOrd="2" destOrd="0" parTransId="{5257A1CF-ED3D-44A4-94DB-52AFB5CD6507}" sibTransId="{A1A1F6C5-9FE1-4EB8-9B7E-5AA534A1C14B}"/>
    <dgm:cxn modelId="{E59615DB-4527-4A16-8E3C-DB6086A187F2}" type="presOf" srcId="{08297C53-4164-4723-AC2B-B3E59E7CD24C}" destId="{24DE4369-46B6-4A2E-8EEC-479EBFF634FA}" srcOrd="0" destOrd="0" presId="urn:microsoft.com/office/officeart/2005/8/layout/hList1"/>
    <dgm:cxn modelId="{746115FA-59D1-4E1E-97EF-2855A5BB3452}" type="presOf" srcId="{B8B46573-5AB7-4C01-ABB6-D4F3D47615A4}" destId="{4F636CE2-6015-4660-B7CD-2F4DA954D8D4}" srcOrd="0" destOrd="0" presId="urn:microsoft.com/office/officeart/2005/8/layout/hList1"/>
    <dgm:cxn modelId="{B0EFD1FF-0B64-454A-BC4A-1B6AFB222D77}" type="presOf" srcId="{8277DA1E-6418-4A06-8E55-785A4C590FC8}" destId="{8B9BC6BE-0B36-4818-B87C-7E65E4F0EBC1}" srcOrd="0" destOrd="1" presId="urn:microsoft.com/office/officeart/2005/8/layout/hList1"/>
    <dgm:cxn modelId="{18A8CCAD-749B-47BB-A1B3-E03A5F14C73E}" type="presParOf" srcId="{80356EBF-E642-414A-8FCC-9ABDF234B42C}" destId="{E2732EE6-E13E-4EB8-8F2C-D5E17F67BFBF}" srcOrd="0" destOrd="0" presId="urn:microsoft.com/office/officeart/2005/8/layout/hList1"/>
    <dgm:cxn modelId="{92C4CC31-6D8C-4BE7-84D9-B94336DF58DF}" type="presParOf" srcId="{E2732EE6-E13E-4EB8-8F2C-D5E17F67BFBF}" destId="{7F79402D-82DF-4BF9-90AE-C267AAC0AF27}" srcOrd="0" destOrd="0" presId="urn:microsoft.com/office/officeart/2005/8/layout/hList1"/>
    <dgm:cxn modelId="{C112B3F3-D136-4CD8-BBC1-E82A4FC81438}" type="presParOf" srcId="{E2732EE6-E13E-4EB8-8F2C-D5E17F67BFBF}" destId="{864A0AE3-5874-48FF-A2F5-132739D41C73}" srcOrd="1" destOrd="0" presId="urn:microsoft.com/office/officeart/2005/8/layout/hList1"/>
    <dgm:cxn modelId="{7C385881-81A8-4503-ADAE-FCAFDAFE0C20}" type="presParOf" srcId="{80356EBF-E642-414A-8FCC-9ABDF234B42C}" destId="{082DD804-E2A5-4C9E-9BA5-05D02F03E276}" srcOrd="1" destOrd="0" presId="urn:microsoft.com/office/officeart/2005/8/layout/hList1"/>
    <dgm:cxn modelId="{E3F956EB-87A2-45E8-A13E-40B31017ECC8}" type="presParOf" srcId="{80356EBF-E642-414A-8FCC-9ABDF234B42C}" destId="{83803C8A-FA25-43BC-AF01-D1AB4267E8CC}" srcOrd="2" destOrd="0" presId="urn:microsoft.com/office/officeart/2005/8/layout/hList1"/>
    <dgm:cxn modelId="{82E90897-BFC2-4A1A-AAD3-4AD544126A61}" type="presParOf" srcId="{83803C8A-FA25-43BC-AF01-D1AB4267E8CC}" destId="{4F636CE2-6015-4660-B7CD-2F4DA954D8D4}" srcOrd="0" destOrd="0" presId="urn:microsoft.com/office/officeart/2005/8/layout/hList1"/>
    <dgm:cxn modelId="{75D4B4B2-9B9C-4A35-B583-890051E780DD}" type="presParOf" srcId="{83803C8A-FA25-43BC-AF01-D1AB4267E8CC}" destId="{8B9BC6BE-0B36-4818-B87C-7E65E4F0EBC1}" srcOrd="1" destOrd="0" presId="urn:microsoft.com/office/officeart/2005/8/layout/hList1"/>
    <dgm:cxn modelId="{B4F51144-36E4-451A-9BB8-055BFE363DAF}" type="presParOf" srcId="{80356EBF-E642-414A-8FCC-9ABDF234B42C}" destId="{448FA0C4-870A-40C1-BB21-2FF389593E91}" srcOrd="3" destOrd="0" presId="urn:microsoft.com/office/officeart/2005/8/layout/hList1"/>
    <dgm:cxn modelId="{46748DF0-EC9B-4761-92EB-FC48F2FE081E}" type="presParOf" srcId="{80356EBF-E642-414A-8FCC-9ABDF234B42C}" destId="{FE59643A-3A35-4C1D-B5BF-B07C9CFCC37F}" srcOrd="4" destOrd="0" presId="urn:microsoft.com/office/officeart/2005/8/layout/hList1"/>
    <dgm:cxn modelId="{F9CE03B6-3898-4438-B041-7D026F781913}" type="presParOf" srcId="{FE59643A-3A35-4C1D-B5BF-B07C9CFCC37F}" destId="{24DE4369-46B6-4A2E-8EEC-479EBFF634FA}" srcOrd="0" destOrd="0" presId="urn:microsoft.com/office/officeart/2005/8/layout/hList1"/>
    <dgm:cxn modelId="{955AEA69-EEB8-49EB-9D61-92800800B4C0}" type="presParOf" srcId="{FE59643A-3A35-4C1D-B5BF-B07C9CFCC37F}" destId="{EBF3FEC1-5215-4454-9C3E-6F1AFF46B22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2195BC8-5E57-41D8-B6A0-A3DF76681078}" type="doc">
      <dgm:prSet loTypeId="urn:microsoft.com/office/officeart/2005/8/layout/process4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777E09C0-E889-4D35-8430-6EC4BC4FD91E}">
      <dgm:prSet phldrT="[文字]"/>
      <dgm:spPr/>
      <dgm:t>
        <a:bodyPr/>
        <a:lstStyle/>
        <a:p>
          <a:r>
            <a:rPr lang="zh-TW" altLang="en-US" b="1" dirty="0"/>
            <a:t>考試院通過職等調整案─機關修編</a:t>
          </a:r>
          <a:r>
            <a:rPr lang="en-US" altLang="zh-TW" b="1" dirty="0"/>
            <a:t>(107</a:t>
          </a:r>
          <a:r>
            <a:rPr lang="zh-TW" altLang="en-US" b="1" dirty="0"/>
            <a:t>年</a:t>
          </a:r>
          <a:r>
            <a:rPr lang="en-US" altLang="zh-TW" b="1" dirty="0"/>
            <a:t>7</a:t>
          </a:r>
          <a:r>
            <a:rPr lang="zh-TW" altLang="en-US" b="1" dirty="0"/>
            <a:t>月</a:t>
          </a:r>
          <a:r>
            <a:rPr lang="en-US" altLang="zh-TW" b="1" dirty="0"/>
            <a:t>16</a:t>
          </a:r>
          <a:r>
            <a:rPr lang="zh-TW" altLang="en-US" b="1" dirty="0"/>
            <a:t>日生效</a:t>
          </a:r>
          <a:r>
            <a:rPr lang="en-US" altLang="zh-TW" b="1" dirty="0"/>
            <a:t>)</a:t>
          </a:r>
          <a:endParaRPr lang="zh-TW" altLang="en-US" b="1" dirty="0"/>
        </a:p>
      </dgm:t>
    </dgm:pt>
    <dgm:pt modelId="{17C3BB0D-D0B8-4DC6-8876-2B538FC24EF1}" type="parTrans" cxnId="{41D0DE5B-2427-44B3-8BAB-9576F3DD4662}">
      <dgm:prSet/>
      <dgm:spPr/>
      <dgm:t>
        <a:bodyPr/>
        <a:lstStyle/>
        <a:p>
          <a:endParaRPr lang="zh-TW" altLang="en-US"/>
        </a:p>
      </dgm:t>
    </dgm:pt>
    <dgm:pt modelId="{2C2CDA19-66A9-412C-93FA-0DFA6957210C}" type="sibTrans" cxnId="{41D0DE5B-2427-44B3-8BAB-9576F3DD4662}">
      <dgm:prSet/>
      <dgm:spPr/>
      <dgm:t>
        <a:bodyPr/>
        <a:lstStyle/>
        <a:p>
          <a:endParaRPr lang="zh-TW" altLang="en-US"/>
        </a:p>
      </dgm:t>
    </dgm:pt>
    <dgm:pt modelId="{F3190E80-68FC-4F92-976A-36E37A523E08}">
      <dgm:prSet phldrT="[文字]" custT="1"/>
      <dgm:spPr/>
      <dgm:t>
        <a:bodyPr/>
        <a:lstStyle/>
        <a:p>
          <a:r>
            <a:rPr lang="zh-TW" altLang="en-US" sz="1600" b="1" dirty="0"/>
            <a:t>一級機關副首長及本府一級單位科長職等調整</a:t>
          </a:r>
        </a:p>
      </dgm:t>
    </dgm:pt>
    <dgm:pt modelId="{44F56562-93CC-41F6-B43F-1DAB4B2F96F2}" type="parTrans" cxnId="{AC1FFBE9-17E8-4FB5-A427-5B136C8E1858}">
      <dgm:prSet/>
      <dgm:spPr/>
      <dgm:t>
        <a:bodyPr/>
        <a:lstStyle/>
        <a:p>
          <a:endParaRPr lang="zh-TW" altLang="en-US"/>
        </a:p>
      </dgm:t>
    </dgm:pt>
    <dgm:pt modelId="{563802FD-2E89-4F43-8CED-FF05C09F466C}" type="sibTrans" cxnId="{AC1FFBE9-17E8-4FB5-A427-5B136C8E1858}">
      <dgm:prSet/>
      <dgm:spPr/>
      <dgm:t>
        <a:bodyPr/>
        <a:lstStyle/>
        <a:p>
          <a:endParaRPr lang="zh-TW" altLang="en-US"/>
        </a:p>
      </dgm:t>
    </dgm:pt>
    <dgm:pt modelId="{BECC0E3A-8062-48F4-A778-685447FBC888}">
      <dgm:prSet phldrT="[文字]" custT="1"/>
      <dgm:spPr/>
      <dgm:t>
        <a:bodyPr/>
        <a:lstStyle/>
        <a:p>
          <a:r>
            <a:rPr lang="zh-TW" altLang="en-US" sz="1400" b="1" dirty="0"/>
            <a:t>副處</a:t>
          </a:r>
          <a:r>
            <a:rPr lang="en-US" altLang="zh-TW" sz="1400" b="1" dirty="0"/>
            <a:t>(</a:t>
          </a:r>
          <a:r>
            <a:rPr lang="zh-TW" altLang="en-US" sz="1400" b="1" dirty="0"/>
            <a:t>局</a:t>
          </a:r>
          <a:r>
            <a:rPr lang="en-US" altLang="zh-TW" sz="1400" b="1" dirty="0"/>
            <a:t>)</a:t>
          </a:r>
          <a:r>
            <a:rPr lang="zh-TW" altLang="en-US" sz="1400" b="1" dirty="0"/>
            <a:t>長→薦任第</a:t>
          </a:r>
          <a:r>
            <a:rPr lang="en-US" altLang="zh-TW" sz="1400" b="1" dirty="0"/>
            <a:t>9</a:t>
          </a:r>
          <a:r>
            <a:rPr lang="zh-TW" altLang="en-US" sz="1400" b="1" dirty="0"/>
            <a:t>職等→薦任第</a:t>
          </a:r>
          <a:r>
            <a:rPr lang="en-US" altLang="zh-TW" sz="1400" b="1" dirty="0"/>
            <a:t>9</a:t>
          </a:r>
          <a:r>
            <a:rPr lang="zh-TW" altLang="en-US" sz="1400" b="1" dirty="0"/>
            <a:t>職等至簡任第</a:t>
          </a:r>
          <a:r>
            <a:rPr lang="en-US" altLang="zh-TW" sz="1400" b="1" dirty="0"/>
            <a:t>10</a:t>
          </a:r>
          <a:r>
            <a:rPr lang="zh-TW" altLang="en-US" sz="1400" b="1" dirty="0"/>
            <a:t>職等</a:t>
          </a:r>
        </a:p>
      </dgm:t>
    </dgm:pt>
    <dgm:pt modelId="{1F876646-0E1F-4C7A-97BE-04EAD6C76B36}" type="parTrans" cxnId="{0FCD7BB7-148F-4852-B019-6E52E9EE175C}">
      <dgm:prSet/>
      <dgm:spPr/>
      <dgm:t>
        <a:bodyPr/>
        <a:lstStyle/>
        <a:p>
          <a:endParaRPr lang="zh-TW" altLang="en-US"/>
        </a:p>
      </dgm:t>
    </dgm:pt>
    <dgm:pt modelId="{0202C307-6730-43BE-85D1-5054E6307867}" type="sibTrans" cxnId="{0FCD7BB7-148F-4852-B019-6E52E9EE175C}">
      <dgm:prSet/>
      <dgm:spPr/>
      <dgm:t>
        <a:bodyPr/>
        <a:lstStyle/>
        <a:p>
          <a:endParaRPr lang="zh-TW" altLang="en-US"/>
        </a:p>
      </dgm:t>
    </dgm:pt>
    <dgm:pt modelId="{33F0F014-0C36-41E5-8D01-6291EF056CCB}">
      <dgm:prSet phldrT="[文字]"/>
      <dgm:spPr/>
      <dgm:t>
        <a:bodyPr/>
        <a:lstStyle/>
        <a:p>
          <a:r>
            <a:rPr lang="zh-TW" altLang="en-US" b="1" dirty="0"/>
            <a:t>配合地方行政機關組織準則修訂</a:t>
          </a:r>
          <a:r>
            <a:rPr lang="en-US" altLang="zh-TW" b="1" dirty="0"/>
            <a:t>(107</a:t>
          </a:r>
          <a:r>
            <a:rPr lang="zh-TW" altLang="en-US" b="1" dirty="0"/>
            <a:t>年</a:t>
          </a:r>
          <a:r>
            <a:rPr lang="en-US" altLang="zh-TW" b="1" dirty="0"/>
            <a:t>12</a:t>
          </a:r>
          <a:r>
            <a:rPr lang="zh-TW" altLang="en-US" b="1" dirty="0"/>
            <a:t>月</a:t>
          </a:r>
          <a:r>
            <a:rPr lang="en-US" altLang="zh-TW" b="1" dirty="0"/>
            <a:t>7</a:t>
          </a:r>
          <a:r>
            <a:rPr lang="zh-TW" altLang="en-US" b="1" dirty="0"/>
            <a:t>日生效</a:t>
          </a:r>
          <a:r>
            <a:rPr lang="en-US" altLang="zh-TW" b="1" dirty="0"/>
            <a:t>)</a:t>
          </a:r>
          <a:endParaRPr lang="zh-TW" altLang="en-US" b="1" dirty="0"/>
        </a:p>
      </dgm:t>
    </dgm:pt>
    <dgm:pt modelId="{21E3E8F6-8556-4BE6-B752-B5CD0DA05790}" type="parTrans" cxnId="{70A5AC3C-1A29-46B4-ABEC-7FEB308E8A58}">
      <dgm:prSet/>
      <dgm:spPr/>
      <dgm:t>
        <a:bodyPr/>
        <a:lstStyle/>
        <a:p>
          <a:endParaRPr lang="zh-TW" altLang="en-US"/>
        </a:p>
      </dgm:t>
    </dgm:pt>
    <dgm:pt modelId="{EB90FDC1-BE32-42ED-B3AB-DB8C88907316}" type="sibTrans" cxnId="{70A5AC3C-1A29-46B4-ABEC-7FEB308E8A58}">
      <dgm:prSet/>
      <dgm:spPr/>
      <dgm:t>
        <a:bodyPr/>
        <a:lstStyle/>
        <a:p>
          <a:endParaRPr lang="zh-TW" altLang="en-US"/>
        </a:p>
      </dgm:t>
    </dgm:pt>
    <dgm:pt modelId="{4EA216B3-D11D-4BBF-B5BC-FCC5426E017B}">
      <dgm:prSet phldrT="[文字]" custT="1"/>
      <dgm:spPr/>
      <dgm:t>
        <a:bodyPr/>
        <a:lstStyle/>
        <a:p>
          <a:r>
            <a:rPr lang="zh-TW" altLang="en-US" sz="1200" b="1" dirty="0"/>
            <a:t>本府</a:t>
          </a:r>
          <a:r>
            <a:rPr lang="en-US" altLang="zh-TW" sz="1200" b="1" dirty="0"/>
            <a:t>4</a:t>
          </a:r>
          <a:r>
            <a:rPr lang="zh-TW" altLang="en-US" sz="1200" b="1" dirty="0"/>
            <a:t>處</a:t>
          </a:r>
          <a:r>
            <a:rPr lang="en-US" altLang="zh-TW" sz="1200" b="1" dirty="0"/>
            <a:t>(</a:t>
          </a:r>
          <a:r>
            <a:rPr lang="zh-TW" altLang="en-US" sz="1200" b="1" dirty="0"/>
            <a:t>不含教育、人事、政風</a:t>
          </a:r>
          <a:r>
            <a:rPr lang="en-US" altLang="zh-TW" sz="1200" b="1" dirty="0"/>
            <a:t>)</a:t>
          </a:r>
          <a:r>
            <a:rPr lang="zh-TW" altLang="en-US" sz="1200" b="1" dirty="0"/>
            <a:t>暨一級機關</a:t>
          </a:r>
          <a:r>
            <a:rPr lang="en-US" altLang="zh-TW" sz="1200" b="1" dirty="0"/>
            <a:t>(</a:t>
          </a:r>
          <a:r>
            <a:rPr lang="zh-TW" altLang="en-US" sz="1200" b="1" dirty="0"/>
            <a:t>環資局、地政局、財政稅務局</a:t>
          </a:r>
          <a:r>
            <a:rPr lang="en-US" altLang="zh-TW" sz="1200" b="1" dirty="0"/>
            <a:t>)</a:t>
          </a:r>
          <a:endParaRPr lang="zh-TW" altLang="en-US" sz="1200" b="1" dirty="0"/>
        </a:p>
      </dgm:t>
    </dgm:pt>
    <dgm:pt modelId="{D41DED01-1195-4378-8D79-3975BA400D56}" type="parTrans" cxnId="{106A6264-6FAB-4B43-98F8-EE61FA3E69D8}">
      <dgm:prSet/>
      <dgm:spPr/>
      <dgm:t>
        <a:bodyPr/>
        <a:lstStyle/>
        <a:p>
          <a:endParaRPr lang="zh-TW" altLang="en-US"/>
        </a:p>
      </dgm:t>
    </dgm:pt>
    <dgm:pt modelId="{2B2B46E3-CEAB-411A-A6B3-D7B45DD8C62E}" type="sibTrans" cxnId="{106A6264-6FAB-4B43-98F8-EE61FA3E69D8}">
      <dgm:prSet/>
      <dgm:spPr/>
      <dgm:t>
        <a:bodyPr/>
        <a:lstStyle/>
        <a:p>
          <a:endParaRPr lang="zh-TW" altLang="en-US"/>
        </a:p>
      </dgm:t>
    </dgm:pt>
    <dgm:pt modelId="{0B990F1A-76DB-465C-957C-47B5B962C976}">
      <dgm:prSet phldrT="[文字]" custT="1"/>
      <dgm:spPr/>
      <dgm:t>
        <a:bodyPr/>
        <a:lstStyle/>
        <a:p>
          <a:r>
            <a:rPr lang="zh-TW" altLang="en-US" sz="1600" b="1" dirty="0"/>
            <a:t>專員、技正、秘書→副處長、副局</a:t>
          </a:r>
          <a:r>
            <a:rPr lang="zh-TW" altLang="en-US" sz="1400" b="1" dirty="0"/>
            <a:t>長</a:t>
          </a:r>
        </a:p>
      </dgm:t>
    </dgm:pt>
    <dgm:pt modelId="{150CAF75-75E0-41C3-9146-86D2C4803140}" type="parTrans" cxnId="{A7A5C8A5-FF83-495A-9A76-C051E0E51096}">
      <dgm:prSet/>
      <dgm:spPr/>
      <dgm:t>
        <a:bodyPr/>
        <a:lstStyle/>
        <a:p>
          <a:endParaRPr lang="zh-TW" altLang="en-US"/>
        </a:p>
      </dgm:t>
    </dgm:pt>
    <dgm:pt modelId="{48B2C057-75CD-4A0D-9689-4D97040D9A40}" type="sibTrans" cxnId="{A7A5C8A5-FF83-495A-9A76-C051E0E51096}">
      <dgm:prSet/>
      <dgm:spPr/>
      <dgm:t>
        <a:bodyPr/>
        <a:lstStyle/>
        <a:p>
          <a:endParaRPr lang="zh-TW" altLang="en-US"/>
        </a:p>
      </dgm:t>
    </dgm:pt>
    <dgm:pt modelId="{841F4BD2-B37C-4996-B9A9-577103D65692}">
      <dgm:prSet phldrT="[文字]" custT="1"/>
      <dgm:spPr/>
      <dgm:t>
        <a:bodyPr/>
        <a:lstStyle/>
        <a:p>
          <a:r>
            <a:rPr lang="zh-TW" altLang="en-US" sz="2100" b="1" dirty="0"/>
            <a:t>本府編制表修訂</a:t>
          </a:r>
          <a:r>
            <a:rPr lang="en-US" altLang="zh-TW" sz="2100" b="1" dirty="0"/>
            <a:t>(108</a:t>
          </a:r>
          <a:r>
            <a:rPr lang="zh-TW" altLang="en-US" sz="2100" b="1" dirty="0"/>
            <a:t>年</a:t>
          </a:r>
          <a:r>
            <a:rPr lang="en-US" altLang="zh-TW" sz="2100" b="1" dirty="0"/>
            <a:t>1</a:t>
          </a:r>
          <a:r>
            <a:rPr lang="zh-TW" altLang="en-US" sz="2100" b="1" dirty="0"/>
            <a:t>月</a:t>
          </a:r>
          <a:r>
            <a:rPr lang="en-US" altLang="zh-TW" sz="2100" b="1" dirty="0"/>
            <a:t>16</a:t>
          </a:r>
          <a:r>
            <a:rPr lang="zh-TW" altLang="en-US" sz="2100" b="1" dirty="0"/>
            <a:t>日生效</a:t>
          </a:r>
          <a:r>
            <a:rPr lang="en-US" altLang="zh-TW" sz="2100" b="1" dirty="0"/>
            <a:t>)</a:t>
          </a:r>
          <a:endParaRPr lang="zh-TW" altLang="en-US" sz="2100" b="1" dirty="0"/>
        </a:p>
      </dgm:t>
    </dgm:pt>
    <dgm:pt modelId="{3F3B84DE-2025-4083-A0FE-9DD28DB11379}" type="parTrans" cxnId="{1F60B790-1B34-47DD-9385-E3FEB7FDD541}">
      <dgm:prSet/>
      <dgm:spPr/>
      <dgm:t>
        <a:bodyPr/>
        <a:lstStyle/>
        <a:p>
          <a:endParaRPr lang="zh-TW" altLang="en-US"/>
        </a:p>
      </dgm:t>
    </dgm:pt>
    <dgm:pt modelId="{0801BDA2-20AE-45F3-81B1-2065A5171A1C}" type="sibTrans" cxnId="{1F60B790-1B34-47DD-9385-E3FEB7FDD541}">
      <dgm:prSet/>
      <dgm:spPr/>
      <dgm:t>
        <a:bodyPr/>
        <a:lstStyle/>
        <a:p>
          <a:endParaRPr lang="zh-TW" altLang="en-US"/>
        </a:p>
      </dgm:t>
    </dgm:pt>
    <dgm:pt modelId="{37FAACE4-3DFD-48D8-9DB3-188A183EDAF8}">
      <dgm:prSet phldrT="[文字]" custT="1"/>
      <dgm:spPr/>
      <dgm:t>
        <a:bodyPr/>
        <a:lstStyle/>
        <a:p>
          <a:r>
            <a:rPr lang="zh-TW" altLang="en-US" sz="1800" b="1" dirty="0"/>
            <a:t>專員→副處長</a:t>
          </a:r>
        </a:p>
      </dgm:t>
    </dgm:pt>
    <dgm:pt modelId="{F4275453-7971-4559-A5C4-CD2B99751F8E}" type="parTrans" cxnId="{0D13FCA9-5ABC-47E4-982E-7BAF9CB98F1D}">
      <dgm:prSet/>
      <dgm:spPr/>
      <dgm:t>
        <a:bodyPr/>
        <a:lstStyle/>
        <a:p>
          <a:endParaRPr lang="zh-TW" altLang="en-US"/>
        </a:p>
      </dgm:t>
    </dgm:pt>
    <dgm:pt modelId="{E3EF8318-6165-44AA-87E9-438AE971F80F}" type="sibTrans" cxnId="{0D13FCA9-5ABC-47E4-982E-7BAF9CB98F1D}">
      <dgm:prSet/>
      <dgm:spPr/>
      <dgm:t>
        <a:bodyPr/>
        <a:lstStyle/>
        <a:p>
          <a:endParaRPr lang="zh-TW" altLang="en-US"/>
        </a:p>
      </dgm:t>
    </dgm:pt>
    <dgm:pt modelId="{6F2854FC-9144-4E5A-931F-84B848075D42}">
      <dgm:prSet phldrT="[文字]" custT="1"/>
      <dgm:spPr/>
      <dgm:t>
        <a:bodyPr/>
        <a:lstStyle/>
        <a:p>
          <a:r>
            <a:rPr lang="zh-TW" altLang="en-US" sz="1600" b="1" dirty="0"/>
            <a:t>科長→薦任第</a:t>
          </a:r>
          <a:r>
            <a:rPr lang="en-US" altLang="zh-TW" sz="1600" b="1" dirty="0"/>
            <a:t>8</a:t>
          </a:r>
          <a:r>
            <a:rPr lang="zh-TW" altLang="en-US" sz="1600" b="1" dirty="0"/>
            <a:t>職等→薦任第</a:t>
          </a:r>
          <a:r>
            <a:rPr lang="en-US" altLang="zh-TW" sz="1600" b="1" dirty="0"/>
            <a:t>8</a:t>
          </a:r>
          <a:r>
            <a:rPr lang="zh-TW" altLang="en-US" sz="1600" b="1" dirty="0"/>
            <a:t>職等至第</a:t>
          </a:r>
          <a:r>
            <a:rPr lang="en-US" altLang="zh-TW" sz="1600" b="1" dirty="0"/>
            <a:t>9</a:t>
          </a:r>
          <a:r>
            <a:rPr lang="zh-TW" altLang="en-US" sz="1600" b="1" dirty="0"/>
            <a:t>職等</a:t>
          </a:r>
        </a:p>
      </dgm:t>
    </dgm:pt>
    <dgm:pt modelId="{578D8C8C-98E6-4911-91A7-ABBF86847148}" type="parTrans" cxnId="{229851CB-085E-4EAF-AF7E-5537D147E8E1}">
      <dgm:prSet/>
      <dgm:spPr/>
      <dgm:t>
        <a:bodyPr/>
        <a:lstStyle/>
        <a:p>
          <a:endParaRPr lang="zh-TW" altLang="en-US"/>
        </a:p>
      </dgm:t>
    </dgm:pt>
    <dgm:pt modelId="{D788760A-A82F-4F67-B590-66692BCD60B0}" type="sibTrans" cxnId="{229851CB-085E-4EAF-AF7E-5537D147E8E1}">
      <dgm:prSet/>
      <dgm:spPr/>
      <dgm:t>
        <a:bodyPr/>
        <a:lstStyle/>
        <a:p>
          <a:endParaRPr lang="zh-TW" altLang="en-US"/>
        </a:p>
      </dgm:t>
    </dgm:pt>
    <dgm:pt modelId="{B7456149-4167-4BEE-8281-C9D287B5BB12}">
      <dgm:prSet phldrT="[文字]" custT="1"/>
      <dgm:spPr/>
      <dgm:t>
        <a:bodyPr/>
        <a:lstStyle/>
        <a:p>
          <a:r>
            <a:rPr lang="zh-TW" altLang="en-US" sz="1200" b="1" dirty="0"/>
            <a:t>專員、技正、秘書</a:t>
          </a:r>
          <a:r>
            <a:rPr lang="en-US" altLang="zh-TW" sz="1200" b="1" dirty="0"/>
            <a:t>(</a:t>
          </a:r>
          <a:r>
            <a:rPr lang="zh-TW" altLang="en-US" sz="1200" b="1" dirty="0"/>
            <a:t>第</a:t>
          </a:r>
          <a:r>
            <a:rPr lang="en-US" altLang="zh-TW" sz="1200" b="1" dirty="0"/>
            <a:t>8</a:t>
          </a:r>
          <a:r>
            <a:rPr lang="zh-TW" altLang="en-US" sz="1200" b="1" dirty="0"/>
            <a:t>職等至第</a:t>
          </a:r>
          <a:r>
            <a:rPr lang="en-US" altLang="zh-TW" sz="1200" b="1" dirty="0"/>
            <a:t>9</a:t>
          </a:r>
          <a:r>
            <a:rPr lang="zh-TW" altLang="en-US" sz="1200" b="1" dirty="0"/>
            <a:t>職等</a:t>
          </a:r>
          <a:r>
            <a:rPr lang="en-US" altLang="zh-TW" sz="1200" b="1" dirty="0"/>
            <a:t>)</a:t>
          </a:r>
          <a:r>
            <a:rPr lang="zh-TW" altLang="en-US" sz="1200" b="1" dirty="0"/>
            <a:t>→副局</a:t>
          </a:r>
          <a:r>
            <a:rPr lang="en-US" altLang="zh-TW" sz="1200" b="1" dirty="0"/>
            <a:t>(</a:t>
          </a:r>
          <a:r>
            <a:rPr lang="zh-TW" altLang="en-US" sz="1200" b="1" dirty="0"/>
            <a:t>處</a:t>
          </a:r>
          <a:r>
            <a:rPr lang="en-US" altLang="zh-TW" sz="1200" b="1" dirty="0"/>
            <a:t>)</a:t>
          </a:r>
          <a:r>
            <a:rPr lang="zh-TW" altLang="en-US" sz="1200" b="1" dirty="0"/>
            <a:t>長</a:t>
          </a:r>
          <a:r>
            <a:rPr lang="en-US" altLang="zh-TW" sz="1200" b="1" dirty="0"/>
            <a:t>(</a:t>
          </a:r>
          <a:r>
            <a:rPr lang="zh-TW" altLang="en-US" sz="1200" b="1" dirty="0"/>
            <a:t>薦任第</a:t>
          </a:r>
          <a:r>
            <a:rPr lang="en-US" altLang="zh-TW" sz="1200" b="1" dirty="0"/>
            <a:t>9</a:t>
          </a:r>
          <a:r>
            <a:rPr lang="zh-TW" altLang="en-US" sz="1200" b="1" dirty="0"/>
            <a:t>職等至簡任第</a:t>
          </a:r>
          <a:r>
            <a:rPr lang="en-US" altLang="zh-TW" sz="1200" b="1" dirty="0"/>
            <a:t>10</a:t>
          </a:r>
          <a:r>
            <a:rPr lang="zh-TW" altLang="en-US" sz="1200" b="1" dirty="0"/>
            <a:t>職等</a:t>
          </a:r>
          <a:r>
            <a:rPr lang="en-US" altLang="zh-TW" sz="1200" b="1" dirty="0"/>
            <a:t>)</a:t>
          </a:r>
          <a:endParaRPr lang="zh-TW" altLang="en-US" sz="1200" b="1" dirty="0"/>
        </a:p>
      </dgm:t>
    </dgm:pt>
    <dgm:pt modelId="{A0AA89A9-3A6A-4E2F-AE4F-689325B72D61}" type="parTrans" cxnId="{D8118D0D-6D0C-4203-9703-56A18B35FBDD}">
      <dgm:prSet/>
      <dgm:spPr/>
      <dgm:t>
        <a:bodyPr/>
        <a:lstStyle/>
        <a:p>
          <a:endParaRPr lang="zh-TW" altLang="en-US"/>
        </a:p>
      </dgm:t>
    </dgm:pt>
    <dgm:pt modelId="{4B223213-7D57-45B9-828E-EE13B9C78596}" type="sibTrans" cxnId="{D8118D0D-6D0C-4203-9703-56A18B35FBDD}">
      <dgm:prSet/>
      <dgm:spPr/>
      <dgm:t>
        <a:bodyPr/>
        <a:lstStyle/>
        <a:p>
          <a:endParaRPr lang="zh-TW" altLang="en-US"/>
        </a:p>
      </dgm:t>
    </dgm:pt>
    <dgm:pt modelId="{0B4227D8-66F9-4274-9BB2-E32225CC1960}">
      <dgm:prSet phldrT="[文字]" custT="1"/>
      <dgm:spPr/>
      <dgm:t>
        <a:bodyPr/>
        <a:lstStyle/>
        <a:p>
          <a:r>
            <a:rPr lang="zh-TW" altLang="en-US" sz="1400" b="1" dirty="0"/>
            <a:t>專員</a:t>
          </a:r>
          <a:r>
            <a:rPr lang="en-US" altLang="zh-TW" sz="1400" b="1" dirty="0"/>
            <a:t>(</a:t>
          </a:r>
          <a:r>
            <a:rPr lang="zh-TW" altLang="en-US" sz="1400" b="1" dirty="0"/>
            <a:t>第</a:t>
          </a:r>
          <a:r>
            <a:rPr lang="en-US" altLang="zh-TW" sz="1400" b="1" dirty="0"/>
            <a:t>8</a:t>
          </a:r>
          <a:r>
            <a:rPr lang="zh-TW" altLang="en-US" sz="1400" b="1" dirty="0"/>
            <a:t>職等至第</a:t>
          </a:r>
          <a:r>
            <a:rPr lang="en-US" altLang="zh-TW" sz="1400" b="1" dirty="0"/>
            <a:t>9</a:t>
          </a:r>
          <a:r>
            <a:rPr lang="zh-TW" altLang="en-US" sz="1400" b="1" dirty="0"/>
            <a:t>職等</a:t>
          </a:r>
          <a:r>
            <a:rPr lang="en-US" altLang="zh-TW" sz="1400" b="1" dirty="0"/>
            <a:t>)</a:t>
          </a:r>
          <a:r>
            <a:rPr lang="zh-TW" altLang="en-US" sz="1400" b="1" dirty="0"/>
            <a:t>→副處長</a:t>
          </a:r>
          <a:r>
            <a:rPr lang="en-US" altLang="zh-TW" sz="1400" b="1" dirty="0"/>
            <a:t>(</a:t>
          </a:r>
          <a:r>
            <a:rPr lang="zh-TW" altLang="en-US" sz="1400" b="1" dirty="0"/>
            <a:t>薦任第</a:t>
          </a:r>
          <a:r>
            <a:rPr lang="en-US" altLang="zh-TW" sz="1400" b="1" dirty="0"/>
            <a:t>9</a:t>
          </a:r>
          <a:r>
            <a:rPr lang="zh-TW" altLang="en-US" sz="1400" b="1" dirty="0"/>
            <a:t>職等至簡任第</a:t>
          </a:r>
          <a:r>
            <a:rPr lang="en-US" altLang="zh-TW" sz="1400" b="1" dirty="0"/>
            <a:t>10</a:t>
          </a:r>
          <a:r>
            <a:rPr lang="zh-TW" altLang="en-US" sz="1400" b="1" dirty="0"/>
            <a:t>職等</a:t>
          </a:r>
          <a:r>
            <a:rPr lang="en-US" altLang="zh-TW" sz="1100" b="1" dirty="0"/>
            <a:t>)</a:t>
          </a:r>
          <a:endParaRPr lang="zh-TW" altLang="en-US" sz="1100" b="1" dirty="0"/>
        </a:p>
      </dgm:t>
    </dgm:pt>
    <dgm:pt modelId="{330C025B-9816-471A-B24A-6508CBF4EB5C}" type="sibTrans" cxnId="{71E576E5-5207-4875-BD95-E84CC7E425B3}">
      <dgm:prSet/>
      <dgm:spPr/>
      <dgm:t>
        <a:bodyPr/>
        <a:lstStyle/>
        <a:p>
          <a:endParaRPr lang="zh-TW" altLang="en-US"/>
        </a:p>
      </dgm:t>
    </dgm:pt>
    <dgm:pt modelId="{DD575428-AE77-4D42-B3BC-152AF20D6C90}" type="parTrans" cxnId="{71E576E5-5207-4875-BD95-E84CC7E425B3}">
      <dgm:prSet/>
      <dgm:spPr/>
      <dgm:t>
        <a:bodyPr/>
        <a:lstStyle/>
        <a:p>
          <a:endParaRPr lang="zh-TW" altLang="en-US"/>
        </a:p>
      </dgm:t>
    </dgm:pt>
    <dgm:pt modelId="{760E3388-B805-4D17-A387-D34D5318455D}">
      <dgm:prSet phldrT="[文字]" custT="1"/>
      <dgm:spPr/>
      <dgm:t>
        <a:bodyPr/>
        <a:lstStyle/>
        <a:p>
          <a:r>
            <a:rPr lang="zh-TW" altLang="en-US" sz="1800" b="1" dirty="0"/>
            <a:t>教育處</a:t>
          </a:r>
        </a:p>
      </dgm:t>
    </dgm:pt>
    <dgm:pt modelId="{97D61DF5-8AF8-4D93-B5B9-426041AFAE79}" type="sibTrans" cxnId="{4FAF0313-0B39-4CC4-8DE6-6578BF17C234}">
      <dgm:prSet/>
      <dgm:spPr/>
      <dgm:t>
        <a:bodyPr/>
        <a:lstStyle/>
        <a:p>
          <a:endParaRPr lang="zh-TW" altLang="en-US"/>
        </a:p>
      </dgm:t>
    </dgm:pt>
    <dgm:pt modelId="{8FE9AC7C-2817-40C6-A0A2-56651BF23D26}" type="parTrans" cxnId="{4FAF0313-0B39-4CC4-8DE6-6578BF17C234}">
      <dgm:prSet/>
      <dgm:spPr/>
      <dgm:t>
        <a:bodyPr/>
        <a:lstStyle/>
        <a:p>
          <a:endParaRPr lang="zh-TW" altLang="en-US"/>
        </a:p>
      </dgm:t>
    </dgm:pt>
    <dgm:pt modelId="{1EA3BA7F-514D-4E9D-B454-12F4825CE759}" type="pres">
      <dgm:prSet presAssocID="{32195BC8-5E57-41D8-B6A0-A3DF76681078}" presName="Name0" presStyleCnt="0">
        <dgm:presLayoutVars>
          <dgm:dir/>
          <dgm:animLvl val="lvl"/>
          <dgm:resizeHandles val="exact"/>
        </dgm:presLayoutVars>
      </dgm:prSet>
      <dgm:spPr/>
    </dgm:pt>
    <dgm:pt modelId="{95B447CE-8741-4F8E-B464-92F737B1E087}" type="pres">
      <dgm:prSet presAssocID="{841F4BD2-B37C-4996-B9A9-577103D65692}" presName="boxAndChildren" presStyleCnt="0"/>
      <dgm:spPr/>
    </dgm:pt>
    <dgm:pt modelId="{46B9F25B-7970-4521-A6BF-2CFDC7ED4673}" type="pres">
      <dgm:prSet presAssocID="{841F4BD2-B37C-4996-B9A9-577103D65692}" presName="parentTextBox" presStyleLbl="node1" presStyleIdx="0" presStyleCnt="3"/>
      <dgm:spPr/>
    </dgm:pt>
    <dgm:pt modelId="{1B7FD70A-C51E-4266-ADC1-FCE43113AFEC}" type="pres">
      <dgm:prSet presAssocID="{841F4BD2-B37C-4996-B9A9-577103D65692}" presName="entireBox" presStyleLbl="node1" presStyleIdx="0" presStyleCnt="3" custLinFactNeighborX="876" custLinFactNeighborY="1803"/>
      <dgm:spPr/>
    </dgm:pt>
    <dgm:pt modelId="{6FB5C585-DD71-4257-9A66-78AC3447D01E}" type="pres">
      <dgm:prSet presAssocID="{841F4BD2-B37C-4996-B9A9-577103D65692}" presName="descendantBox" presStyleCnt="0"/>
      <dgm:spPr/>
    </dgm:pt>
    <dgm:pt modelId="{B01F4DF3-8AFA-443E-90E3-19CBB66C963F}" type="pres">
      <dgm:prSet presAssocID="{760E3388-B805-4D17-A387-D34D5318455D}" presName="childTextBox" presStyleLbl="fgAccFollowNode1" presStyleIdx="0" presStyleCnt="9">
        <dgm:presLayoutVars>
          <dgm:bulletEnabled val="1"/>
        </dgm:presLayoutVars>
      </dgm:prSet>
      <dgm:spPr/>
    </dgm:pt>
    <dgm:pt modelId="{58181E2F-24F8-4562-9E99-916A1CF01792}" type="pres">
      <dgm:prSet presAssocID="{37FAACE4-3DFD-48D8-9DB3-188A183EDAF8}" presName="childTextBox" presStyleLbl="fgAccFollowNode1" presStyleIdx="1" presStyleCnt="9">
        <dgm:presLayoutVars>
          <dgm:bulletEnabled val="1"/>
        </dgm:presLayoutVars>
      </dgm:prSet>
      <dgm:spPr/>
    </dgm:pt>
    <dgm:pt modelId="{A696163A-DF2D-42A8-B55C-CA63F2B57402}" type="pres">
      <dgm:prSet presAssocID="{0B4227D8-66F9-4274-9BB2-E32225CC1960}" presName="childTextBox" presStyleLbl="fgAccFollowNode1" presStyleIdx="2" presStyleCnt="9">
        <dgm:presLayoutVars>
          <dgm:bulletEnabled val="1"/>
        </dgm:presLayoutVars>
      </dgm:prSet>
      <dgm:spPr/>
    </dgm:pt>
    <dgm:pt modelId="{105E21E3-78F3-4517-A623-9E4404479139}" type="pres">
      <dgm:prSet presAssocID="{EB90FDC1-BE32-42ED-B3AB-DB8C88907316}" presName="sp" presStyleCnt="0"/>
      <dgm:spPr/>
    </dgm:pt>
    <dgm:pt modelId="{6B65ECDE-154C-4823-9C04-AD43CD967895}" type="pres">
      <dgm:prSet presAssocID="{33F0F014-0C36-41E5-8D01-6291EF056CCB}" presName="arrowAndChildren" presStyleCnt="0"/>
      <dgm:spPr/>
    </dgm:pt>
    <dgm:pt modelId="{0BE56C2B-7553-44E1-B6F6-D1D327369F28}" type="pres">
      <dgm:prSet presAssocID="{33F0F014-0C36-41E5-8D01-6291EF056CCB}" presName="parentTextArrow" presStyleLbl="node1" presStyleIdx="0" presStyleCnt="3"/>
      <dgm:spPr/>
    </dgm:pt>
    <dgm:pt modelId="{4EA89AEF-E1CF-4250-B88D-5C3DA7A74968}" type="pres">
      <dgm:prSet presAssocID="{33F0F014-0C36-41E5-8D01-6291EF056CCB}" presName="arrow" presStyleLbl="node1" presStyleIdx="1" presStyleCnt="3" custLinFactNeighborX="-436" custLinFactNeighborY="1891"/>
      <dgm:spPr/>
    </dgm:pt>
    <dgm:pt modelId="{813C5ADB-75D9-4F40-9553-6F38376C3250}" type="pres">
      <dgm:prSet presAssocID="{33F0F014-0C36-41E5-8D01-6291EF056CCB}" presName="descendantArrow" presStyleCnt="0"/>
      <dgm:spPr/>
    </dgm:pt>
    <dgm:pt modelId="{A68965B7-43AE-4835-8FE6-41DB4A2CC023}" type="pres">
      <dgm:prSet presAssocID="{4EA216B3-D11D-4BBF-B5BC-FCC5426E017B}" presName="childTextArrow" presStyleLbl="fgAccFollowNode1" presStyleIdx="3" presStyleCnt="9">
        <dgm:presLayoutVars>
          <dgm:bulletEnabled val="1"/>
        </dgm:presLayoutVars>
      </dgm:prSet>
      <dgm:spPr/>
    </dgm:pt>
    <dgm:pt modelId="{7DD087F2-F227-4AC7-B016-72C906CAEEC7}" type="pres">
      <dgm:prSet presAssocID="{0B990F1A-76DB-465C-957C-47B5B962C976}" presName="childTextArrow" presStyleLbl="fgAccFollowNode1" presStyleIdx="4" presStyleCnt="9">
        <dgm:presLayoutVars>
          <dgm:bulletEnabled val="1"/>
        </dgm:presLayoutVars>
      </dgm:prSet>
      <dgm:spPr/>
    </dgm:pt>
    <dgm:pt modelId="{86CA515E-9F95-4955-BF0F-BFE5348A85E7}" type="pres">
      <dgm:prSet presAssocID="{B7456149-4167-4BEE-8281-C9D287B5BB12}" presName="childTextArrow" presStyleLbl="fgAccFollowNode1" presStyleIdx="5" presStyleCnt="9">
        <dgm:presLayoutVars>
          <dgm:bulletEnabled val="1"/>
        </dgm:presLayoutVars>
      </dgm:prSet>
      <dgm:spPr/>
    </dgm:pt>
    <dgm:pt modelId="{65E7EA0A-E7DD-4B84-96EE-AFE1449E4833}" type="pres">
      <dgm:prSet presAssocID="{2C2CDA19-66A9-412C-93FA-0DFA6957210C}" presName="sp" presStyleCnt="0"/>
      <dgm:spPr/>
    </dgm:pt>
    <dgm:pt modelId="{3619C64C-3894-4BCC-A9C4-FA93AFA6BE52}" type="pres">
      <dgm:prSet presAssocID="{777E09C0-E889-4D35-8430-6EC4BC4FD91E}" presName="arrowAndChildren" presStyleCnt="0"/>
      <dgm:spPr/>
    </dgm:pt>
    <dgm:pt modelId="{422DD71D-A46D-4D25-9CA3-0C0B2F911130}" type="pres">
      <dgm:prSet presAssocID="{777E09C0-E889-4D35-8430-6EC4BC4FD91E}" presName="parentTextArrow" presStyleLbl="node1" presStyleIdx="1" presStyleCnt="3"/>
      <dgm:spPr/>
    </dgm:pt>
    <dgm:pt modelId="{C1592BF7-01FD-46E1-9E27-D897C91F47D3}" type="pres">
      <dgm:prSet presAssocID="{777E09C0-E889-4D35-8430-6EC4BC4FD91E}" presName="arrow" presStyleLbl="node1" presStyleIdx="2" presStyleCnt="3"/>
      <dgm:spPr/>
    </dgm:pt>
    <dgm:pt modelId="{2F867749-151C-4236-AB92-6E88AB75704F}" type="pres">
      <dgm:prSet presAssocID="{777E09C0-E889-4D35-8430-6EC4BC4FD91E}" presName="descendantArrow" presStyleCnt="0"/>
      <dgm:spPr/>
    </dgm:pt>
    <dgm:pt modelId="{91A57EF3-B1AA-4C1F-B8D0-59136D75E54F}" type="pres">
      <dgm:prSet presAssocID="{F3190E80-68FC-4F92-976A-36E37A523E08}" presName="childTextArrow" presStyleLbl="fgAccFollowNode1" presStyleIdx="6" presStyleCnt="9" custLinFactNeighborX="2484" custLinFactNeighborY="-2195">
        <dgm:presLayoutVars>
          <dgm:bulletEnabled val="1"/>
        </dgm:presLayoutVars>
      </dgm:prSet>
      <dgm:spPr/>
    </dgm:pt>
    <dgm:pt modelId="{FC735A42-6E1B-4251-B665-501B225023D5}" type="pres">
      <dgm:prSet presAssocID="{BECC0E3A-8062-48F4-A778-685447FBC888}" presName="childTextArrow" presStyleLbl="fgAccFollowNode1" presStyleIdx="7" presStyleCnt="9">
        <dgm:presLayoutVars>
          <dgm:bulletEnabled val="1"/>
        </dgm:presLayoutVars>
      </dgm:prSet>
      <dgm:spPr/>
    </dgm:pt>
    <dgm:pt modelId="{32969438-0242-4C07-8F2E-2D9112A74543}" type="pres">
      <dgm:prSet presAssocID="{6F2854FC-9144-4E5A-931F-84B848075D42}" presName="childTextArrow" presStyleLbl="fgAccFollowNode1" presStyleIdx="8" presStyleCnt="9">
        <dgm:presLayoutVars>
          <dgm:bulletEnabled val="1"/>
        </dgm:presLayoutVars>
      </dgm:prSet>
      <dgm:spPr/>
    </dgm:pt>
  </dgm:ptLst>
  <dgm:cxnLst>
    <dgm:cxn modelId="{D8118D0D-6D0C-4203-9703-56A18B35FBDD}" srcId="{33F0F014-0C36-41E5-8D01-6291EF056CCB}" destId="{B7456149-4167-4BEE-8281-C9D287B5BB12}" srcOrd="2" destOrd="0" parTransId="{A0AA89A9-3A6A-4E2F-AE4F-689325B72D61}" sibTransId="{4B223213-7D57-45B9-828E-EE13B9C78596}"/>
    <dgm:cxn modelId="{11DF560F-C72A-484D-BEC3-407E83580515}" type="presOf" srcId="{B7456149-4167-4BEE-8281-C9D287B5BB12}" destId="{86CA515E-9F95-4955-BF0F-BFE5348A85E7}" srcOrd="0" destOrd="0" presId="urn:microsoft.com/office/officeart/2005/8/layout/process4"/>
    <dgm:cxn modelId="{4FAF0313-0B39-4CC4-8DE6-6578BF17C234}" srcId="{841F4BD2-B37C-4996-B9A9-577103D65692}" destId="{760E3388-B805-4D17-A387-D34D5318455D}" srcOrd="0" destOrd="0" parTransId="{8FE9AC7C-2817-40C6-A0A2-56651BF23D26}" sibTransId="{97D61DF5-8AF8-4D93-B5B9-426041AFAE79}"/>
    <dgm:cxn modelId="{EFBB2B30-A423-42F2-8134-B02AC7ED61C6}" type="presOf" srcId="{BECC0E3A-8062-48F4-A778-685447FBC888}" destId="{FC735A42-6E1B-4251-B665-501B225023D5}" srcOrd="0" destOrd="0" presId="urn:microsoft.com/office/officeart/2005/8/layout/process4"/>
    <dgm:cxn modelId="{61AE9834-E576-430C-8EC5-253AFDF063B7}" type="presOf" srcId="{841F4BD2-B37C-4996-B9A9-577103D65692}" destId="{1B7FD70A-C51E-4266-ADC1-FCE43113AFEC}" srcOrd="1" destOrd="0" presId="urn:microsoft.com/office/officeart/2005/8/layout/process4"/>
    <dgm:cxn modelId="{70A5AC3C-1A29-46B4-ABEC-7FEB308E8A58}" srcId="{32195BC8-5E57-41D8-B6A0-A3DF76681078}" destId="{33F0F014-0C36-41E5-8D01-6291EF056CCB}" srcOrd="1" destOrd="0" parTransId="{21E3E8F6-8556-4BE6-B752-B5CD0DA05790}" sibTransId="{EB90FDC1-BE32-42ED-B3AB-DB8C88907316}"/>
    <dgm:cxn modelId="{41D0DE5B-2427-44B3-8BAB-9576F3DD4662}" srcId="{32195BC8-5E57-41D8-B6A0-A3DF76681078}" destId="{777E09C0-E889-4D35-8430-6EC4BC4FD91E}" srcOrd="0" destOrd="0" parTransId="{17C3BB0D-D0B8-4DC6-8876-2B538FC24EF1}" sibTransId="{2C2CDA19-66A9-412C-93FA-0DFA6957210C}"/>
    <dgm:cxn modelId="{1EFC9E5D-6E47-4E52-BE19-D4B3713F920F}" type="presOf" srcId="{0B4227D8-66F9-4274-9BB2-E32225CC1960}" destId="{A696163A-DF2D-42A8-B55C-CA63F2B57402}" srcOrd="0" destOrd="0" presId="urn:microsoft.com/office/officeart/2005/8/layout/process4"/>
    <dgm:cxn modelId="{106A6264-6FAB-4B43-98F8-EE61FA3E69D8}" srcId="{33F0F014-0C36-41E5-8D01-6291EF056CCB}" destId="{4EA216B3-D11D-4BBF-B5BC-FCC5426E017B}" srcOrd="0" destOrd="0" parTransId="{D41DED01-1195-4378-8D79-3975BA400D56}" sibTransId="{2B2B46E3-CEAB-411A-A6B3-D7B45DD8C62E}"/>
    <dgm:cxn modelId="{0EEDD66D-906D-48A5-A6B5-C82EAF9B9D7B}" type="presOf" srcId="{760E3388-B805-4D17-A387-D34D5318455D}" destId="{B01F4DF3-8AFA-443E-90E3-19CBB66C963F}" srcOrd="0" destOrd="0" presId="urn:microsoft.com/office/officeart/2005/8/layout/process4"/>
    <dgm:cxn modelId="{3B09CD56-D8A2-467D-953A-EF6C16AD7D8B}" type="presOf" srcId="{777E09C0-E889-4D35-8430-6EC4BC4FD91E}" destId="{C1592BF7-01FD-46E1-9E27-D897C91F47D3}" srcOrd="1" destOrd="0" presId="urn:microsoft.com/office/officeart/2005/8/layout/process4"/>
    <dgm:cxn modelId="{BF2BD97A-0374-47B3-9BED-D329A117D97D}" type="presOf" srcId="{6F2854FC-9144-4E5A-931F-84B848075D42}" destId="{32969438-0242-4C07-8F2E-2D9112A74543}" srcOrd="0" destOrd="0" presId="urn:microsoft.com/office/officeart/2005/8/layout/process4"/>
    <dgm:cxn modelId="{1F60B790-1B34-47DD-9385-E3FEB7FDD541}" srcId="{32195BC8-5E57-41D8-B6A0-A3DF76681078}" destId="{841F4BD2-B37C-4996-B9A9-577103D65692}" srcOrd="2" destOrd="0" parTransId="{3F3B84DE-2025-4083-A0FE-9DD28DB11379}" sibTransId="{0801BDA2-20AE-45F3-81B1-2065A5171A1C}"/>
    <dgm:cxn modelId="{F474F89A-EF46-4E32-B6E5-C8F7735E85D4}" type="presOf" srcId="{37FAACE4-3DFD-48D8-9DB3-188A183EDAF8}" destId="{58181E2F-24F8-4562-9E99-916A1CF01792}" srcOrd="0" destOrd="0" presId="urn:microsoft.com/office/officeart/2005/8/layout/process4"/>
    <dgm:cxn modelId="{774FAE9C-F8E4-4D31-B6E1-330CD75938E8}" type="presOf" srcId="{777E09C0-E889-4D35-8430-6EC4BC4FD91E}" destId="{422DD71D-A46D-4D25-9CA3-0C0B2F911130}" srcOrd="0" destOrd="0" presId="urn:microsoft.com/office/officeart/2005/8/layout/process4"/>
    <dgm:cxn modelId="{F24642A0-F76E-4F8D-B9E7-622105D30696}" type="presOf" srcId="{33F0F014-0C36-41E5-8D01-6291EF056CCB}" destId="{4EA89AEF-E1CF-4250-B88D-5C3DA7A74968}" srcOrd="1" destOrd="0" presId="urn:microsoft.com/office/officeart/2005/8/layout/process4"/>
    <dgm:cxn modelId="{85E2C5A1-0783-4C39-9A45-6B258EA6B632}" type="presOf" srcId="{841F4BD2-B37C-4996-B9A9-577103D65692}" destId="{46B9F25B-7970-4521-A6BF-2CFDC7ED4673}" srcOrd="0" destOrd="0" presId="urn:microsoft.com/office/officeart/2005/8/layout/process4"/>
    <dgm:cxn modelId="{6992A8A4-1BCB-465F-AEFF-B074F315738C}" type="presOf" srcId="{0B990F1A-76DB-465C-957C-47B5B962C976}" destId="{7DD087F2-F227-4AC7-B016-72C906CAEEC7}" srcOrd="0" destOrd="0" presId="urn:microsoft.com/office/officeart/2005/8/layout/process4"/>
    <dgm:cxn modelId="{A7A5C8A5-FF83-495A-9A76-C051E0E51096}" srcId="{33F0F014-0C36-41E5-8D01-6291EF056CCB}" destId="{0B990F1A-76DB-465C-957C-47B5B962C976}" srcOrd="1" destOrd="0" parTransId="{150CAF75-75E0-41C3-9146-86D2C4803140}" sibTransId="{48B2C057-75CD-4A0D-9689-4D97040D9A40}"/>
    <dgm:cxn modelId="{0D13FCA9-5ABC-47E4-982E-7BAF9CB98F1D}" srcId="{841F4BD2-B37C-4996-B9A9-577103D65692}" destId="{37FAACE4-3DFD-48D8-9DB3-188A183EDAF8}" srcOrd="1" destOrd="0" parTransId="{F4275453-7971-4559-A5C4-CD2B99751F8E}" sibTransId="{E3EF8318-6165-44AA-87E9-438AE971F80F}"/>
    <dgm:cxn modelId="{B96470B2-207F-4280-B28C-540CE35C304B}" type="presOf" srcId="{4EA216B3-D11D-4BBF-B5BC-FCC5426E017B}" destId="{A68965B7-43AE-4835-8FE6-41DB4A2CC023}" srcOrd="0" destOrd="0" presId="urn:microsoft.com/office/officeart/2005/8/layout/process4"/>
    <dgm:cxn modelId="{5BFC80B3-5273-4E75-BD8E-52AB0BC35AF5}" type="presOf" srcId="{32195BC8-5E57-41D8-B6A0-A3DF76681078}" destId="{1EA3BA7F-514D-4E9D-B454-12F4825CE759}" srcOrd="0" destOrd="0" presId="urn:microsoft.com/office/officeart/2005/8/layout/process4"/>
    <dgm:cxn modelId="{548A84B4-BA1F-40E1-88C5-0123F0B248CF}" type="presOf" srcId="{33F0F014-0C36-41E5-8D01-6291EF056CCB}" destId="{0BE56C2B-7553-44E1-B6F6-D1D327369F28}" srcOrd="0" destOrd="0" presId="urn:microsoft.com/office/officeart/2005/8/layout/process4"/>
    <dgm:cxn modelId="{0FCD7BB7-148F-4852-B019-6E52E9EE175C}" srcId="{777E09C0-E889-4D35-8430-6EC4BC4FD91E}" destId="{BECC0E3A-8062-48F4-A778-685447FBC888}" srcOrd="1" destOrd="0" parTransId="{1F876646-0E1F-4C7A-97BE-04EAD6C76B36}" sibTransId="{0202C307-6730-43BE-85D1-5054E6307867}"/>
    <dgm:cxn modelId="{229851CB-085E-4EAF-AF7E-5537D147E8E1}" srcId="{777E09C0-E889-4D35-8430-6EC4BC4FD91E}" destId="{6F2854FC-9144-4E5A-931F-84B848075D42}" srcOrd="2" destOrd="0" parTransId="{578D8C8C-98E6-4911-91A7-ABBF86847148}" sibTransId="{D788760A-A82F-4F67-B590-66692BCD60B0}"/>
    <dgm:cxn modelId="{71E576E5-5207-4875-BD95-E84CC7E425B3}" srcId="{841F4BD2-B37C-4996-B9A9-577103D65692}" destId="{0B4227D8-66F9-4274-9BB2-E32225CC1960}" srcOrd="2" destOrd="0" parTransId="{DD575428-AE77-4D42-B3BC-152AF20D6C90}" sibTransId="{330C025B-9816-471A-B24A-6508CBF4EB5C}"/>
    <dgm:cxn modelId="{AC1FFBE9-17E8-4FB5-A427-5B136C8E1858}" srcId="{777E09C0-E889-4D35-8430-6EC4BC4FD91E}" destId="{F3190E80-68FC-4F92-976A-36E37A523E08}" srcOrd="0" destOrd="0" parTransId="{44F56562-93CC-41F6-B43F-1DAB4B2F96F2}" sibTransId="{563802FD-2E89-4F43-8CED-FF05C09F466C}"/>
    <dgm:cxn modelId="{ECA8F6F7-9BC5-4A67-BA01-B1EAB78F95CF}" type="presOf" srcId="{F3190E80-68FC-4F92-976A-36E37A523E08}" destId="{91A57EF3-B1AA-4C1F-B8D0-59136D75E54F}" srcOrd="0" destOrd="0" presId="urn:microsoft.com/office/officeart/2005/8/layout/process4"/>
    <dgm:cxn modelId="{B363C665-214D-4109-8702-BA90CD0A1E04}" type="presParOf" srcId="{1EA3BA7F-514D-4E9D-B454-12F4825CE759}" destId="{95B447CE-8741-4F8E-B464-92F737B1E087}" srcOrd="0" destOrd="0" presId="urn:microsoft.com/office/officeart/2005/8/layout/process4"/>
    <dgm:cxn modelId="{64D8E836-D800-429C-97FD-E3D0DB8E6373}" type="presParOf" srcId="{95B447CE-8741-4F8E-B464-92F737B1E087}" destId="{46B9F25B-7970-4521-A6BF-2CFDC7ED4673}" srcOrd="0" destOrd="0" presId="urn:microsoft.com/office/officeart/2005/8/layout/process4"/>
    <dgm:cxn modelId="{E52E6628-63ED-4EF6-AB6A-7051C8444627}" type="presParOf" srcId="{95B447CE-8741-4F8E-B464-92F737B1E087}" destId="{1B7FD70A-C51E-4266-ADC1-FCE43113AFEC}" srcOrd="1" destOrd="0" presId="urn:microsoft.com/office/officeart/2005/8/layout/process4"/>
    <dgm:cxn modelId="{393080A7-B608-43B5-ACF8-99E4D98A11B4}" type="presParOf" srcId="{95B447CE-8741-4F8E-B464-92F737B1E087}" destId="{6FB5C585-DD71-4257-9A66-78AC3447D01E}" srcOrd="2" destOrd="0" presId="urn:microsoft.com/office/officeart/2005/8/layout/process4"/>
    <dgm:cxn modelId="{366E3191-902E-4B62-9545-FD7356AA5919}" type="presParOf" srcId="{6FB5C585-DD71-4257-9A66-78AC3447D01E}" destId="{B01F4DF3-8AFA-443E-90E3-19CBB66C963F}" srcOrd="0" destOrd="0" presId="urn:microsoft.com/office/officeart/2005/8/layout/process4"/>
    <dgm:cxn modelId="{1EE52EAF-0679-4144-9CBC-A2D5FB0737AB}" type="presParOf" srcId="{6FB5C585-DD71-4257-9A66-78AC3447D01E}" destId="{58181E2F-24F8-4562-9E99-916A1CF01792}" srcOrd="1" destOrd="0" presId="urn:microsoft.com/office/officeart/2005/8/layout/process4"/>
    <dgm:cxn modelId="{51D16969-289F-40BA-B387-2D5C47C44026}" type="presParOf" srcId="{6FB5C585-DD71-4257-9A66-78AC3447D01E}" destId="{A696163A-DF2D-42A8-B55C-CA63F2B57402}" srcOrd="2" destOrd="0" presId="urn:microsoft.com/office/officeart/2005/8/layout/process4"/>
    <dgm:cxn modelId="{912A5577-7647-49A4-8980-69195E48F5CB}" type="presParOf" srcId="{1EA3BA7F-514D-4E9D-B454-12F4825CE759}" destId="{105E21E3-78F3-4517-A623-9E4404479139}" srcOrd="1" destOrd="0" presId="urn:microsoft.com/office/officeart/2005/8/layout/process4"/>
    <dgm:cxn modelId="{191C303B-B48B-4261-879F-1E9AB2E450AA}" type="presParOf" srcId="{1EA3BA7F-514D-4E9D-B454-12F4825CE759}" destId="{6B65ECDE-154C-4823-9C04-AD43CD967895}" srcOrd="2" destOrd="0" presId="urn:microsoft.com/office/officeart/2005/8/layout/process4"/>
    <dgm:cxn modelId="{F952DB79-D97A-449A-B041-045F9029D161}" type="presParOf" srcId="{6B65ECDE-154C-4823-9C04-AD43CD967895}" destId="{0BE56C2B-7553-44E1-B6F6-D1D327369F28}" srcOrd="0" destOrd="0" presId="urn:microsoft.com/office/officeart/2005/8/layout/process4"/>
    <dgm:cxn modelId="{0E807E01-12A2-466C-91E4-C7962BCC0578}" type="presParOf" srcId="{6B65ECDE-154C-4823-9C04-AD43CD967895}" destId="{4EA89AEF-E1CF-4250-B88D-5C3DA7A74968}" srcOrd="1" destOrd="0" presId="urn:microsoft.com/office/officeart/2005/8/layout/process4"/>
    <dgm:cxn modelId="{3EA41060-360E-4C30-A273-3666BA4F7A01}" type="presParOf" srcId="{6B65ECDE-154C-4823-9C04-AD43CD967895}" destId="{813C5ADB-75D9-4F40-9553-6F38376C3250}" srcOrd="2" destOrd="0" presId="urn:microsoft.com/office/officeart/2005/8/layout/process4"/>
    <dgm:cxn modelId="{BA71681A-2BE0-4BE9-B532-137C4B5EA28A}" type="presParOf" srcId="{813C5ADB-75D9-4F40-9553-6F38376C3250}" destId="{A68965B7-43AE-4835-8FE6-41DB4A2CC023}" srcOrd="0" destOrd="0" presId="urn:microsoft.com/office/officeart/2005/8/layout/process4"/>
    <dgm:cxn modelId="{9BE8DBB0-DA9C-435A-A97C-BB0D791B8B88}" type="presParOf" srcId="{813C5ADB-75D9-4F40-9553-6F38376C3250}" destId="{7DD087F2-F227-4AC7-B016-72C906CAEEC7}" srcOrd="1" destOrd="0" presId="urn:microsoft.com/office/officeart/2005/8/layout/process4"/>
    <dgm:cxn modelId="{207FC3AB-5728-4BCC-A90F-C774E76839F6}" type="presParOf" srcId="{813C5ADB-75D9-4F40-9553-6F38376C3250}" destId="{86CA515E-9F95-4955-BF0F-BFE5348A85E7}" srcOrd="2" destOrd="0" presId="urn:microsoft.com/office/officeart/2005/8/layout/process4"/>
    <dgm:cxn modelId="{4FDB24C1-E12E-4172-B351-556FD54DDABB}" type="presParOf" srcId="{1EA3BA7F-514D-4E9D-B454-12F4825CE759}" destId="{65E7EA0A-E7DD-4B84-96EE-AFE1449E4833}" srcOrd="3" destOrd="0" presId="urn:microsoft.com/office/officeart/2005/8/layout/process4"/>
    <dgm:cxn modelId="{4B72F0F6-11B4-4EE7-8538-7F95675D6163}" type="presParOf" srcId="{1EA3BA7F-514D-4E9D-B454-12F4825CE759}" destId="{3619C64C-3894-4BCC-A9C4-FA93AFA6BE52}" srcOrd="4" destOrd="0" presId="urn:microsoft.com/office/officeart/2005/8/layout/process4"/>
    <dgm:cxn modelId="{E964798B-11E7-4F52-8FC8-0C9FAF382277}" type="presParOf" srcId="{3619C64C-3894-4BCC-A9C4-FA93AFA6BE52}" destId="{422DD71D-A46D-4D25-9CA3-0C0B2F911130}" srcOrd="0" destOrd="0" presId="urn:microsoft.com/office/officeart/2005/8/layout/process4"/>
    <dgm:cxn modelId="{99EAA5FB-1AF3-47CC-BCF4-F2F7D98F0DCE}" type="presParOf" srcId="{3619C64C-3894-4BCC-A9C4-FA93AFA6BE52}" destId="{C1592BF7-01FD-46E1-9E27-D897C91F47D3}" srcOrd="1" destOrd="0" presId="urn:microsoft.com/office/officeart/2005/8/layout/process4"/>
    <dgm:cxn modelId="{D837285E-6164-4016-8280-2E64BD964119}" type="presParOf" srcId="{3619C64C-3894-4BCC-A9C4-FA93AFA6BE52}" destId="{2F867749-151C-4236-AB92-6E88AB75704F}" srcOrd="2" destOrd="0" presId="urn:microsoft.com/office/officeart/2005/8/layout/process4"/>
    <dgm:cxn modelId="{F4CFFE7D-72D8-4D9C-B619-315195E89AF7}" type="presParOf" srcId="{2F867749-151C-4236-AB92-6E88AB75704F}" destId="{91A57EF3-B1AA-4C1F-B8D0-59136D75E54F}" srcOrd="0" destOrd="0" presId="urn:microsoft.com/office/officeart/2005/8/layout/process4"/>
    <dgm:cxn modelId="{3B5FE6B4-0DEB-4AEC-B8BA-F80415BEB37C}" type="presParOf" srcId="{2F867749-151C-4236-AB92-6E88AB75704F}" destId="{FC735A42-6E1B-4251-B665-501B225023D5}" srcOrd="1" destOrd="0" presId="urn:microsoft.com/office/officeart/2005/8/layout/process4"/>
    <dgm:cxn modelId="{28FC440E-364F-45A4-AF2B-55ACCD8ABCA3}" type="presParOf" srcId="{2F867749-151C-4236-AB92-6E88AB75704F}" destId="{32969438-0242-4C07-8F2E-2D9112A74543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8F7A386-E015-47AD-8C8A-5F3B15DD8EE6}" type="doc">
      <dgm:prSet loTypeId="urn:microsoft.com/office/officeart/2005/8/layout/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B8D1166F-DEDA-49A7-9456-1AAB4FCBE6B9}">
      <dgm:prSet phldrT="[文字]"/>
      <dgm:spPr/>
      <dgm:t>
        <a:bodyPr/>
        <a:lstStyle/>
        <a:p>
          <a:r>
            <a: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調查翌年預算員額之人員類別</a:t>
          </a:r>
        </a:p>
      </dgm:t>
    </dgm:pt>
    <dgm:pt modelId="{F69BF1F3-CCC9-47EB-B2ED-F3D7FD90BEAB}" type="parTrans" cxnId="{6AA7522A-13DA-4FAF-B805-27622A84BE58}">
      <dgm:prSet/>
      <dgm:spPr/>
      <dgm:t>
        <a:bodyPr/>
        <a:lstStyle/>
        <a:p>
          <a:endParaRPr lang="zh-TW" altLang="en-US"/>
        </a:p>
      </dgm:t>
    </dgm:pt>
    <dgm:pt modelId="{2F9943C7-6DA4-4954-A45E-CF682C3FE882}" type="sibTrans" cxnId="{6AA7522A-13DA-4FAF-B805-27622A84BE58}">
      <dgm:prSet/>
      <dgm:spPr/>
      <dgm:t>
        <a:bodyPr/>
        <a:lstStyle/>
        <a:p>
          <a:endParaRPr lang="zh-TW" altLang="en-US"/>
        </a:p>
      </dgm:t>
    </dgm:pt>
    <dgm:pt modelId="{877DE8FF-9619-4BC1-97C8-2F00629272AF}">
      <dgm:prSet phldrT="[文字]"/>
      <dgm:spPr/>
      <dgm:t>
        <a:bodyPr/>
        <a:lstStyle/>
        <a:p>
          <a:r>
            <a: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預算員額之人數統計</a:t>
          </a:r>
        </a:p>
      </dgm:t>
    </dgm:pt>
    <dgm:pt modelId="{43E8D4C6-788C-4AB8-9CFA-F53B94728E60}" type="parTrans" cxnId="{08DBE3BF-8716-46B4-AE78-554C6D3F3423}">
      <dgm:prSet/>
      <dgm:spPr/>
      <dgm:t>
        <a:bodyPr/>
        <a:lstStyle/>
        <a:p>
          <a:endParaRPr lang="zh-TW" altLang="en-US"/>
        </a:p>
      </dgm:t>
    </dgm:pt>
    <dgm:pt modelId="{7926CF20-7133-4B34-9A54-8290FF4DDA79}" type="sibTrans" cxnId="{08DBE3BF-8716-46B4-AE78-554C6D3F3423}">
      <dgm:prSet/>
      <dgm:spPr/>
      <dgm:t>
        <a:bodyPr/>
        <a:lstStyle/>
        <a:p>
          <a:endParaRPr lang="zh-TW" altLang="en-US"/>
        </a:p>
      </dgm:t>
    </dgm:pt>
    <dgm:pt modelId="{67AF1EA9-71E2-431B-837D-25AA12D9B836}">
      <dgm:prSet phldrT="[文字]"/>
      <dgm:spPr/>
      <dgm:t>
        <a:bodyPr/>
        <a:lstStyle/>
        <a:p>
          <a:r>
            <a: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預算員額報送之時效</a:t>
          </a:r>
        </a:p>
      </dgm:t>
    </dgm:pt>
    <dgm:pt modelId="{249E1B4B-D630-46AA-AA16-1A330D82EC04}" type="parTrans" cxnId="{60A850E1-E916-42BE-8F7E-E100A22607E7}">
      <dgm:prSet/>
      <dgm:spPr/>
      <dgm:t>
        <a:bodyPr/>
        <a:lstStyle/>
        <a:p>
          <a:endParaRPr lang="zh-TW" altLang="en-US"/>
        </a:p>
      </dgm:t>
    </dgm:pt>
    <dgm:pt modelId="{028669B6-A867-4C5F-87D5-400B0638E3FD}" type="sibTrans" cxnId="{60A850E1-E916-42BE-8F7E-E100A22607E7}">
      <dgm:prSet/>
      <dgm:spPr/>
      <dgm:t>
        <a:bodyPr/>
        <a:lstStyle/>
        <a:p>
          <a:endParaRPr lang="zh-TW" altLang="en-US"/>
        </a:p>
      </dgm:t>
    </dgm:pt>
    <dgm:pt modelId="{A4712DB9-C1CB-462F-9C1E-88325D63033D}">
      <dgm:prSet phldrT="[文字]"/>
      <dgm:spPr/>
      <dgm:t>
        <a:bodyPr/>
        <a:lstStyle/>
        <a:p>
          <a:r>
            <a: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調查預算員額之正確性</a:t>
          </a:r>
        </a:p>
      </dgm:t>
    </dgm:pt>
    <dgm:pt modelId="{487604AC-22BC-4B5A-82F7-CABE81184AE7}" type="parTrans" cxnId="{145D48FA-D0B5-4384-9076-786270815F9D}">
      <dgm:prSet/>
      <dgm:spPr/>
      <dgm:t>
        <a:bodyPr/>
        <a:lstStyle/>
        <a:p>
          <a:endParaRPr lang="zh-TW" altLang="en-US"/>
        </a:p>
      </dgm:t>
    </dgm:pt>
    <dgm:pt modelId="{B4985CB5-F1DE-4680-A0E7-6F1C0161FD08}" type="sibTrans" cxnId="{145D48FA-D0B5-4384-9076-786270815F9D}">
      <dgm:prSet/>
      <dgm:spPr/>
      <dgm:t>
        <a:bodyPr/>
        <a:lstStyle/>
        <a:p>
          <a:endParaRPr lang="zh-TW" altLang="en-US"/>
        </a:p>
      </dgm:t>
    </dgm:pt>
    <dgm:pt modelId="{103F99E9-C2E1-421E-A343-9E88F148030D}">
      <dgm:prSet phldrT="[文字]"/>
      <dgm:spPr/>
      <dgm:t>
        <a:bodyPr/>
        <a:lstStyle/>
        <a:p>
          <a:r>
            <a: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年度中增加人員簽會及報府</a:t>
          </a:r>
        </a:p>
      </dgm:t>
    </dgm:pt>
    <dgm:pt modelId="{37DC74D8-5262-48F1-A85C-C4A466F01ACC}" type="parTrans" cxnId="{668F01A7-294A-46B0-8059-6516A624E22F}">
      <dgm:prSet/>
      <dgm:spPr/>
      <dgm:t>
        <a:bodyPr/>
        <a:lstStyle/>
        <a:p>
          <a:endParaRPr lang="zh-TW" altLang="en-US"/>
        </a:p>
      </dgm:t>
    </dgm:pt>
    <dgm:pt modelId="{806D7CC0-0237-4471-949F-CADBB5FAB984}" type="sibTrans" cxnId="{668F01A7-294A-46B0-8059-6516A624E22F}">
      <dgm:prSet/>
      <dgm:spPr/>
      <dgm:t>
        <a:bodyPr/>
        <a:lstStyle/>
        <a:p>
          <a:endParaRPr lang="zh-TW" altLang="en-US"/>
        </a:p>
      </dgm:t>
    </dgm:pt>
    <dgm:pt modelId="{A092A78C-F7C9-4FCB-81C8-8AA772987B6B}" type="pres">
      <dgm:prSet presAssocID="{E8F7A386-E015-47AD-8C8A-5F3B15DD8EE6}" presName="linear" presStyleCnt="0">
        <dgm:presLayoutVars>
          <dgm:dir/>
          <dgm:animLvl val="lvl"/>
          <dgm:resizeHandles val="exact"/>
        </dgm:presLayoutVars>
      </dgm:prSet>
      <dgm:spPr/>
    </dgm:pt>
    <dgm:pt modelId="{DB4FC5B4-047E-430D-ACCE-296BEF4C331C}" type="pres">
      <dgm:prSet presAssocID="{B8D1166F-DEDA-49A7-9456-1AAB4FCBE6B9}" presName="parentLin" presStyleCnt="0"/>
      <dgm:spPr/>
    </dgm:pt>
    <dgm:pt modelId="{BFA28677-9148-4002-8ED1-BE78C2F7FC38}" type="pres">
      <dgm:prSet presAssocID="{B8D1166F-DEDA-49A7-9456-1AAB4FCBE6B9}" presName="parentLeftMargin" presStyleLbl="node1" presStyleIdx="0" presStyleCnt="5"/>
      <dgm:spPr/>
    </dgm:pt>
    <dgm:pt modelId="{F533A8F9-7156-4924-9824-65F34B063AA1}" type="pres">
      <dgm:prSet presAssocID="{B8D1166F-DEDA-49A7-9456-1AAB4FCBE6B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08B8936-C9FD-4694-825D-F4D10300FED5}" type="pres">
      <dgm:prSet presAssocID="{B8D1166F-DEDA-49A7-9456-1AAB4FCBE6B9}" presName="negativeSpace" presStyleCnt="0"/>
      <dgm:spPr/>
    </dgm:pt>
    <dgm:pt modelId="{181924FA-4773-481A-B401-CECE9ABFB186}" type="pres">
      <dgm:prSet presAssocID="{B8D1166F-DEDA-49A7-9456-1AAB4FCBE6B9}" presName="childText" presStyleLbl="conFgAcc1" presStyleIdx="0" presStyleCnt="5">
        <dgm:presLayoutVars>
          <dgm:bulletEnabled val="1"/>
        </dgm:presLayoutVars>
      </dgm:prSet>
      <dgm:spPr/>
    </dgm:pt>
    <dgm:pt modelId="{6D5F6EA5-2477-4B9F-9C58-395A359146C2}" type="pres">
      <dgm:prSet presAssocID="{2F9943C7-6DA4-4954-A45E-CF682C3FE882}" presName="spaceBetweenRectangles" presStyleCnt="0"/>
      <dgm:spPr/>
    </dgm:pt>
    <dgm:pt modelId="{08769962-9C0A-48E1-B979-7C7350FDC227}" type="pres">
      <dgm:prSet presAssocID="{877DE8FF-9619-4BC1-97C8-2F00629272AF}" presName="parentLin" presStyleCnt="0"/>
      <dgm:spPr/>
    </dgm:pt>
    <dgm:pt modelId="{FC83FD2C-3B3B-4135-8E20-E91C28AA95F4}" type="pres">
      <dgm:prSet presAssocID="{877DE8FF-9619-4BC1-97C8-2F00629272AF}" presName="parentLeftMargin" presStyleLbl="node1" presStyleIdx="0" presStyleCnt="5"/>
      <dgm:spPr/>
    </dgm:pt>
    <dgm:pt modelId="{5CC1AAD3-A054-4F5F-983F-1A589DAAD0A2}" type="pres">
      <dgm:prSet presAssocID="{877DE8FF-9619-4BC1-97C8-2F00629272A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1327AA5-D858-4987-9622-DC5B3359F788}" type="pres">
      <dgm:prSet presAssocID="{877DE8FF-9619-4BC1-97C8-2F00629272AF}" presName="negativeSpace" presStyleCnt="0"/>
      <dgm:spPr/>
    </dgm:pt>
    <dgm:pt modelId="{7CC6F728-BFAC-435E-9A45-E10211F75ED9}" type="pres">
      <dgm:prSet presAssocID="{877DE8FF-9619-4BC1-97C8-2F00629272AF}" presName="childText" presStyleLbl="conFgAcc1" presStyleIdx="1" presStyleCnt="5">
        <dgm:presLayoutVars>
          <dgm:bulletEnabled val="1"/>
        </dgm:presLayoutVars>
      </dgm:prSet>
      <dgm:spPr/>
    </dgm:pt>
    <dgm:pt modelId="{D8823F48-FE2B-4065-ABE6-8D0C4513DC26}" type="pres">
      <dgm:prSet presAssocID="{7926CF20-7133-4B34-9A54-8290FF4DDA79}" presName="spaceBetweenRectangles" presStyleCnt="0"/>
      <dgm:spPr/>
    </dgm:pt>
    <dgm:pt modelId="{9BAF4BD3-F5CB-410B-B806-2DA61E55FB15}" type="pres">
      <dgm:prSet presAssocID="{67AF1EA9-71E2-431B-837D-25AA12D9B836}" presName="parentLin" presStyleCnt="0"/>
      <dgm:spPr/>
    </dgm:pt>
    <dgm:pt modelId="{B3FD50D4-8C79-46E3-B322-3C11A916227B}" type="pres">
      <dgm:prSet presAssocID="{67AF1EA9-71E2-431B-837D-25AA12D9B836}" presName="parentLeftMargin" presStyleLbl="node1" presStyleIdx="1" presStyleCnt="5"/>
      <dgm:spPr/>
    </dgm:pt>
    <dgm:pt modelId="{C721FAD4-8FBD-4684-94BC-9C16E45E44F1}" type="pres">
      <dgm:prSet presAssocID="{67AF1EA9-71E2-431B-837D-25AA12D9B83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4976895-A0BD-44A7-9E1E-E222F602B4FE}" type="pres">
      <dgm:prSet presAssocID="{67AF1EA9-71E2-431B-837D-25AA12D9B836}" presName="negativeSpace" presStyleCnt="0"/>
      <dgm:spPr/>
    </dgm:pt>
    <dgm:pt modelId="{B9BD9181-26FF-4C9D-B4DC-8E6695E92323}" type="pres">
      <dgm:prSet presAssocID="{67AF1EA9-71E2-431B-837D-25AA12D9B836}" presName="childText" presStyleLbl="conFgAcc1" presStyleIdx="2" presStyleCnt="5">
        <dgm:presLayoutVars>
          <dgm:bulletEnabled val="1"/>
        </dgm:presLayoutVars>
      </dgm:prSet>
      <dgm:spPr/>
    </dgm:pt>
    <dgm:pt modelId="{ADCA9D54-CE88-4936-AE84-0498FAED7C2A}" type="pres">
      <dgm:prSet presAssocID="{028669B6-A867-4C5F-87D5-400B0638E3FD}" presName="spaceBetweenRectangles" presStyleCnt="0"/>
      <dgm:spPr/>
    </dgm:pt>
    <dgm:pt modelId="{065F581C-4AA2-4B75-A95F-7FD4D33D9F2B}" type="pres">
      <dgm:prSet presAssocID="{A4712DB9-C1CB-462F-9C1E-88325D63033D}" presName="parentLin" presStyleCnt="0"/>
      <dgm:spPr/>
    </dgm:pt>
    <dgm:pt modelId="{A64BDB87-6034-4B4A-A21C-C341EABBF3BE}" type="pres">
      <dgm:prSet presAssocID="{A4712DB9-C1CB-462F-9C1E-88325D63033D}" presName="parentLeftMargin" presStyleLbl="node1" presStyleIdx="2" presStyleCnt="5"/>
      <dgm:spPr/>
    </dgm:pt>
    <dgm:pt modelId="{0126EB55-FAF0-4526-87D4-C7203C8EB03A}" type="pres">
      <dgm:prSet presAssocID="{A4712DB9-C1CB-462F-9C1E-88325D63033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9B70D8E-8F22-4655-A8BC-F1844B902713}" type="pres">
      <dgm:prSet presAssocID="{A4712DB9-C1CB-462F-9C1E-88325D63033D}" presName="negativeSpace" presStyleCnt="0"/>
      <dgm:spPr/>
    </dgm:pt>
    <dgm:pt modelId="{3EDB7BEE-E961-43EF-BA7C-D4F7872160E1}" type="pres">
      <dgm:prSet presAssocID="{A4712DB9-C1CB-462F-9C1E-88325D63033D}" presName="childText" presStyleLbl="conFgAcc1" presStyleIdx="3" presStyleCnt="5">
        <dgm:presLayoutVars>
          <dgm:bulletEnabled val="1"/>
        </dgm:presLayoutVars>
      </dgm:prSet>
      <dgm:spPr/>
    </dgm:pt>
    <dgm:pt modelId="{AD029046-8867-46F3-B8D3-3C80D64D11A6}" type="pres">
      <dgm:prSet presAssocID="{B4985CB5-F1DE-4680-A0E7-6F1C0161FD08}" presName="spaceBetweenRectangles" presStyleCnt="0"/>
      <dgm:spPr/>
    </dgm:pt>
    <dgm:pt modelId="{E117F6F9-065C-48A2-A119-E946083E630F}" type="pres">
      <dgm:prSet presAssocID="{103F99E9-C2E1-421E-A343-9E88F148030D}" presName="parentLin" presStyleCnt="0"/>
      <dgm:spPr/>
    </dgm:pt>
    <dgm:pt modelId="{B99A2F32-19AB-4BFE-8873-CE46D2D26435}" type="pres">
      <dgm:prSet presAssocID="{103F99E9-C2E1-421E-A343-9E88F148030D}" presName="parentLeftMargin" presStyleLbl="node1" presStyleIdx="3" presStyleCnt="5"/>
      <dgm:spPr/>
    </dgm:pt>
    <dgm:pt modelId="{375CDF54-90F0-4F3B-9CC8-768DE89F2B47}" type="pres">
      <dgm:prSet presAssocID="{103F99E9-C2E1-421E-A343-9E88F148030D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D5B7C139-DA45-418E-BC99-92D87030DB60}" type="pres">
      <dgm:prSet presAssocID="{103F99E9-C2E1-421E-A343-9E88F148030D}" presName="negativeSpace" presStyleCnt="0"/>
      <dgm:spPr/>
    </dgm:pt>
    <dgm:pt modelId="{4841D5E6-49F3-445B-908E-04F8C5160452}" type="pres">
      <dgm:prSet presAssocID="{103F99E9-C2E1-421E-A343-9E88F148030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2F6A00A-D192-4E95-AEDA-585ED0A6B240}" type="presOf" srcId="{E8F7A386-E015-47AD-8C8A-5F3B15DD8EE6}" destId="{A092A78C-F7C9-4FCB-81C8-8AA772987B6B}" srcOrd="0" destOrd="0" presId="urn:microsoft.com/office/officeart/2005/8/layout/list1"/>
    <dgm:cxn modelId="{8ABE1322-554F-48FD-990E-D2EDF779A973}" type="presOf" srcId="{877DE8FF-9619-4BC1-97C8-2F00629272AF}" destId="{FC83FD2C-3B3B-4135-8E20-E91C28AA95F4}" srcOrd="0" destOrd="0" presId="urn:microsoft.com/office/officeart/2005/8/layout/list1"/>
    <dgm:cxn modelId="{32225223-0865-4F39-A49D-F17ACD6E27A9}" type="presOf" srcId="{877DE8FF-9619-4BC1-97C8-2F00629272AF}" destId="{5CC1AAD3-A054-4F5F-983F-1A589DAAD0A2}" srcOrd="1" destOrd="0" presId="urn:microsoft.com/office/officeart/2005/8/layout/list1"/>
    <dgm:cxn modelId="{6AA7522A-13DA-4FAF-B805-27622A84BE58}" srcId="{E8F7A386-E015-47AD-8C8A-5F3B15DD8EE6}" destId="{B8D1166F-DEDA-49A7-9456-1AAB4FCBE6B9}" srcOrd="0" destOrd="0" parTransId="{F69BF1F3-CCC9-47EB-B2ED-F3D7FD90BEAB}" sibTransId="{2F9943C7-6DA4-4954-A45E-CF682C3FE882}"/>
    <dgm:cxn modelId="{1B39F344-8C29-4A3C-BD2A-900D4B5C0AD5}" type="presOf" srcId="{B8D1166F-DEDA-49A7-9456-1AAB4FCBE6B9}" destId="{BFA28677-9148-4002-8ED1-BE78C2F7FC38}" srcOrd="0" destOrd="0" presId="urn:microsoft.com/office/officeart/2005/8/layout/list1"/>
    <dgm:cxn modelId="{DDD64055-3F8C-425B-BEAF-8188A72AD0C0}" type="presOf" srcId="{103F99E9-C2E1-421E-A343-9E88F148030D}" destId="{375CDF54-90F0-4F3B-9CC8-768DE89F2B47}" srcOrd="1" destOrd="0" presId="urn:microsoft.com/office/officeart/2005/8/layout/list1"/>
    <dgm:cxn modelId="{6C4B0F77-BF4A-4ED3-B4E0-0381D76D7695}" type="presOf" srcId="{A4712DB9-C1CB-462F-9C1E-88325D63033D}" destId="{0126EB55-FAF0-4526-87D4-C7203C8EB03A}" srcOrd="1" destOrd="0" presId="urn:microsoft.com/office/officeart/2005/8/layout/list1"/>
    <dgm:cxn modelId="{7E09A75A-51C9-45BA-B518-9E5831020ECB}" type="presOf" srcId="{103F99E9-C2E1-421E-A343-9E88F148030D}" destId="{B99A2F32-19AB-4BFE-8873-CE46D2D26435}" srcOrd="0" destOrd="0" presId="urn:microsoft.com/office/officeart/2005/8/layout/list1"/>
    <dgm:cxn modelId="{B75FFE7A-8306-40BE-BD0C-2F24D45A7668}" type="presOf" srcId="{B8D1166F-DEDA-49A7-9456-1AAB4FCBE6B9}" destId="{F533A8F9-7156-4924-9824-65F34B063AA1}" srcOrd="1" destOrd="0" presId="urn:microsoft.com/office/officeart/2005/8/layout/list1"/>
    <dgm:cxn modelId="{DAD33384-6FED-4615-8D9F-020236E5221E}" type="presOf" srcId="{A4712DB9-C1CB-462F-9C1E-88325D63033D}" destId="{A64BDB87-6034-4B4A-A21C-C341EABBF3BE}" srcOrd="0" destOrd="0" presId="urn:microsoft.com/office/officeart/2005/8/layout/list1"/>
    <dgm:cxn modelId="{20F1FD89-BE96-489B-93C6-2198942C9478}" type="presOf" srcId="{67AF1EA9-71E2-431B-837D-25AA12D9B836}" destId="{C721FAD4-8FBD-4684-94BC-9C16E45E44F1}" srcOrd="1" destOrd="0" presId="urn:microsoft.com/office/officeart/2005/8/layout/list1"/>
    <dgm:cxn modelId="{668F01A7-294A-46B0-8059-6516A624E22F}" srcId="{E8F7A386-E015-47AD-8C8A-5F3B15DD8EE6}" destId="{103F99E9-C2E1-421E-A343-9E88F148030D}" srcOrd="4" destOrd="0" parTransId="{37DC74D8-5262-48F1-A85C-C4A466F01ACC}" sibTransId="{806D7CC0-0237-4471-949F-CADBB5FAB984}"/>
    <dgm:cxn modelId="{08DBE3BF-8716-46B4-AE78-554C6D3F3423}" srcId="{E8F7A386-E015-47AD-8C8A-5F3B15DD8EE6}" destId="{877DE8FF-9619-4BC1-97C8-2F00629272AF}" srcOrd="1" destOrd="0" parTransId="{43E8D4C6-788C-4AB8-9CFA-F53B94728E60}" sibTransId="{7926CF20-7133-4B34-9A54-8290FF4DDA79}"/>
    <dgm:cxn modelId="{E1BEB1C7-FF79-4A0C-8A2A-8A1233BCF2B2}" type="presOf" srcId="{67AF1EA9-71E2-431B-837D-25AA12D9B836}" destId="{B3FD50D4-8C79-46E3-B322-3C11A916227B}" srcOrd="0" destOrd="0" presId="urn:microsoft.com/office/officeart/2005/8/layout/list1"/>
    <dgm:cxn modelId="{60A850E1-E916-42BE-8F7E-E100A22607E7}" srcId="{E8F7A386-E015-47AD-8C8A-5F3B15DD8EE6}" destId="{67AF1EA9-71E2-431B-837D-25AA12D9B836}" srcOrd="2" destOrd="0" parTransId="{249E1B4B-D630-46AA-AA16-1A330D82EC04}" sibTransId="{028669B6-A867-4C5F-87D5-400B0638E3FD}"/>
    <dgm:cxn modelId="{145D48FA-D0B5-4384-9076-786270815F9D}" srcId="{E8F7A386-E015-47AD-8C8A-5F3B15DD8EE6}" destId="{A4712DB9-C1CB-462F-9C1E-88325D63033D}" srcOrd="3" destOrd="0" parTransId="{487604AC-22BC-4B5A-82F7-CABE81184AE7}" sibTransId="{B4985CB5-F1DE-4680-A0E7-6F1C0161FD08}"/>
    <dgm:cxn modelId="{B96E3BFA-794B-4B7F-9C2E-376C1E33375C}" type="presParOf" srcId="{A092A78C-F7C9-4FCB-81C8-8AA772987B6B}" destId="{DB4FC5B4-047E-430D-ACCE-296BEF4C331C}" srcOrd="0" destOrd="0" presId="urn:microsoft.com/office/officeart/2005/8/layout/list1"/>
    <dgm:cxn modelId="{CCC0BF51-14FA-46D6-B7BF-02CB74AAF8F4}" type="presParOf" srcId="{DB4FC5B4-047E-430D-ACCE-296BEF4C331C}" destId="{BFA28677-9148-4002-8ED1-BE78C2F7FC38}" srcOrd="0" destOrd="0" presId="urn:microsoft.com/office/officeart/2005/8/layout/list1"/>
    <dgm:cxn modelId="{DA58D644-BC46-4B63-A577-974286772DAF}" type="presParOf" srcId="{DB4FC5B4-047E-430D-ACCE-296BEF4C331C}" destId="{F533A8F9-7156-4924-9824-65F34B063AA1}" srcOrd="1" destOrd="0" presId="urn:microsoft.com/office/officeart/2005/8/layout/list1"/>
    <dgm:cxn modelId="{4CA58C93-DF4C-49D1-A7C7-6CCFC42CF2FD}" type="presParOf" srcId="{A092A78C-F7C9-4FCB-81C8-8AA772987B6B}" destId="{B08B8936-C9FD-4694-825D-F4D10300FED5}" srcOrd="1" destOrd="0" presId="urn:microsoft.com/office/officeart/2005/8/layout/list1"/>
    <dgm:cxn modelId="{3D1A11B5-ADE2-4F4C-AFE4-4A9673A0103A}" type="presParOf" srcId="{A092A78C-F7C9-4FCB-81C8-8AA772987B6B}" destId="{181924FA-4773-481A-B401-CECE9ABFB186}" srcOrd="2" destOrd="0" presId="urn:microsoft.com/office/officeart/2005/8/layout/list1"/>
    <dgm:cxn modelId="{1D1E50AD-E51E-4AFF-A30F-EB006B47551B}" type="presParOf" srcId="{A092A78C-F7C9-4FCB-81C8-8AA772987B6B}" destId="{6D5F6EA5-2477-4B9F-9C58-395A359146C2}" srcOrd="3" destOrd="0" presId="urn:microsoft.com/office/officeart/2005/8/layout/list1"/>
    <dgm:cxn modelId="{3049810E-7392-4388-9674-7564BA531EAF}" type="presParOf" srcId="{A092A78C-F7C9-4FCB-81C8-8AA772987B6B}" destId="{08769962-9C0A-48E1-B979-7C7350FDC227}" srcOrd="4" destOrd="0" presId="urn:microsoft.com/office/officeart/2005/8/layout/list1"/>
    <dgm:cxn modelId="{27C7F6DC-8E06-4082-9FF2-95CF99699C25}" type="presParOf" srcId="{08769962-9C0A-48E1-B979-7C7350FDC227}" destId="{FC83FD2C-3B3B-4135-8E20-E91C28AA95F4}" srcOrd="0" destOrd="0" presId="urn:microsoft.com/office/officeart/2005/8/layout/list1"/>
    <dgm:cxn modelId="{F3870891-0716-4B74-ACAB-C9ACCFEF0479}" type="presParOf" srcId="{08769962-9C0A-48E1-B979-7C7350FDC227}" destId="{5CC1AAD3-A054-4F5F-983F-1A589DAAD0A2}" srcOrd="1" destOrd="0" presId="urn:microsoft.com/office/officeart/2005/8/layout/list1"/>
    <dgm:cxn modelId="{EEB8467F-79BD-4DF7-862A-7690158DE43A}" type="presParOf" srcId="{A092A78C-F7C9-4FCB-81C8-8AA772987B6B}" destId="{21327AA5-D858-4987-9622-DC5B3359F788}" srcOrd="5" destOrd="0" presId="urn:microsoft.com/office/officeart/2005/8/layout/list1"/>
    <dgm:cxn modelId="{595A3245-2ACD-4A15-A127-FAFDBCE31B25}" type="presParOf" srcId="{A092A78C-F7C9-4FCB-81C8-8AA772987B6B}" destId="{7CC6F728-BFAC-435E-9A45-E10211F75ED9}" srcOrd="6" destOrd="0" presId="urn:microsoft.com/office/officeart/2005/8/layout/list1"/>
    <dgm:cxn modelId="{33F8BACC-593B-4281-9031-32B16465D57B}" type="presParOf" srcId="{A092A78C-F7C9-4FCB-81C8-8AA772987B6B}" destId="{D8823F48-FE2B-4065-ABE6-8D0C4513DC26}" srcOrd="7" destOrd="0" presId="urn:microsoft.com/office/officeart/2005/8/layout/list1"/>
    <dgm:cxn modelId="{34818648-E6C6-4134-9A20-560B311F63A4}" type="presParOf" srcId="{A092A78C-F7C9-4FCB-81C8-8AA772987B6B}" destId="{9BAF4BD3-F5CB-410B-B806-2DA61E55FB15}" srcOrd="8" destOrd="0" presId="urn:microsoft.com/office/officeart/2005/8/layout/list1"/>
    <dgm:cxn modelId="{8572BCCF-31C4-4A1C-81C0-A806F82F750A}" type="presParOf" srcId="{9BAF4BD3-F5CB-410B-B806-2DA61E55FB15}" destId="{B3FD50D4-8C79-46E3-B322-3C11A916227B}" srcOrd="0" destOrd="0" presId="urn:microsoft.com/office/officeart/2005/8/layout/list1"/>
    <dgm:cxn modelId="{A801EDBF-D1E4-40E4-AB1D-80853C2F083F}" type="presParOf" srcId="{9BAF4BD3-F5CB-410B-B806-2DA61E55FB15}" destId="{C721FAD4-8FBD-4684-94BC-9C16E45E44F1}" srcOrd="1" destOrd="0" presId="urn:microsoft.com/office/officeart/2005/8/layout/list1"/>
    <dgm:cxn modelId="{1C7DDEAF-0BA2-430B-BAD6-CDA7E13B9D35}" type="presParOf" srcId="{A092A78C-F7C9-4FCB-81C8-8AA772987B6B}" destId="{14976895-A0BD-44A7-9E1E-E222F602B4FE}" srcOrd="9" destOrd="0" presId="urn:microsoft.com/office/officeart/2005/8/layout/list1"/>
    <dgm:cxn modelId="{054C8D09-2CC3-40F8-B3CA-9DA4B44C88DA}" type="presParOf" srcId="{A092A78C-F7C9-4FCB-81C8-8AA772987B6B}" destId="{B9BD9181-26FF-4C9D-B4DC-8E6695E92323}" srcOrd="10" destOrd="0" presId="urn:microsoft.com/office/officeart/2005/8/layout/list1"/>
    <dgm:cxn modelId="{B488673C-4069-4A56-814A-0AB38CD6F801}" type="presParOf" srcId="{A092A78C-F7C9-4FCB-81C8-8AA772987B6B}" destId="{ADCA9D54-CE88-4936-AE84-0498FAED7C2A}" srcOrd="11" destOrd="0" presId="urn:microsoft.com/office/officeart/2005/8/layout/list1"/>
    <dgm:cxn modelId="{9DC05069-A1F6-41AB-8C4C-3DCF14FE550B}" type="presParOf" srcId="{A092A78C-F7C9-4FCB-81C8-8AA772987B6B}" destId="{065F581C-4AA2-4B75-A95F-7FD4D33D9F2B}" srcOrd="12" destOrd="0" presId="urn:microsoft.com/office/officeart/2005/8/layout/list1"/>
    <dgm:cxn modelId="{0DED0298-57AC-4801-8CA1-05FFA323D0E5}" type="presParOf" srcId="{065F581C-4AA2-4B75-A95F-7FD4D33D9F2B}" destId="{A64BDB87-6034-4B4A-A21C-C341EABBF3BE}" srcOrd="0" destOrd="0" presId="urn:microsoft.com/office/officeart/2005/8/layout/list1"/>
    <dgm:cxn modelId="{C4444017-2D2D-4D98-9E6F-1A5D5F377977}" type="presParOf" srcId="{065F581C-4AA2-4B75-A95F-7FD4D33D9F2B}" destId="{0126EB55-FAF0-4526-87D4-C7203C8EB03A}" srcOrd="1" destOrd="0" presId="urn:microsoft.com/office/officeart/2005/8/layout/list1"/>
    <dgm:cxn modelId="{BDEE3168-3B3B-4A3E-BC36-9FE010AF0E10}" type="presParOf" srcId="{A092A78C-F7C9-4FCB-81C8-8AA772987B6B}" destId="{29B70D8E-8F22-4655-A8BC-F1844B902713}" srcOrd="13" destOrd="0" presId="urn:microsoft.com/office/officeart/2005/8/layout/list1"/>
    <dgm:cxn modelId="{2DDDAEF0-ABE2-4B75-AB6E-40D2BAF108FF}" type="presParOf" srcId="{A092A78C-F7C9-4FCB-81C8-8AA772987B6B}" destId="{3EDB7BEE-E961-43EF-BA7C-D4F7872160E1}" srcOrd="14" destOrd="0" presId="urn:microsoft.com/office/officeart/2005/8/layout/list1"/>
    <dgm:cxn modelId="{501C2148-E392-4054-BCD7-A35C405BE6CB}" type="presParOf" srcId="{A092A78C-F7C9-4FCB-81C8-8AA772987B6B}" destId="{AD029046-8867-46F3-B8D3-3C80D64D11A6}" srcOrd="15" destOrd="0" presId="urn:microsoft.com/office/officeart/2005/8/layout/list1"/>
    <dgm:cxn modelId="{17B857A3-0F2E-4020-8A12-C3ED52FD25B8}" type="presParOf" srcId="{A092A78C-F7C9-4FCB-81C8-8AA772987B6B}" destId="{E117F6F9-065C-48A2-A119-E946083E630F}" srcOrd="16" destOrd="0" presId="urn:microsoft.com/office/officeart/2005/8/layout/list1"/>
    <dgm:cxn modelId="{CE569483-2CCA-46A7-9214-0F4A01E8BD11}" type="presParOf" srcId="{E117F6F9-065C-48A2-A119-E946083E630F}" destId="{B99A2F32-19AB-4BFE-8873-CE46D2D26435}" srcOrd="0" destOrd="0" presId="urn:microsoft.com/office/officeart/2005/8/layout/list1"/>
    <dgm:cxn modelId="{4F669DF3-0651-4987-9BE5-50E31A9B5445}" type="presParOf" srcId="{E117F6F9-065C-48A2-A119-E946083E630F}" destId="{375CDF54-90F0-4F3B-9CC8-768DE89F2B47}" srcOrd="1" destOrd="0" presId="urn:microsoft.com/office/officeart/2005/8/layout/list1"/>
    <dgm:cxn modelId="{B6F6F37D-EEA8-4139-B387-6FB32A20F0D5}" type="presParOf" srcId="{A092A78C-F7C9-4FCB-81C8-8AA772987B6B}" destId="{D5B7C139-DA45-418E-BC99-92D87030DB60}" srcOrd="17" destOrd="0" presId="urn:microsoft.com/office/officeart/2005/8/layout/list1"/>
    <dgm:cxn modelId="{0063903A-CE4F-4BCE-B881-683C1E5D69D1}" type="presParOf" srcId="{A092A78C-F7C9-4FCB-81C8-8AA772987B6B}" destId="{4841D5E6-49F3-445B-908E-04F8C5160452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88E89E8-5EF5-47E1-998F-C9CAD3EE52EE}" type="doc">
      <dgm:prSet loTypeId="urn:microsoft.com/office/officeart/2005/8/layout/cycle4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31A6E734-563B-4E80-98A4-AE337050DEC7}">
      <dgm:prSet phldrT="[文字]" custT="1"/>
      <dgm:spPr/>
      <dgm:t>
        <a:bodyPr/>
        <a:lstStyle/>
        <a:p>
          <a:pPr algn="l"/>
          <a:r>
            <a:rPr lang="zh-TW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編制員額</a:t>
          </a:r>
        </a:p>
      </dgm:t>
    </dgm:pt>
    <dgm:pt modelId="{3311690B-7214-4990-99D0-AE12B7CF3403}" type="parTrans" cxnId="{D9D9CFF4-1F9B-4955-9FE2-5BC134DA18B6}">
      <dgm:prSet/>
      <dgm:spPr/>
      <dgm:t>
        <a:bodyPr/>
        <a:lstStyle/>
        <a:p>
          <a:endParaRPr lang="zh-TW" altLang="en-US"/>
        </a:p>
      </dgm:t>
    </dgm:pt>
    <dgm:pt modelId="{C8B1D875-E9BC-4C9B-8ABA-F5D6E14A1A9A}" type="sibTrans" cxnId="{D9D9CFF4-1F9B-4955-9FE2-5BC134DA18B6}">
      <dgm:prSet/>
      <dgm:spPr/>
      <dgm:t>
        <a:bodyPr/>
        <a:lstStyle/>
        <a:p>
          <a:endParaRPr lang="zh-TW" altLang="en-US"/>
        </a:p>
      </dgm:t>
    </dgm:pt>
    <dgm:pt modelId="{4E454FE1-36BF-4EC4-AA1E-F808DA4D2829}">
      <dgm:prSet phldrT="[文字]" custT="1"/>
      <dgm:spPr/>
      <dgm:t>
        <a:bodyPr/>
        <a:lstStyle/>
        <a:p>
          <a:r>
            <a:rPr lang="zh-TW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編制表</a:t>
          </a:r>
        </a:p>
      </dgm:t>
    </dgm:pt>
    <dgm:pt modelId="{D3790D0D-C89B-4EBA-992A-EBC8ADDD01F6}" type="parTrans" cxnId="{87011BBE-F202-4538-8D61-77E33779FCF7}">
      <dgm:prSet/>
      <dgm:spPr/>
      <dgm:t>
        <a:bodyPr/>
        <a:lstStyle/>
        <a:p>
          <a:endParaRPr lang="zh-TW" altLang="en-US"/>
        </a:p>
      </dgm:t>
    </dgm:pt>
    <dgm:pt modelId="{FDA805BC-B3FB-42AE-9C87-3F5889AECCD2}" type="sibTrans" cxnId="{87011BBE-F202-4538-8D61-77E33779FCF7}">
      <dgm:prSet/>
      <dgm:spPr/>
      <dgm:t>
        <a:bodyPr/>
        <a:lstStyle/>
        <a:p>
          <a:endParaRPr lang="zh-TW" altLang="en-US"/>
        </a:p>
      </dgm:t>
    </dgm:pt>
    <dgm:pt modelId="{10A7B339-FD2C-4285-931F-D6482CC81ED9}">
      <dgm:prSet phldrT="[文字]" custT="1"/>
      <dgm:spPr/>
      <dgm:t>
        <a:bodyPr/>
        <a:lstStyle/>
        <a:p>
          <a:pPr algn="ctr"/>
          <a:r>
            <a:rPr lang="zh-TW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預算員額</a:t>
          </a:r>
        </a:p>
      </dgm:t>
    </dgm:pt>
    <dgm:pt modelId="{2C52BB15-6560-488B-8E38-D99C7E09102B}" type="parTrans" cxnId="{31E95E5A-1811-44A9-9F50-38B6C7AA13B9}">
      <dgm:prSet/>
      <dgm:spPr/>
      <dgm:t>
        <a:bodyPr/>
        <a:lstStyle/>
        <a:p>
          <a:endParaRPr lang="zh-TW" altLang="en-US"/>
        </a:p>
      </dgm:t>
    </dgm:pt>
    <dgm:pt modelId="{2A18A7F5-E0BA-4BD1-9764-18761F529783}" type="sibTrans" cxnId="{31E95E5A-1811-44A9-9F50-38B6C7AA13B9}">
      <dgm:prSet/>
      <dgm:spPr/>
      <dgm:t>
        <a:bodyPr/>
        <a:lstStyle/>
        <a:p>
          <a:endParaRPr lang="zh-TW" altLang="en-US"/>
        </a:p>
      </dgm:t>
    </dgm:pt>
    <dgm:pt modelId="{189212DC-BC47-43B4-A271-EF9FD84A8460}">
      <dgm:prSet phldrT="[文字]" custT="1"/>
      <dgm:spPr/>
      <dgm:t>
        <a:bodyPr/>
        <a:lstStyle/>
        <a:p>
          <a:r>
            <a:rPr lang="zh-TW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現有員額</a:t>
          </a:r>
        </a:p>
      </dgm:t>
    </dgm:pt>
    <dgm:pt modelId="{D82A0681-B583-47A2-B2B7-28E7069C280E}" type="parTrans" cxnId="{2B57CC21-B2E1-427F-AEF8-E2E3C35F3025}">
      <dgm:prSet/>
      <dgm:spPr/>
      <dgm:t>
        <a:bodyPr/>
        <a:lstStyle/>
        <a:p>
          <a:endParaRPr lang="zh-TW" altLang="en-US"/>
        </a:p>
      </dgm:t>
    </dgm:pt>
    <dgm:pt modelId="{8337A5D4-5A35-4F7A-B9DA-CC9F2DBB4C4A}" type="sibTrans" cxnId="{2B57CC21-B2E1-427F-AEF8-E2E3C35F3025}">
      <dgm:prSet/>
      <dgm:spPr/>
      <dgm:t>
        <a:bodyPr/>
        <a:lstStyle/>
        <a:p>
          <a:endParaRPr lang="zh-TW" altLang="en-US"/>
        </a:p>
      </dgm:t>
    </dgm:pt>
    <dgm:pt modelId="{7CC7B618-902B-4555-BA94-FB8B12C8BA2A}">
      <dgm:prSet phldrT="[文字]"/>
      <dgm:spPr/>
      <dgm:t>
        <a:bodyPr/>
        <a:lstStyle/>
        <a:p>
          <a:r>
            <a: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臨時人員</a:t>
          </a:r>
        </a:p>
      </dgm:t>
    </dgm:pt>
    <dgm:pt modelId="{2F140A97-7276-4BE0-93DC-470E022F4F59}" type="parTrans" cxnId="{3CAA53D7-144B-4958-9D03-71F5C73C03F2}">
      <dgm:prSet/>
      <dgm:spPr/>
      <dgm:t>
        <a:bodyPr/>
        <a:lstStyle/>
        <a:p>
          <a:endParaRPr lang="zh-TW" altLang="en-US"/>
        </a:p>
      </dgm:t>
    </dgm:pt>
    <dgm:pt modelId="{129EDE63-E547-413E-8607-C08CCEF040CE}" type="sibTrans" cxnId="{3CAA53D7-144B-4958-9D03-71F5C73C03F2}">
      <dgm:prSet/>
      <dgm:spPr/>
      <dgm:t>
        <a:bodyPr/>
        <a:lstStyle/>
        <a:p>
          <a:endParaRPr lang="zh-TW" altLang="en-US"/>
        </a:p>
      </dgm:t>
    </dgm:pt>
    <dgm:pt modelId="{3A710EFB-1FC5-4837-A363-25F7D7DA31CD}">
      <dgm:prSet phldrT="[文字]" custT="1"/>
      <dgm:spPr/>
      <dgm:t>
        <a:bodyPr/>
        <a:lstStyle/>
        <a:p>
          <a:r>
            <a:rPr lang="zh-TW" alt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地方經費</a:t>
          </a:r>
        </a:p>
      </dgm:t>
    </dgm:pt>
    <dgm:pt modelId="{7A695039-8A22-4D06-A2CC-815CF68D789D}" type="parTrans" cxnId="{E9FD51F3-8DFC-4C7F-BD04-DD6BFF43248A}">
      <dgm:prSet/>
      <dgm:spPr/>
      <dgm:t>
        <a:bodyPr/>
        <a:lstStyle/>
        <a:p>
          <a:endParaRPr lang="zh-TW" altLang="en-US"/>
        </a:p>
      </dgm:t>
    </dgm:pt>
    <dgm:pt modelId="{6E12EF42-6B40-48A6-8D7E-E930D25412EB}" type="sibTrans" cxnId="{E9FD51F3-8DFC-4C7F-BD04-DD6BFF43248A}">
      <dgm:prSet/>
      <dgm:spPr/>
      <dgm:t>
        <a:bodyPr/>
        <a:lstStyle/>
        <a:p>
          <a:endParaRPr lang="zh-TW" altLang="en-US"/>
        </a:p>
      </dgm:t>
    </dgm:pt>
    <dgm:pt modelId="{C06B2761-6B74-4568-A4A8-475F42B73FBF}">
      <dgm:prSet phldrT="[文字]" custT="1"/>
      <dgm:spPr/>
      <dgm:t>
        <a:bodyPr/>
        <a:lstStyle/>
        <a:p>
          <a:r>
            <a:rPr lang="zh-TW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約</a:t>
          </a:r>
          <a:r>
            <a:rPr lang="en-US" altLang="zh-TW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聘</a:t>
          </a:r>
          <a:r>
            <a:rPr lang="en-US" altLang="zh-TW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r>
            <a:rPr lang="zh-TW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僱人員</a:t>
          </a:r>
        </a:p>
      </dgm:t>
    </dgm:pt>
    <dgm:pt modelId="{1A6B2B01-EEB0-42C1-8DAA-535AEC58D3F9}" type="parTrans" cxnId="{3CF869D8-0C38-4657-912B-B91AA8F3485F}">
      <dgm:prSet/>
      <dgm:spPr/>
      <dgm:t>
        <a:bodyPr/>
        <a:lstStyle/>
        <a:p>
          <a:endParaRPr lang="zh-TW" altLang="en-US"/>
        </a:p>
      </dgm:t>
    </dgm:pt>
    <dgm:pt modelId="{B4E15B84-6E5A-4C77-A62E-F5AF6C1958BC}" type="sibTrans" cxnId="{3CF869D8-0C38-4657-912B-B91AA8F3485F}">
      <dgm:prSet/>
      <dgm:spPr/>
      <dgm:t>
        <a:bodyPr/>
        <a:lstStyle/>
        <a:p>
          <a:endParaRPr lang="zh-TW" altLang="en-US"/>
        </a:p>
      </dgm:t>
    </dgm:pt>
    <dgm:pt modelId="{AA56C25C-0461-4031-8D02-6B434FC8BB5A}">
      <dgm:prSet phldrT="[文字]" custT="1"/>
      <dgm:spPr/>
      <dgm:t>
        <a:bodyPr/>
        <a:lstStyle/>
        <a:p>
          <a:r>
            <a:rPr lang="zh-TW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用人計畫報府核備</a:t>
          </a:r>
        </a:p>
      </dgm:t>
    </dgm:pt>
    <dgm:pt modelId="{4BFBC0C6-6A86-480B-A9DD-EB3A3457996F}" type="parTrans" cxnId="{610D7B90-7479-4525-B897-4677B6A4D228}">
      <dgm:prSet/>
      <dgm:spPr/>
      <dgm:t>
        <a:bodyPr/>
        <a:lstStyle/>
        <a:p>
          <a:endParaRPr lang="zh-TW" altLang="en-US"/>
        </a:p>
      </dgm:t>
    </dgm:pt>
    <dgm:pt modelId="{0A4FBE9F-E3CC-4DF6-A9A9-4651B87E0580}" type="sibTrans" cxnId="{610D7B90-7479-4525-B897-4677B6A4D228}">
      <dgm:prSet/>
      <dgm:spPr/>
      <dgm:t>
        <a:bodyPr/>
        <a:lstStyle/>
        <a:p>
          <a:endParaRPr lang="zh-TW" altLang="en-US"/>
        </a:p>
      </dgm:t>
    </dgm:pt>
    <dgm:pt modelId="{14FC23E3-5E86-4D3C-8897-233627954501}">
      <dgm:prSet phldrT="[文字]" custT="1"/>
      <dgm:spPr/>
      <dgm:t>
        <a:bodyPr/>
        <a:lstStyle/>
        <a:p>
          <a:r>
            <a:rPr lang="zh-TW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編制表末備註</a:t>
          </a:r>
        </a:p>
      </dgm:t>
    </dgm:pt>
    <dgm:pt modelId="{F286A812-DA8B-45CB-A436-6918131EBBB4}" type="parTrans" cxnId="{557077F0-E442-471B-8FC3-C818C01FF12D}">
      <dgm:prSet/>
      <dgm:spPr/>
      <dgm:t>
        <a:bodyPr/>
        <a:lstStyle/>
        <a:p>
          <a:endParaRPr lang="zh-TW" altLang="en-US"/>
        </a:p>
      </dgm:t>
    </dgm:pt>
    <dgm:pt modelId="{604D5199-8219-4D91-8B90-A2219CEE25F4}" type="sibTrans" cxnId="{557077F0-E442-471B-8FC3-C818C01FF12D}">
      <dgm:prSet/>
      <dgm:spPr/>
      <dgm:t>
        <a:bodyPr/>
        <a:lstStyle/>
        <a:p>
          <a:endParaRPr lang="zh-TW" altLang="en-US"/>
        </a:p>
      </dgm:t>
    </dgm:pt>
    <dgm:pt modelId="{EB10B0AB-CABD-4476-86CA-3B6D8D143B0F}">
      <dgm:prSet phldrT="[文字]" custT="1"/>
      <dgm:spPr/>
      <dgm:t>
        <a:bodyPr/>
        <a:lstStyle/>
        <a:p>
          <a:r>
            <a:rPr lang="zh-TW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控管員額</a:t>
          </a:r>
        </a:p>
      </dgm:t>
    </dgm:pt>
    <dgm:pt modelId="{437B7A0C-50F8-4CEA-8FC2-9F44C4770829}" type="parTrans" cxnId="{419FB765-869D-450F-B550-AAF0B26F004C}">
      <dgm:prSet/>
      <dgm:spPr/>
      <dgm:t>
        <a:bodyPr/>
        <a:lstStyle/>
        <a:p>
          <a:endParaRPr lang="zh-TW" altLang="en-US"/>
        </a:p>
      </dgm:t>
    </dgm:pt>
    <dgm:pt modelId="{E771A6C8-329B-4BAE-B9EE-6951C4CC9252}" type="sibTrans" cxnId="{419FB765-869D-450F-B550-AAF0B26F004C}">
      <dgm:prSet/>
      <dgm:spPr/>
      <dgm:t>
        <a:bodyPr/>
        <a:lstStyle/>
        <a:p>
          <a:endParaRPr lang="zh-TW" altLang="en-US"/>
        </a:p>
      </dgm:t>
    </dgm:pt>
    <dgm:pt modelId="{02ED47A2-17EB-492C-97E8-D8C22617E4AA}">
      <dgm:prSet phldrT="[文字]" custT="1"/>
      <dgm:spPr/>
      <dgm:t>
        <a:bodyPr/>
        <a:lstStyle/>
        <a:p>
          <a:r>
            <a:rPr lang="zh-TW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技工友</a:t>
          </a:r>
        </a:p>
      </dgm:t>
    </dgm:pt>
    <dgm:pt modelId="{388A3F0C-96B5-48C2-9391-8E39935931AF}" type="parTrans" cxnId="{D21A2AD0-E162-4395-8537-1DC25BBBABF8}">
      <dgm:prSet/>
      <dgm:spPr/>
      <dgm:t>
        <a:bodyPr/>
        <a:lstStyle/>
        <a:p>
          <a:endParaRPr lang="zh-TW" altLang="en-US"/>
        </a:p>
      </dgm:t>
    </dgm:pt>
    <dgm:pt modelId="{138A1406-AEC8-458F-9F36-CA67A0997529}" type="sibTrans" cxnId="{D21A2AD0-E162-4395-8537-1DC25BBBABF8}">
      <dgm:prSet/>
      <dgm:spPr/>
      <dgm:t>
        <a:bodyPr/>
        <a:lstStyle/>
        <a:p>
          <a:endParaRPr lang="zh-TW" altLang="en-US"/>
        </a:p>
      </dgm:t>
    </dgm:pt>
    <dgm:pt modelId="{4E3538B8-6411-4433-91DC-431B391DA5AB}">
      <dgm:prSet phldrT="[文字]" custT="1"/>
      <dgm:spPr/>
      <dgm:t>
        <a:bodyPr/>
        <a:lstStyle/>
        <a:p>
          <a:r>
            <a:rPr lang="zh-TW" alt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中央經費</a:t>
          </a:r>
        </a:p>
      </dgm:t>
    </dgm:pt>
    <dgm:pt modelId="{D2D20643-D2B5-4356-A44C-A4DB529F7E39}" type="parTrans" cxnId="{AA8B318F-0738-4EA4-9FA8-B8B6FBE64F4E}">
      <dgm:prSet/>
      <dgm:spPr/>
      <dgm:t>
        <a:bodyPr/>
        <a:lstStyle/>
        <a:p>
          <a:endParaRPr lang="zh-TW" altLang="en-US"/>
        </a:p>
      </dgm:t>
    </dgm:pt>
    <dgm:pt modelId="{5D8CE575-63F0-4755-A450-7476F6C84F9C}" type="sibTrans" cxnId="{AA8B318F-0738-4EA4-9FA8-B8B6FBE64F4E}">
      <dgm:prSet/>
      <dgm:spPr/>
      <dgm:t>
        <a:bodyPr/>
        <a:lstStyle/>
        <a:p>
          <a:endParaRPr lang="zh-TW" altLang="en-US"/>
        </a:p>
      </dgm:t>
    </dgm:pt>
    <dgm:pt modelId="{B52C0764-E024-49BD-B682-130C3D77DACA}">
      <dgm:prSet phldrT="[文字]" custT="1"/>
      <dgm:spPr/>
      <dgm:t>
        <a:bodyPr/>
        <a:lstStyle/>
        <a:p>
          <a:r>
            <a:rPr lang="zh-TW" alt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中央、地方配合款</a:t>
          </a:r>
        </a:p>
      </dgm:t>
    </dgm:pt>
    <dgm:pt modelId="{4E6406CC-9D5F-480A-96DA-5F4C0AAEFF79}" type="parTrans" cxnId="{FCF71181-CEAC-43CE-943E-98C86E10A7DA}">
      <dgm:prSet/>
      <dgm:spPr/>
      <dgm:t>
        <a:bodyPr/>
        <a:lstStyle/>
        <a:p>
          <a:endParaRPr lang="zh-TW" altLang="en-US"/>
        </a:p>
      </dgm:t>
    </dgm:pt>
    <dgm:pt modelId="{5251757E-D971-48E7-B758-D5398E313B67}" type="sibTrans" cxnId="{FCF71181-CEAC-43CE-943E-98C86E10A7DA}">
      <dgm:prSet/>
      <dgm:spPr/>
      <dgm:t>
        <a:bodyPr/>
        <a:lstStyle/>
        <a:p>
          <a:endParaRPr lang="zh-TW" altLang="en-US"/>
        </a:p>
      </dgm:t>
    </dgm:pt>
    <dgm:pt modelId="{1B7B3D7D-2CAD-4508-AAF7-85664C3ED352}">
      <dgm:prSet phldrT="[文字]" custT="1"/>
      <dgm:spPr/>
      <dgm:t>
        <a:bodyPr/>
        <a:lstStyle/>
        <a:p>
          <a:r>
            <a:rPr lang="zh-TW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編列預算</a:t>
          </a:r>
        </a:p>
      </dgm:t>
    </dgm:pt>
    <dgm:pt modelId="{126DEE3C-6D85-46C4-AA1F-D459E66133B4}" type="parTrans" cxnId="{041A4A4B-1432-4EB7-9E45-05549AEC63B8}">
      <dgm:prSet/>
      <dgm:spPr/>
      <dgm:t>
        <a:bodyPr/>
        <a:lstStyle/>
        <a:p>
          <a:endParaRPr lang="zh-TW" altLang="en-US"/>
        </a:p>
      </dgm:t>
    </dgm:pt>
    <dgm:pt modelId="{81D1D215-2BCB-4F04-9E16-3D28FB90EEAB}" type="sibTrans" cxnId="{041A4A4B-1432-4EB7-9E45-05549AEC63B8}">
      <dgm:prSet/>
      <dgm:spPr/>
      <dgm:t>
        <a:bodyPr/>
        <a:lstStyle/>
        <a:p>
          <a:endParaRPr lang="zh-TW" altLang="en-US"/>
        </a:p>
      </dgm:t>
    </dgm:pt>
    <dgm:pt modelId="{80B1A211-77D5-4798-A723-D6EB6E008388}" type="pres">
      <dgm:prSet presAssocID="{788E89E8-5EF5-47E1-998F-C9CAD3EE52E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AB362A2A-3DA4-4108-995E-96634AC16583}" type="pres">
      <dgm:prSet presAssocID="{788E89E8-5EF5-47E1-998F-C9CAD3EE52EE}" presName="children" presStyleCnt="0"/>
      <dgm:spPr/>
    </dgm:pt>
    <dgm:pt modelId="{030C96CA-CF93-4500-9F91-39FC6D6868F8}" type="pres">
      <dgm:prSet presAssocID="{788E89E8-5EF5-47E1-998F-C9CAD3EE52EE}" presName="child1group" presStyleCnt="0"/>
      <dgm:spPr/>
    </dgm:pt>
    <dgm:pt modelId="{876746A2-A128-4229-908B-E66352345515}" type="pres">
      <dgm:prSet presAssocID="{788E89E8-5EF5-47E1-998F-C9CAD3EE52EE}" presName="child1" presStyleLbl="bgAcc1" presStyleIdx="0" presStyleCnt="4"/>
      <dgm:spPr/>
    </dgm:pt>
    <dgm:pt modelId="{D5A3487A-B74D-45BA-9D90-7EB82F65DC44}" type="pres">
      <dgm:prSet presAssocID="{788E89E8-5EF5-47E1-998F-C9CAD3EE52EE}" presName="child1Text" presStyleLbl="bgAcc1" presStyleIdx="0" presStyleCnt="4">
        <dgm:presLayoutVars>
          <dgm:bulletEnabled val="1"/>
        </dgm:presLayoutVars>
      </dgm:prSet>
      <dgm:spPr/>
    </dgm:pt>
    <dgm:pt modelId="{896FBA03-0C82-4A59-94D9-3492BA6486DB}" type="pres">
      <dgm:prSet presAssocID="{788E89E8-5EF5-47E1-998F-C9CAD3EE52EE}" presName="child2group" presStyleCnt="0"/>
      <dgm:spPr/>
    </dgm:pt>
    <dgm:pt modelId="{EB6DBB17-6651-4A47-9F87-81236DDA6974}" type="pres">
      <dgm:prSet presAssocID="{788E89E8-5EF5-47E1-998F-C9CAD3EE52EE}" presName="child2" presStyleLbl="bgAcc1" presStyleIdx="1" presStyleCnt="4" custLinFactNeighborX="25181"/>
      <dgm:spPr/>
    </dgm:pt>
    <dgm:pt modelId="{88D5AF08-6A82-41B7-8E31-6439441D3C45}" type="pres">
      <dgm:prSet presAssocID="{788E89E8-5EF5-47E1-998F-C9CAD3EE52EE}" presName="child2Text" presStyleLbl="bgAcc1" presStyleIdx="1" presStyleCnt="4">
        <dgm:presLayoutVars>
          <dgm:bulletEnabled val="1"/>
        </dgm:presLayoutVars>
      </dgm:prSet>
      <dgm:spPr/>
    </dgm:pt>
    <dgm:pt modelId="{71BF7AAF-E746-4A9A-ACCE-BDA8DE7DF3A0}" type="pres">
      <dgm:prSet presAssocID="{788E89E8-5EF5-47E1-998F-C9CAD3EE52EE}" presName="child3group" presStyleCnt="0"/>
      <dgm:spPr/>
    </dgm:pt>
    <dgm:pt modelId="{F5EE356A-6F41-4323-BB6D-E290B3584DE4}" type="pres">
      <dgm:prSet presAssocID="{788E89E8-5EF5-47E1-998F-C9CAD3EE52EE}" presName="child3" presStyleLbl="bgAcc1" presStyleIdx="2" presStyleCnt="4" custScaleX="120742" custLinFactNeighborX="16725" custLinFactNeighborY="-17358"/>
      <dgm:spPr/>
    </dgm:pt>
    <dgm:pt modelId="{03FD97D2-B386-4776-9605-53EB619C59A3}" type="pres">
      <dgm:prSet presAssocID="{788E89E8-5EF5-47E1-998F-C9CAD3EE52EE}" presName="child3Text" presStyleLbl="bgAcc1" presStyleIdx="2" presStyleCnt="4">
        <dgm:presLayoutVars>
          <dgm:bulletEnabled val="1"/>
        </dgm:presLayoutVars>
      </dgm:prSet>
      <dgm:spPr/>
    </dgm:pt>
    <dgm:pt modelId="{9C461B2D-6A29-484F-80DD-326313092E7D}" type="pres">
      <dgm:prSet presAssocID="{788E89E8-5EF5-47E1-998F-C9CAD3EE52EE}" presName="child4group" presStyleCnt="0"/>
      <dgm:spPr/>
    </dgm:pt>
    <dgm:pt modelId="{405715CC-9D44-4EF7-8744-A57B2058E6E5}" type="pres">
      <dgm:prSet presAssocID="{788E89E8-5EF5-47E1-998F-C9CAD3EE52EE}" presName="child4" presStyleLbl="bgAcc1" presStyleIdx="3" presStyleCnt="4" custLinFactNeighborX="-2618" custLinFactNeighborY="-750"/>
      <dgm:spPr/>
    </dgm:pt>
    <dgm:pt modelId="{BC4AFFA1-C41E-4143-8551-EB31EE7FD59A}" type="pres">
      <dgm:prSet presAssocID="{788E89E8-5EF5-47E1-998F-C9CAD3EE52EE}" presName="child4Text" presStyleLbl="bgAcc1" presStyleIdx="3" presStyleCnt="4">
        <dgm:presLayoutVars>
          <dgm:bulletEnabled val="1"/>
        </dgm:presLayoutVars>
      </dgm:prSet>
      <dgm:spPr/>
    </dgm:pt>
    <dgm:pt modelId="{A2CA1AEB-ACC3-4A77-B541-91BAB8C227C9}" type="pres">
      <dgm:prSet presAssocID="{788E89E8-5EF5-47E1-998F-C9CAD3EE52EE}" presName="childPlaceholder" presStyleCnt="0"/>
      <dgm:spPr/>
    </dgm:pt>
    <dgm:pt modelId="{8067E98E-809D-4699-9421-AFFE7982B3D1}" type="pres">
      <dgm:prSet presAssocID="{788E89E8-5EF5-47E1-998F-C9CAD3EE52EE}" presName="circle" presStyleCnt="0"/>
      <dgm:spPr/>
    </dgm:pt>
    <dgm:pt modelId="{DEE4E800-C0C6-47DF-8BFD-B5523A3DE64B}" type="pres">
      <dgm:prSet presAssocID="{788E89E8-5EF5-47E1-998F-C9CAD3EE52EE}" presName="quadrant1" presStyleLbl="node1" presStyleIdx="0" presStyleCnt="4" custLinFactNeighborX="71" custLinFactNeighborY="-104">
        <dgm:presLayoutVars>
          <dgm:chMax val="1"/>
          <dgm:bulletEnabled val="1"/>
        </dgm:presLayoutVars>
      </dgm:prSet>
      <dgm:spPr/>
    </dgm:pt>
    <dgm:pt modelId="{4C6A7B78-9254-40B8-980B-3BA822ED6BE5}" type="pres">
      <dgm:prSet presAssocID="{788E89E8-5EF5-47E1-998F-C9CAD3EE52EE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85696BCE-134F-445A-A842-2A53D2D5FFA8}" type="pres">
      <dgm:prSet presAssocID="{788E89E8-5EF5-47E1-998F-C9CAD3EE52EE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A70DE57C-C509-481F-9D00-59E2D7F47C99}" type="pres">
      <dgm:prSet presAssocID="{788E89E8-5EF5-47E1-998F-C9CAD3EE52EE}" presName="quadrant4" presStyleLbl="node1" presStyleIdx="3" presStyleCnt="4" custLinFactNeighborX="71" custLinFactNeighborY="2672">
        <dgm:presLayoutVars>
          <dgm:chMax val="1"/>
          <dgm:bulletEnabled val="1"/>
        </dgm:presLayoutVars>
      </dgm:prSet>
      <dgm:spPr/>
    </dgm:pt>
    <dgm:pt modelId="{C5544244-5422-435C-BF6B-AE464BE2BF79}" type="pres">
      <dgm:prSet presAssocID="{788E89E8-5EF5-47E1-998F-C9CAD3EE52EE}" presName="quadrantPlaceholder" presStyleCnt="0"/>
      <dgm:spPr/>
    </dgm:pt>
    <dgm:pt modelId="{C8FEC642-4F6B-4702-BA15-3A687C29A301}" type="pres">
      <dgm:prSet presAssocID="{788E89E8-5EF5-47E1-998F-C9CAD3EE52EE}" presName="center1" presStyleLbl="fgShp" presStyleIdx="0" presStyleCnt="2"/>
      <dgm:spPr/>
    </dgm:pt>
    <dgm:pt modelId="{8EC957E4-C295-493F-A5F1-15D54D2DD22D}" type="pres">
      <dgm:prSet presAssocID="{788E89E8-5EF5-47E1-998F-C9CAD3EE52EE}" presName="center2" presStyleLbl="fgShp" presStyleIdx="1" presStyleCnt="2"/>
      <dgm:spPr/>
    </dgm:pt>
  </dgm:ptLst>
  <dgm:cxnLst>
    <dgm:cxn modelId="{351B3F11-4CC2-4C63-877B-FD44F55D7A62}" type="presOf" srcId="{AA56C25C-0461-4031-8D02-6B434FC8BB5A}" destId="{405715CC-9D44-4EF7-8744-A57B2058E6E5}" srcOrd="0" destOrd="0" presId="urn:microsoft.com/office/officeart/2005/8/layout/cycle4"/>
    <dgm:cxn modelId="{4AEA9F20-404C-48C7-88A6-2DF934B77352}" type="presOf" srcId="{189212DC-BC47-43B4-A271-EF9FD84A8460}" destId="{88D5AF08-6A82-41B7-8E31-6439441D3C45}" srcOrd="1" destOrd="0" presId="urn:microsoft.com/office/officeart/2005/8/layout/cycle4"/>
    <dgm:cxn modelId="{2B57CC21-B2E1-427F-AEF8-E2E3C35F3025}" srcId="{10A7B339-FD2C-4285-931F-D6482CC81ED9}" destId="{189212DC-BC47-43B4-A271-EF9FD84A8460}" srcOrd="0" destOrd="0" parTransId="{D82A0681-B583-47A2-B2B7-28E7069C280E}" sibTransId="{8337A5D4-5A35-4F7A-B9DA-CC9F2DBB4C4A}"/>
    <dgm:cxn modelId="{39CD4126-8816-4F60-888B-94C1F8208D1D}" type="presOf" srcId="{7CC7B618-902B-4555-BA94-FB8B12C8BA2A}" destId="{85696BCE-134F-445A-A842-2A53D2D5FFA8}" srcOrd="0" destOrd="0" presId="urn:microsoft.com/office/officeart/2005/8/layout/cycle4"/>
    <dgm:cxn modelId="{F1292B3D-9D6F-4C5E-A2F6-4AA32F23FC08}" type="presOf" srcId="{1B7B3D7D-2CAD-4508-AAF7-85664C3ED352}" destId="{405715CC-9D44-4EF7-8744-A57B2058E6E5}" srcOrd="0" destOrd="1" presId="urn:microsoft.com/office/officeart/2005/8/layout/cycle4"/>
    <dgm:cxn modelId="{5D285E44-BB73-4DD6-98A3-717287C2B92D}" type="presOf" srcId="{B52C0764-E024-49BD-B682-130C3D77DACA}" destId="{03FD97D2-B386-4776-9605-53EB619C59A3}" srcOrd="1" destOrd="2" presId="urn:microsoft.com/office/officeart/2005/8/layout/cycle4"/>
    <dgm:cxn modelId="{419FB765-869D-450F-B550-AAF0B26F004C}" srcId="{10A7B339-FD2C-4285-931F-D6482CC81ED9}" destId="{EB10B0AB-CABD-4476-86CA-3B6D8D143B0F}" srcOrd="1" destOrd="0" parTransId="{437B7A0C-50F8-4CEA-8FC2-9F44C4770829}" sibTransId="{E771A6C8-329B-4BAE-B9EE-6951C4CC9252}"/>
    <dgm:cxn modelId="{09B68C48-0103-4F61-BB90-8D1E9BA23AD5}" type="presOf" srcId="{10A7B339-FD2C-4285-931F-D6482CC81ED9}" destId="{4C6A7B78-9254-40B8-980B-3BA822ED6BE5}" srcOrd="0" destOrd="0" presId="urn:microsoft.com/office/officeart/2005/8/layout/cycle4"/>
    <dgm:cxn modelId="{942B9E49-3B02-4FDD-BD2B-6AC972417E44}" type="presOf" srcId="{4E3538B8-6411-4433-91DC-431B391DA5AB}" destId="{F5EE356A-6F41-4323-BB6D-E290B3584DE4}" srcOrd="0" destOrd="1" presId="urn:microsoft.com/office/officeart/2005/8/layout/cycle4"/>
    <dgm:cxn modelId="{041A4A4B-1432-4EB7-9E45-05549AEC63B8}" srcId="{C06B2761-6B74-4568-A4A8-475F42B73FBF}" destId="{1B7B3D7D-2CAD-4508-AAF7-85664C3ED352}" srcOrd="1" destOrd="0" parTransId="{126DEE3C-6D85-46C4-AA1F-D459E66133B4}" sibTransId="{81D1D215-2BCB-4F04-9E16-3D28FB90EEAB}"/>
    <dgm:cxn modelId="{9A7F6A56-E62F-4AE3-A60E-62E3AB15198C}" type="presOf" srcId="{EB10B0AB-CABD-4476-86CA-3B6D8D143B0F}" destId="{88D5AF08-6A82-41B7-8E31-6439441D3C45}" srcOrd="1" destOrd="1" presId="urn:microsoft.com/office/officeart/2005/8/layout/cycle4"/>
    <dgm:cxn modelId="{D73DBA57-C86E-47AF-870C-F892C0190611}" type="presOf" srcId="{AA56C25C-0461-4031-8D02-6B434FC8BB5A}" destId="{BC4AFFA1-C41E-4143-8551-EB31EE7FD59A}" srcOrd="1" destOrd="0" presId="urn:microsoft.com/office/officeart/2005/8/layout/cycle4"/>
    <dgm:cxn modelId="{31E95E5A-1811-44A9-9F50-38B6C7AA13B9}" srcId="{788E89E8-5EF5-47E1-998F-C9CAD3EE52EE}" destId="{10A7B339-FD2C-4285-931F-D6482CC81ED9}" srcOrd="1" destOrd="0" parTransId="{2C52BB15-6560-488B-8E38-D99C7E09102B}" sibTransId="{2A18A7F5-E0BA-4BD1-9764-18761F529783}"/>
    <dgm:cxn modelId="{FCF71181-CEAC-43CE-943E-98C86E10A7DA}" srcId="{7CC7B618-902B-4555-BA94-FB8B12C8BA2A}" destId="{B52C0764-E024-49BD-B682-130C3D77DACA}" srcOrd="2" destOrd="0" parTransId="{4E6406CC-9D5F-480A-96DA-5F4C0AAEFF79}" sibTransId="{5251757E-D971-48E7-B758-D5398E313B67}"/>
    <dgm:cxn modelId="{1B97B185-79DB-4C6D-A37A-2FB71FAE240A}" type="presOf" srcId="{1B7B3D7D-2CAD-4508-AAF7-85664C3ED352}" destId="{BC4AFFA1-C41E-4143-8551-EB31EE7FD59A}" srcOrd="1" destOrd="1" presId="urn:microsoft.com/office/officeart/2005/8/layout/cycle4"/>
    <dgm:cxn modelId="{B2A3058C-234F-49BD-8762-E9DFA57FB9CD}" type="presOf" srcId="{B52C0764-E024-49BD-B682-130C3D77DACA}" destId="{F5EE356A-6F41-4323-BB6D-E290B3584DE4}" srcOrd="0" destOrd="2" presId="urn:microsoft.com/office/officeart/2005/8/layout/cycle4"/>
    <dgm:cxn modelId="{AA8B318F-0738-4EA4-9FA8-B8B6FBE64F4E}" srcId="{7CC7B618-902B-4555-BA94-FB8B12C8BA2A}" destId="{4E3538B8-6411-4433-91DC-431B391DA5AB}" srcOrd="1" destOrd="0" parTransId="{D2D20643-D2B5-4356-A44C-A4DB529F7E39}" sibTransId="{5D8CE575-63F0-4755-A450-7476F6C84F9C}"/>
    <dgm:cxn modelId="{610D7B90-7479-4525-B897-4677B6A4D228}" srcId="{C06B2761-6B74-4568-A4A8-475F42B73FBF}" destId="{AA56C25C-0461-4031-8D02-6B434FC8BB5A}" srcOrd="0" destOrd="0" parTransId="{4BFBC0C6-6A86-480B-A9DD-EB3A3457996F}" sibTransId="{0A4FBE9F-E3CC-4DF6-A9A9-4651B87E0580}"/>
    <dgm:cxn modelId="{DCB5E59C-21A5-4D95-99F1-943009D422A6}" type="presOf" srcId="{C06B2761-6B74-4568-A4A8-475F42B73FBF}" destId="{A70DE57C-C509-481F-9D00-59E2D7F47C99}" srcOrd="0" destOrd="0" presId="urn:microsoft.com/office/officeart/2005/8/layout/cycle4"/>
    <dgm:cxn modelId="{204F119E-FB5B-4EAF-B57A-256397BB555D}" type="presOf" srcId="{02ED47A2-17EB-492C-97E8-D8C22617E4AA}" destId="{EB6DBB17-6651-4A47-9F87-81236DDA6974}" srcOrd="0" destOrd="2" presId="urn:microsoft.com/office/officeart/2005/8/layout/cycle4"/>
    <dgm:cxn modelId="{CE8BA29E-24CA-4DEB-9BC6-AD8378F483F4}" type="presOf" srcId="{4E3538B8-6411-4433-91DC-431B391DA5AB}" destId="{03FD97D2-B386-4776-9605-53EB619C59A3}" srcOrd="1" destOrd="1" presId="urn:microsoft.com/office/officeart/2005/8/layout/cycle4"/>
    <dgm:cxn modelId="{C8E95EA9-FAEA-44B7-B9BC-32507D8D604A}" type="presOf" srcId="{31A6E734-563B-4E80-98A4-AE337050DEC7}" destId="{DEE4E800-C0C6-47DF-8BFD-B5523A3DE64B}" srcOrd="0" destOrd="0" presId="urn:microsoft.com/office/officeart/2005/8/layout/cycle4"/>
    <dgm:cxn modelId="{87011BBE-F202-4538-8D61-77E33779FCF7}" srcId="{31A6E734-563B-4E80-98A4-AE337050DEC7}" destId="{4E454FE1-36BF-4EC4-AA1E-F808DA4D2829}" srcOrd="0" destOrd="0" parTransId="{D3790D0D-C89B-4EBA-992A-EBC8ADDD01F6}" sibTransId="{FDA805BC-B3FB-42AE-9C87-3F5889AECCD2}"/>
    <dgm:cxn modelId="{323E14C8-EFA3-4BD6-A592-51BF839BF2AB}" type="presOf" srcId="{4E454FE1-36BF-4EC4-AA1E-F808DA4D2829}" destId="{D5A3487A-B74D-45BA-9D90-7EB82F65DC44}" srcOrd="1" destOrd="0" presId="urn:microsoft.com/office/officeart/2005/8/layout/cycle4"/>
    <dgm:cxn modelId="{79C092C9-9A8E-42D8-AD65-709A2BBE6E0A}" type="presOf" srcId="{14FC23E3-5E86-4D3C-8897-233627954501}" destId="{D5A3487A-B74D-45BA-9D90-7EB82F65DC44}" srcOrd="1" destOrd="1" presId="urn:microsoft.com/office/officeart/2005/8/layout/cycle4"/>
    <dgm:cxn modelId="{B5E3F8CB-C0FD-4194-8DDE-8069FCFEC00D}" type="presOf" srcId="{02ED47A2-17EB-492C-97E8-D8C22617E4AA}" destId="{88D5AF08-6A82-41B7-8E31-6439441D3C45}" srcOrd="1" destOrd="2" presId="urn:microsoft.com/office/officeart/2005/8/layout/cycle4"/>
    <dgm:cxn modelId="{3D5279CD-BFC7-472C-A1DA-991530D687BF}" type="presOf" srcId="{EB10B0AB-CABD-4476-86CA-3B6D8D143B0F}" destId="{EB6DBB17-6651-4A47-9F87-81236DDA6974}" srcOrd="0" destOrd="1" presId="urn:microsoft.com/office/officeart/2005/8/layout/cycle4"/>
    <dgm:cxn modelId="{67EB4ACE-DD48-497A-84ED-26D188E91FC9}" type="presOf" srcId="{189212DC-BC47-43B4-A271-EF9FD84A8460}" destId="{EB6DBB17-6651-4A47-9F87-81236DDA6974}" srcOrd="0" destOrd="0" presId="urn:microsoft.com/office/officeart/2005/8/layout/cycle4"/>
    <dgm:cxn modelId="{D21A2AD0-E162-4395-8537-1DC25BBBABF8}" srcId="{10A7B339-FD2C-4285-931F-D6482CC81ED9}" destId="{02ED47A2-17EB-492C-97E8-D8C22617E4AA}" srcOrd="2" destOrd="0" parTransId="{388A3F0C-96B5-48C2-9391-8E39935931AF}" sibTransId="{138A1406-AEC8-458F-9F36-CA67A0997529}"/>
    <dgm:cxn modelId="{36C601D3-D88C-4081-AA66-FB72A0F6D14B}" type="presOf" srcId="{4E454FE1-36BF-4EC4-AA1E-F808DA4D2829}" destId="{876746A2-A128-4229-908B-E66352345515}" srcOrd="0" destOrd="0" presId="urn:microsoft.com/office/officeart/2005/8/layout/cycle4"/>
    <dgm:cxn modelId="{40B372D4-2857-4099-9C77-76A99DC8AF16}" type="presOf" srcId="{788E89E8-5EF5-47E1-998F-C9CAD3EE52EE}" destId="{80B1A211-77D5-4798-A723-D6EB6E008388}" srcOrd="0" destOrd="0" presId="urn:microsoft.com/office/officeart/2005/8/layout/cycle4"/>
    <dgm:cxn modelId="{2583FDD6-44D3-438A-87D7-5BCD015E06B8}" type="presOf" srcId="{14FC23E3-5E86-4D3C-8897-233627954501}" destId="{876746A2-A128-4229-908B-E66352345515}" srcOrd="0" destOrd="1" presId="urn:microsoft.com/office/officeart/2005/8/layout/cycle4"/>
    <dgm:cxn modelId="{3CAA53D7-144B-4958-9D03-71F5C73C03F2}" srcId="{788E89E8-5EF5-47E1-998F-C9CAD3EE52EE}" destId="{7CC7B618-902B-4555-BA94-FB8B12C8BA2A}" srcOrd="2" destOrd="0" parTransId="{2F140A97-7276-4BE0-93DC-470E022F4F59}" sibTransId="{129EDE63-E547-413E-8607-C08CCEF040CE}"/>
    <dgm:cxn modelId="{3CF869D8-0C38-4657-912B-B91AA8F3485F}" srcId="{788E89E8-5EF5-47E1-998F-C9CAD3EE52EE}" destId="{C06B2761-6B74-4568-A4A8-475F42B73FBF}" srcOrd="3" destOrd="0" parTransId="{1A6B2B01-EEB0-42C1-8DAA-535AEC58D3F9}" sibTransId="{B4E15B84-6E5A-4C77-A62E-F5AF6C1958BC}"/>
    <dgm:cxn modelId="{4872C4DE-58D3-4A54-BF6A-1D721C623F65}" type="presOf" srcId="{3A710EFB-1FC5-4837-A363-25F7D7DA31CD}" destId="{03FD97D2-B386-4776-9605-53EB619C59A3}" srcOrd="1" destOrd="0" presId="urn:microsoft.com/office/officeart/2005/8/layout/cycle4"/>
    <dgm:cxn modelId="{F11781EA-439F-49C6-AFB2-32289FDBA698}" type="presOf" srcId="{3A710EFB-1FC5-4837-A363-25F7D7DA31CD}" destId="{F5EE356A-6F41-4323-BB6D-E290B3584DE4}" srcOrd="0" destOrd="0" presId="urn:microsoft.com/office/officeart/2005/8/layout/cycle4"/>
    <dgm:cxn modelId="{557077F0-E442-471B-8FC3-C818C01FF12D}" srcId="{31A6E734-563B-4E80-98A4-AE337050DEC7}" destId="{14FC23E3-5E86-4D3C-8897-233627954501}" srcOrd="1" destOrd="0" parTransId="{F286A812-DA8B-45CB-A436-6918131EBBB4}" sibTransId="{604D5199-8219-4D91-8B90-A2219CEE25F4}"/>
    <dgm:cxn modelId="{E9FD51F3-8DFC-4C7F-BD04-DD6BFF43248A}" srcId="{7CC7B618-902B-4555-BA94-FB8B12C8BA2A}" destId="{3A710EFB-1FC5-4837-A363-25F7D7DA31CD}" srcOrd="0" destOrd="0" parTransId="{7A695039-8A22-4D06-A2CC-815CF68D789D}" sibTransId="{6E12EF42-6B40-48A6-8D7E-E930D25412EB}"/>
    <dgm:cxn modelId="{D9D9CFF4-1F9B-4955-9FE2-5BC134DA18B6}" srcId="{788E89E8-5EF5-47E1-998F-C9CAD3EE52EE}" destId="{31A6E734-563B-4E80-98A4-AE337050DEC7}" srcOrd="0" destOrd="0" parTransId="{3311690B-7214-4990-99D0-AE12B7CF3403}" sibTransId="{C8B1D875-E9BC-4C9B-8ABA-F5D6E14A1A9A}"/>
    <dgm:cxn modelId="{B604279D-4037-43D8-AB1B-CD2BE26AEEF2}" type="presParOf" srcId="{80B1A211-77D5-4798-A723-D6EB6E008388}" destId="{AB362A2A-3DA4-4108-995E-96634AC16583}" srcOrd="0" destOrd="0" presId="urn:microsoft.com/office/officeart/2005/8/layout/cycle4"/>
    <dgm:cxn modelId="{4CA65EE3-2E0E-49EE-97C7-2EC327E31FD4}" type="presParOf" srcId="{AB362A2A-3DA4-4108-995E-96634AC16583}" destId="{030C96CA-CF93-4500-9F91-39FC6D6868F8}" srcOrd="0" destOrd="0" presId="urn:microsoft.com/office/officeart/2005/8/layout/cycle4"/>
    <dgm:cxn modelId="{20132B65-19BE-42B1-A539-3D9A52688DC8}" type="presParOf" srcId="{030C96CA-CF93-4500-9F91-39FC6D6868F8}" destId="{876746A2-A128-4229-908B-E66352345515}" srcOrd="0" destOrd="0" presId="urn:microsoft.com/office/officeart/2005/8/layout/cycle4"/>
    <dgm:cxn modelId="{CADB55E2-62B5-46C9-93A2-823D7B1AF65C}" type="presParOf" srcId="{030C96CA-CF93-4500-9F91-39FC6D6868F8}" destId="{D5A3487A-B74D-45BA-9D90-7EB82F65DC44}" srcOrd="1" destOrd="0" presId="urn:microsoft.com/office/officeart/2005/8/layout/cycle4"/>
    <dgm:cxn modelId="{745DD35E-D228-487B-8AF2-B95D41781B20}" type="presParOf" srcId="{AB362A2A-3DA4-4108-995E-96634AC16583}" destId="{896FBA03-0C82-4A59-94D9-3492BA6486DB}" srcOrd="1" destOrd="0" presId="urn:microsoft.com/office/officeart/2005/8/layout/cycle4"/>
    <dgm:cxn modelId="{DA8672CF-AE5C-4E1C-B37E-4E0DDFFA4A13}" type="presParOf" srcId="{896FBA03-0C82-4A59-94D9-3492BA6486DB}" destId="{EB6DBB17-6651-4A47-9F87-81236DDA6974}" srcOrd="0" destOrd="0" presId="urn:microsoft.com/office/officeart/2005/8/layout/cycle4"/>
    <dgm:cxn modelId="{AE783BA0-E1F3-4503-97F1-B37DC2CE07CF}" type="presParOf" srcId="{896FBA03-0C82-4A59-94D9-3492BA6486DB}" destId="{88D5AF08-6A82-41B7-8E31-6439441D3C45}" srcOrd="1" destOrd="0" presId="urn:microsoft.com/office/officeart/2005/8/layout/cycle4"/>
    <dgm:cxn modelId="{DFD13B83-0722-42AE-B990-CF54405A076F}" type="presParOf" srcId="{AB362A2A-3DA4-4108-995E-96634AC16583}" destId="{71BF7AAF-E746-4A9A-ACCE-BDA8DE7DF3A0}" srcOrd="2" destOrd="0" presId="urn:microsoft.com/office/officeart/2005/8/layout/cycle4"/>
    <dgm:cxn modelId="{91F7E105-61C8-4C9E-8B7D-B49C91F94A94}" type="presParOf" srcId="{71BF7AAF-E746-4A9A-ACCE-BDA8DE7DF3A0}" destId="{F5EE356A-6F41-4323-BB6D-E290B3584DE4}" srcOrd="0" destOrd="0" presId="urn:microsoft.com/office/officeart/2005/8/layout/cycle4"/>
    <dgm:cxn modelId="{DA0F03C7-D3D4-4FA2-B5B4-E128B5DCC45A}" type="presParOf" srcId="{71BF7AAF-E746-4A9A-ACCE-BDA8DE7DF3A0}" destId="{03FD97D2-B386-4776-9605-53EB619C59A3}" srcOrd="1" destOrd="0" presId="urn:microsoft.com/office/officeart/2005/8/layout/cycle4"/>
    <dgm:cxn modelId="{5B3D8A64-697E-4087-BB67-2AFE6D6CC655}" type="presParOf" srcId="{AB362A2A-3DA4-4108-995E-96634AC16583}" destId="{9C461B2D-6A29-484F-80DD-326313092E7D}" srcOrd="3" destOrd="0" presId="urn:microsoft.com/office/officeart/2005/8/layout/cycle4"/>
    <dgm:cxn modelId="{63EB8C3B-C37D-48B3-98CB-3FA387ABAA11}" type="presParOf" srcId="{9C461B2D-6A29-484F-80DD-326313092E7D}" destId="{405715CC-9D44-4EF7-8744-A57B2058E6E5}" srcOrd="0" destOrd="0" presId="urn:microsoft.com/office/officeart/2005/8/layout/cycle4"/>
    <dgm:cxn modelId="{C2957259-C862-4AC0-AAC6-4529803E5D2A}" type="presParOf" srcId="{9C461B2D-6A29-484F-80DD-326313092E7D}" destId="{BC4AFFA1-C41E-4143-8551-EB31EE7FD59A}" srcOrd="1" destOrd="0" presId="urn:microsoft.com/office/officeart/2005/8/layout/cycle4"/>
    <dgm:cxn modelId="{F47E1385-AD41-4598-A7A8-A39A4C79757A}" type="presParOf" srcId="{AB362A2A-3DA4-4108-995E-96634AC16583}" destId="{A2CA1AEB-ACC3-4A77-B541-91BAB8C227C9}" srcOrd="4" destOrd="0" presId="urn:microsoft.com/office/officeart/2005/8/layout/cycle4"/>
    <dgm:cxn modelId="{A2BD3858-9662-4558-97E0-C24DD4051D2B}" type="presParOf" srcId="{80B1A211-77D5-4798-A723-D6EB6E008388}" destId="{8067E98E-809D-4699-9421-AFFE7982B3D1}" srcOrd="1" destOrd="0" presId="urn:microsoft.com/office/officeart/2005/8/layout/cycle4"/>
    <dgm:cxn modelId="{3764DE09-3B71-48F2-A459-46B20DBFE09F}" type="presParOf" srcId="{8067E98E-809D-4699-9421-AFFE7982B3D1}" destId="{DEE4E800-C0C6-47DF-8BFD-B5523A3DE64B}" srcOrd="0" destOrd="0" presId="urn:microsoft.com/office/officeart/2005/8/layout/cycle4"/>
    <dgm:cxn modelId="{8A803645-D7A2-4E0A-9300-79F3CB979FCF}" type="presParOf" srcId="{8067E98E-809D-4699-9421-AFFE7982B3D1}" destId="{4C6A7B78-9254-40B8-980B-3BA822ED6BE5}" srcOrd="1" destOrd="0" presId="urn:microsoft.com/office/officeart/2005/8/layout/cycle4"/>
    <dgm:cxn modelId="{B5A019DD-A027-4DA3-A668-3BED5E711DD4}" type="presParOf" srcId="{8067E98E-809D-4699-9421-AFFE7982B3D1}" destId="{85696BCE-134F-445A-A842-2A53D2D5FFA8}" srcOrd="2" destOrd="0" presId="urn:microsoft.com/office/officeart/2005/8/layout/cycle4"/>
    <dgm:cxn modelId="{174455D9-FA46-4805-A528-1381EE48E4D9}" type="presParOf" srcId="{8067E98E-809D-4699-9421-AFFE7982B3D1}" destId="{A70DE57C-C509-481F-9D00-59E2D7F47C99}" srcOrd="3" destOrd="0" presId="urn:microsoft.com/office/officeart/2005/8/layout/cycle4"/>
    <dgm:cxn modelId="{EC37DA80-0C3B-404B-9739-850ECB2F9A0F}" type="presParOf" srcId="{8067E98E-809D-4699-9421-AFFE7982B3D1}" destId="{C5544244-5422-435C-BF6B-AE464BE2BF79}" srcOrd="4" destOrd="0" presId="urn:microsoft.com/office/officeart/2005/8/layout/cycle4"/>
    <dgm:cxn modelId="{0C85B535-447B-49AE-A0D5-732B04EF4EEA}" type="presParOf" srcId="{80B1A211-77D5-4798-A723-D6EB6E008388}" destId="{C8FEC642-4F6B-4702-BA15-3A687C29A301}" srcOrd="2" destOrd="0" presId="urn:microsoft.com/office/officeart/2005/8/layout/cycle4"/>
    <dgm:cxn modelId="{718734C8-EB59-489F-AAEA-404B82357EC1}" type="presParOf" srcId="{80B1A211-77D5-4798-A723-D6EB6E008388}" destId="{8EC957E4-C295-493F-A5F1-15D54D2DD22D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5B2F36A-A066-4D25-BB4B-82D4EA765D05}" type="doc">
      <dgm:prSet loTypeId="urn:microsoft.com/office/officeart/2005/8/layout/vList5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95C7F2F4-760E-448E-AC84-2F7A4A9220BF}">
      <dgm:prSet phldrT="[文字]" custT="1"/>
      <dgm:spPr/>
      <dgm:t>
        <a:bodyPr/>
        <a:lstStyle/>
        <a:p>
          <a:r>
            <a:rPr lang="zh-TW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零成長為原則</a:t>
          </a:r>
        </a:p>
      </dgm:t>
    </dgm:pt>
    <dgm:pt modelId="{004C3D0A-2F3E-4506-89E9-F118A8CFB82E}" type="parTrans" cxnId="{99A523EA-6F59-4E64-83E9-6DAC826C56FC}">
      <dgm:prSet/>
      <dgm:spPr/>
      <dgm:t>
        <a:bodyPr/>
        <a:lstStyle/>
        <a:p>
          <a:endParaRPr lang="zh-TW" altLang="en-US"/>
        </a:p>
      </dgm:t>
    </dgm:pt>
    <dgm:pt modelId="{B0229170-9209-4A76-855E-A9175CD55758}" type="sibTrans" cxnId="{99A523EA-6F59-4E64-83E9-6DAC826C56FC}">
      <dgm:prSet/>
      <dgm:spPr/>
      <dgm:t>
        <a:bodyPr/>
        <a:lstStyle/>
        <a:p>
          <a:endParaRPr lang="zh-TW" altLang="en-US"/>
        </a:p>
      </dgm:t>
    </dgm:pt>
    <dgm:pt modelId="{EF71F143-27C9-4550-9BD3-546C5F41DFAB}">
      <dgm:prSet phldrT="[文字]" custT="1"/>
      <dgm:spPr/>
      <dgm:t>
        <a:bodyPr/>
        <a:lstStyle/>
        <a:p>
          <a:r>
            <a:rPr lang="zh-TW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行政機關及學校職工出缺採取不補為原則</a:t>
          </a:r>
        </a:p>
      </dgm:t>
    </dgm:pt>
    <dgm:pt modelId="{08E94CE5-F69C-4173-B466-50F6AC3FB607}" type="parTrans" cxnId="{6B2BBCB5-286E-474B-8146-2BD328B11F2B}">
      <dgm:prSet/>
      <dgm:spPr/>
      <dgm:t>
        <a:bodyPr/>
        <a:lstStyle/>
        <a:p>
          <a:endParaRPr lang="zh-TW" altLang="en-US"/>
        </a:p>
      </dgm:t>
    </dgm:pt>
    <dgm:pt modelId="{DFC65603-210E-4153-A88F-C06ACCDA3A26}" type="sibTrans" cxnId="{6B2BBCB5-286E-474B-8146-2BD328B11F2B}">
      <dgm:prSet/>
      <dgm:spPr/>
      <dgm:t>
        <a:bodyPr/>
        <a:lstStyle/>
        <a:p>
          <a:endParaRPr lang="zh-TW" altLang="en-US"/>
        </a:p>
      </dgm:t>
    </dgm:pt>
    <dgm:pt modelId="{F85834CB-4A9F-4635-A03E-B758F173BB3F}">
      <dgm:prSet phldrT="[文字]"/>
      <dgm:spPr/>
      <dgm:t>
        <a:bodyPr/>
        <a:lstStyle/>
        <a:p>
          <a:r>
            <a: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約聘僱人力</a:t>
          </a:r>
        </a:p>
      </dgm:t>
    </dgm:pt>
    <dgm:pt modelId="{FBCE96C4-56A2-4D07-902F-EC423688CD1B}" type="parTrans" cxnId="{AA75A567-1EBC-4843-90F3-77DFE48AFA1F}">
      <dgm:prSet/>
      <dgm:spPr/>
      <dgm:t>
        <a:bodyPr/>
        <a:lstStyle/>
        <a:p>
          <a:endParaRPr lang="zh-TW" altLang="en-US"/>
        </a:p>
      </dgm:t>
    </dgm:pt>
    <dgm:pt modelId="{C253D912-6538-4A48-9261-FDEBB6AF479F}" type="sibTrans" cxnId="{AA75A567-1EBC-4843-90F3-77DFE48AFA1F}">
      <dgm:prSet/>
      <dgm:spPr/>
      <dgm:t>
        <a:bodyPr/>
        <a:lstStyle/>
        <a:p>
          <a:endParaRPr lang="zh-TW" altLang="en-US"/>
        </a:p>
      </dgm:t>
    </dgm:pt>
    <dgm:pt modelId="{E7B0A1EF-ECE6-4BAC-A924-09DC87FCCAF9}">
      <dgm:prSet phldrT="[文字]"/>
      <dgm:spPr/>
      <dgm:t>
        <a:bodyPr/>
        <a:lstStyle/>
        <a:p>
          <a:r>
            <a: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員額控管</a:t>
          </a:r>
        </a:p>
      </dgm:t>
    </dgm:pt>
    <dgm:pt modelId="{CB6102BE-3A9C-4F1E-929B-36C38DC42840}" type="parTrans" cxnId="{780E4C1C-2B92-486C-AB4D-7973917789EB}">
      <dgm:prSet/>
      <dgm:spPr/>
      <dgm:t>
        <a:bodyPr/>
        <a:lstStyle/>
        <a:p>
          <a:endParaRPr lang="zh-TW" altLang="en-US"/>
        </a:p>
      </dgm:t>
    </dgm:pt>
    <dgm:pt modelId="{98C6A468-8C18-432C-8344-817599F93F7E}" type="sibTrans" cxnId="{780E4C1C-2B92-486C-AB4D-7973917789EB}">
      <dgm:prSet/>
      <dgm:spPr/>
      <dgm:t>
        <a:bodyPr/>
        <a:lstStyle/>
        <a:p>
          <a:endParaRPr lang="zh-TW" altLang="en-US"/>
        </a:p>
      </dgm:t>
    </dgm:pt>
    <dgm:pt modelId="{FDC5620A-56EF-4051-AED8-86F6F678145F}">
      <dgm:prSet phldrT="[文字]" custT="1"/>
      <dgm:spPr/>
      <dgm:t>
        <a:bodyPr/>
        <a:lstStyle/>
        <a:p>
          <a:r>
            <a:rPr lang="zh-TW" alt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專案列管各項工程計畫，於計畫完成時，應即由主管機關相對減列其員額。</a:t>
          </a:r>
        </a:p>
      </dgm:t>
    </dgm:pt>
    <dgm:pt modelId="{8061D8D2-7696-400D-B10F-A5C26935481B}" type="parTrans" cxnId="{8099839A-4CEF-4291-89A0-A9521A6A67F6}">
      <dgm:prSet/>
      <dgm:spPr/>
      <dgm:t>
        <a:bodyPr/>
        <a:lstStyle/>
        <a:p>
          <a:endParaRPr lang="zh-TW" altLang="en-US"/>
        </a:p>
      </dgm:t>
    </dgm:pt>
    <dgm:pt modelId="{B65CDBE2-F855-4681-8989-DFCCBFDB36AC}" type="sibTrans" cxnId="{8099839A-4CEF-4291-89A0-A9521A6A67F6}">
      <dgm:prSet/>
      <dgm:spPr/>
      <dgm:t>
        <a:bodyPr/>
        <a:lstStyle/>
        <a:p>
          <a:endParaRPr lang="zh-TW" altLang="en-US"/>
        </a:p>
      </dgm:t>
    </dgm:pt>
    <dgm:pt modelId="{CE5AD39E-E434-4018-8045-6F6928924835}">
      <dgm:prSet phldrT="[文字]" custLinFactNeighborX="1445" custLinFactNeighborY="490"/>
      <dgm:spPr/>
      <dgm:t>
        <a:bodyPr/>
        <a:lstStyle/>
        <a:p>
          <a:r>
            <a:rPr 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機關修編後職員預算人數已有較</a:t>
          </a:r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106</a:t>
          </a:r>
          <a:r>
            <a:rPr 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年度增加者，現有聘僱人員應相對出缺不補</a:t>
          </a:r>
          <a:r>
            <a: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。</a:t>
          </a:r>
        </a:p>
      </dgm:t>
    </dgm:pt>
    <dgm:pt modelId="{4CDA091F-9DC5-421D-907B-AF3C598BC446}" type="parTrans" cxnId="{3F511A85-64DD-4455-9C5F-DF503D1BD26A}">
      <dgm:prSet/>
      <dgm:spPr/>
      <dgm:t>
        <a:bodyPr/>
        <a:lstStyle/>
        <a:p>
          <a:endParaRPr lang="zh-TW" altLang="en-US"/>
        </a:p>
      </dgm:t>
    </dgm:pt>
    <dgm:pt modelId="{2120908B-FB29-4209-B6EA-9F389A74FEFC}" type="sibTrans" cxnId="{3F511A85-64DD-4455-9C5F-DF503D1BD26A}">
      <dgm:prSet/>
      <dgm:spPr/>
      <dgm:t>
        <a:bodyPr/>
        <a:lstStyle/>
        <a:p>
          <a:endParaRPr lang="zh-TW" altLang="en-US"/>
        </a:p>
      </dgm:t>
    </dgm:pt>
    <dgm:pt modelId="{DAEFEF46-E119-484E-BF32-F4213888663E}">
      <dgm:prSet phldrT="[文字]"/>
      <dgm:spPr/>
      <dgm:t>
        <a:bodyPr/>
        <a:lstStyle/>
        <a:p>
          <a:r>
            <a:rPr 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約聘僱預算員額超過職員預算員額</a:t>
          </a:r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5%</a:t>
          </a:r>
          <a:r>
            <a:rPr 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者</a:t>
          </a:r>
          <a:endParaRPr lang="zh-TW" alt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CC68A7-6510-43A4-86C6-739638B9E14C}" type="parTrans" cxnId="{5BC732BD-AF0B-4E19-A404-162119173CD3}">
      <dgm:prSet/>
      <dgm:spPr/>
      <dgm:t>
        <a:bodyPr/>
        <a:lstStyle/>
        <a:p>
          <a:endParaRPr lang="zh-TW" altLang="en-US"/>
        </a:p>
      </dgm:t>
    </dgm:pt>
    <dgm:pt modelId="{A1CDBBB4-10E8-420F-A548-55BC138C7298}" type="sibTrans" cxnId="{5BC732BD-AF0B-4E19-A404-162119173CD3}">
      <dgm:prSet/>
      <dgm:spPr/>
      <dgm:t>
        <a:bodyPr/>
        <a:lstStyle/>
        <a:p>
          <a:endParaRPr lang="zh-TW" altLang="en-US"/>
        </a:p>
      </dgm:t>
    </dgm:pt>
    <dgm:pt modelId="{B03D76EB-CE96-4CA7-9726-7C61B844D2B2}">
      <dgm:prSet phldrT="[文字]" custT="1"/>
      <dgm:spPr/>
      <dgm:t>
        <a:bodyPr/>
        <a:lstStyle/>
        <a:p>
          <a:r>
            <a:rPr lang="zh-TW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人力及員額評鑑檢討作為修編及用人參據</a:t>
          </a:r>
        </a:p>
      </dgm:t>
    </dgm:pt>
    <dgm:pt modelId="{1E2C397C-A151-45BA-B55B-68D268EAC49A}" type="parTrans" cxnId="{194AB9A1-DD20-4813-96B8-747D7ACB9BCB}">
      <dgm:prSet/>
      <dgm:spPr/>
      <dgm:t>
        <a:bodyPr/>
        <a:lstStyle/>
        <a:p>
          <a:endParaRPr lang="zh-TW" altLang="en-US"/>
        </a:p>
      </dgm:t>
    </dgm:pt>
    <dgm:pt modelId="{EBE2AB68-DB7A-4E24-847C-DEC747E8636A}" type="sibTrans" cxnId="{194AB9A1-DD20-4813-96B8-747D7ACB9BCB}">
      <dgm:prSet/>
      <dgm:spPr/>
      <dgm:t>
        <a:bodyPr/>
        <a:lstStyle/>
        <a:p>
          <a:endParaRPr lang="zh-TW" altLang="en-US"/>
        </a:p>
      </dgm:t>
    </dgm:pt>
    <dgm:pt modelId="{89DE8F96-F973-4BA7-A800-9989DFBEB991}">
      <dgm:prSet phldrT="[文字]" custT="1"/>
      <dgm:spPr/>
      <dgm:t>
        <a:bodyPr/>
        <a:lstStyle/>
        <a:p>
          <a:r>
            <a:rPr lang="zh-TW" alt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本機關暨所屬機關人力評鑑後，應配合業務消長在不增加機關總員額前提下，合理調配員額。</a:t>
          </a:r>
        </a:p>
      </dgm:t>
    </dgm:pt>
    <dgm:pt modelId="{093CF2B1-BC4D-4B26-BA7D-8E732FA23AB7}" type="parTrans" cxnId="{75C876DD-5351-4E9A-8DE8-0E8083F5814F}">
      <dgm:prSet/>
      <dgm:spPr/>
      <dgm:t>
        <a:bodyPr/>
        <a:lstStyle/>
        <a:p>
          <a:endParaRPr lang="zh-TW" altLang="en-US"/>
        </a:p>
      </dgm:t>
    </dgm:pt>
    <dgm:pt modelId="{2A62F415-E638-4EE0-B36C-123EF03DD354}" type="sibTrans" cxnId="{75C876DD-5351-4E9A-8DE8-0E8083F5814F}">
      <dgm:prSet/>
      <dgm:spPr/>
      <dgm:t>
        <a:bodyPr/>
        <a:lstStyle/>
        <a:p>
          <a:endParaRPr lang="zh-TW" altLang="en-US"/>
        </a:p>
      </dgm:t>
    </dgm:pt>
    <dgm:pt modelId="{DBE0F5CE-221C-46CC-B713-83F93A09AED2}" type="pres">
      <dgm:prSet presAssocID="{A5B2F36A-A066-4D25-BB4B-82D4EA765D05}" presName="Name0" presStyleCnt="0">
        <dgm:presLayoutVars>
          <dgm:dir/>
          <dgm:animLvl val="lvl"/>
          <dgm:resizeHandles val="exact"/>
        </dgm:presLayoutVars>
      </dgm:prSet>
      <dgm:spPr/>
    </dgm:pt>
    <dgm:pt modelId="{F5693907-3E34-423A-8FA1-89D4C6B32275}" type="pres">
      <dgm:prSet presAssocID="{95C7F2F4-760E-448E-AC84-2F7A4A9220BF}" presName="linNode" presStyleCnt="0"/>
      <dgm:spPr/>
    </dgm:pt>
    <dgm:pt modelId="{EE2EE753-6E25-4755-AE25-B3D5037DF80D}" type="pres">
      <dgm:prSet presAssocID="{95C7F2F4-760E-448E-AC84-2F7A4A9220BF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83332544-E53A-468B-8C4A-0C9C63E7E5F8}" type="pres">
      <dgm:prSet presAssocID="{95C7F2F4-760E-448E-AC84-2F7A4A9220BF}" presName="descendantText" presStyleLbl="alignAccFollowNode1" presStyleIdx="0" presStyleCnt="3">
        <dgm:presLayoutVars>
          <dgm:bulletEnabled val="1"/>
        </dgm:presLayoutVars>
      </dgm:prSet>
      <dgm:spPr/>
    </dgm:pt>
    <dgm:pt modelId="{02228C11-2462-43F8-A100-40F53FBCEC16}" type="pres">
      <dgm:prSet presAssocID="{B0229170-9209-4A76-855E-A9175CD55758}" presName="sp" presStyleCnt="0"/>
      <dgm:spPr/>
    </dgm:pt>
    <dgm:pt modelId="{F2AE77E2-13B6-4BDF-8295-37D174BD819F}" type="pres">
      <dgm:prSet presAssocID="{F85834CB-4A9F-4635-A03E-B758F173BB3F}" presName="linNode" presStyleCnt="0"/>
      <dgm:spPr/>
    </dgm:pt>
    <dgm:pt modelId="{C0E8D156-4B86-4173-9AE0-BA86A7496B3F}" type="pres">
      <dgm:prSet presAssocID="{F85834CB-4A9F-4635-A03E-B758F173BB3F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4F079DF3-1ABC-4F96-8B10-58837E6F63DA}" type="pres">
      <dgm:prSet presAssocID="{F85834CB-4A9F-4635-A03E-B758F173BB3F}" presName="descendantText" presStyleLbl="alignAccFollowNode1" presStyleIdx="1" presStyleCnt="3" custLinFactNeighborX="1445" custLinFactNeighborY="490">
        <dgm:presLayoutVars>
          <dgm:bulletEnabled val="1"/>
        </dgm:presLayoutVars>
      </dgm:prSet>
      <dgm:spPr/>
    </dgm:pt>
    <dgm:pt modelId="{D1F4F98B-8C68-4CDC-9027-4309FD4F2013}" type="pres">
      <dgm:prSet presAssocID="{C253D912-6538-4A48-9261-FDEBB6AF479F}" presName="sp" presStyleCnt="0"/>
      <dgm:spPr/>
    </dgm:pt>
    <dgm:pt modelId="{3908C9AA-41F1-4853-A9F1-028DC8A321A3}" type="pres">
      <dgm:prSet presAssocID="{E7B0A1EF-ECE6-4BAC-A924-09DC87FCCAF9}" presName="linNode" presStyleCnt="0"/>
      <dgm:spPr/>
    </dgm:pt>
    <dgm:pt modelId="{F53DC2A8-87B4-4BF1-8A68-3D70E61F8587}" type="pres">
      <dgm:prSet presAssocID="{E7B0A1EF-ECE6-4BAC-A924-09DC87FCCAF9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84DD7F7B-D835-4B3E-BD25-15F4B9E107F9}" type="pres">
      <dgm:prSet presAssocID="{E7B0A1EF-ECE6-4BAC-A924-09DC87FCCAF9}" presName="descendantText" presStyleLbl="alignAccFollowNode1" presStyleIdx="2" presStyleCnt="3" custLinFactNeighborX="-1000" custLinFactNeighborY="2898">
        <dgm:presLayoutVars>
          <dgm:bulletEnabled val="1"/>
        </dgm:presLayoutVars>
      </dgm:prSet>
      <dgm:spPr/>
    </dgm:pt>
  </dgm:ptLst>
  <dgm:cxnLst>
    <dgm:cxn modelId="{E937E706-70DE-452A-996A-35CF285A1670}" type="presOf" srcId="{CE5AD39E-E434-4018-8045-6F6928924835}" destId="{4F079DF3-1ABC-4F96-8B10-58837E6F63DA}" srcOrd="0" destOrd="1" presId="urn:microsoft.com/office/officeart/2005/8/layout/vList5"/>
    <dgm:cxn modelId="{780E4C1C-2B92-486C-AB4D-7973917789EB}" srcId="{A5B2F36A-A066-4D25-BB4B-82D4EA765D05}" destId="{E7B0A1EF-ECE6-4BAC-A924-09DC87FCCAF9}" srcOrd="2" destOrd="0" parTransId="{CB6102BE-3A9C-4F1E-929B-36C38DC42840}" sibTransId="{98C6A468-8C18-432C-8344-817599F93F7E}"/>
    <dgm:cxn modelId="{51426425-A9C4-4E52-AAA9-462A9556672A}" type="presOf" srcId="{EF71F143-27C9-4550-9BD3-546C5F41DFAB}" destId="{83332544-E53A-468B-8C4A-0C9C63E7E5F8}" srcOrd="0" destOrd="0" presId="urn:microsoft.com/office/officeart/2005/8/layout/vList5"/>
    <dgm:cxn modelId="{2B50262F-D6C3-4F89-B91C-A9CD74FA8BB8}" type="presOf" srcId="{DAEFEF46-E119-484E-BF32-F4213888663E}" destId="{4F079DF3-1ABC-4F96-8B10-58837E6F63DA}" srcOrd="0" destOrd="0" presId="urn:microsoft.com/office/officeart/2005/8/layout/vList5"/>
    <dgm:cxn modelId="{AA75A567-1EBC-4843-90F3-77DFE48AFA1F}" srcId="{A5B2F36A-A066-4D25-BB4B-82D4EA765D05}" destId="{F85834CB-4A9F-4635-A03E-B758F173BB3F}" srcOrd="1" destOrd="0" parTransId="{FBCE96C4-56A2-4D07-902F-EC423688CD1B}" sibTransId="{C253D912-6538-4A48-9261-FDEBB6AF479F}"/>
    <dgm:cxn modelId="{428B4859-52A5-439E-BBCD-5832B27764B9}" type="presOf" srcId="{E7B0A1EF-ECE6-4BAC-A924-09DC87FCCAF9}" destId="{F53DC2A8-87B4-4BF1-8A68-3D70E61F8587}" srcOrd="0" destOrd="0" presId="urn:microsoft.com/office/officeart/2005/8/layout/vList5"/>
    <dgm:cxn modelId="{413B897D-3BB2-4DF1-B5F7-2E04D9C7FE53}" type="presOf" srcId="{FDC5620A-56EF-4051-AED8-86F6F678145F}" destId="{84DD7F7B-D835-4B3E-BD25-15F4B9E107F9}" srcOrd="0" destOrd="0" presId="urn:microsoft.com/office/officeart/2005/8/layout/vList5"/>
    <dgm:cxn modelId="{3F511A85-64DD-4455-9C5F-DF503D1BD26A}" srcId="{F85834CB-4A9F-4635-A03E-B758F173BB3F}" destId="{CE5AD39E-E434-4018-8045-6F6928924835}" srcOrd="1" destOrd="0" parTransId="{4CDA091F-9DC5-421D-907B-AF3C598BC446}" sibTransId="{2120908B-FB29-4209-B6EA-9F389A74FEFC}"/>
    <dgm:cxn modelId="{7DE89B92-A95A-4C48-91D4-41463EF990C6}" type="presOf" srcId="{89DE8F96-F973-4BA7-A800-9989DFBEB991}" destId="{84DD7F7B-D835-4B3E-BD25-15F4B9E107F9}" srcOrd="0" destOrd="1" presId="urn:microsoft.com/office/officeart/2005/8/layout/vList5"/>
    <dgm:cxn modelId="{8099839A-4CEF-4291-89A0-A9521A6A67F6}" srcId="{E7B0A1EF-ECE6-4BAC-A924-09DC87FCCAF9}" destId="{FDC5620A-56EF-4051-AED8-86F6F678145F}" srcOrd="0" destOrd="0" parTransId="{8061D8D2-7696-400D-B10F-A5C26935481B}" sibTransId="{B65CDBE2-F855-4681-8989-DFCCBFDB36AC}"/>
    <dgm:cxn modelId="{17BCDD9A-8EE3-4047-90D5-6CD60EFBE6C5}" type="presOf" srcId="{F85834CB-4A9F-4635-A03E-B758F173BB3F}" destId="{C0E8D156-4B86-4173-9AE0-BA86A7496B3F}" srcOrd="0" destOrd="0" presId="urn:microsoft.com/office/officeart/2005/8/layout/vList5"/>
    <dgm:cxn modelId="{194AB9A1-DD20-4813-96B8-747D7ACB9BCB}" srcId="{95C7F2F4-760E-448E-AC84-2F7A4A9220BF}" destId="{B03D76EB-CE96-4CA7-9726-7C61B844D2B2}" srcOrd="1" destOrd="0" parTransId="{1E2C397C-A151-45BA-B55B-68D268EAC49A}" sibTransId="{EBE2AB68-DB7A-4E24-847C-DEC747E8636A}"/>
    <dgm:cxn modelId="{6B2BBCB5-286E-474B-8146-2BD328B11F2B}" srcId="{95C7F2F4-760E-448E-AC84-2F7A4A9220BF}" destId="{EF71F143-27C9-4550-9BD3-546C5F41DFAB}" srcOrd="0" destOrd="0" parTransId="{08E94CE5-F69C-4173-B466-50F6AC3FB607}" sibTransId="{DFC65603-210E-4153-A88F-C06ACCDA3A26}"/>
    <dgm:cxn modelId="{5BC732BD-AF0B-4E19-A404-162119173CD3}" srcId="{F85834CB-4A9F-4635-A03E-B758F173BB3F}" destId="{DAEFEF46-E119-484E-BF32-F4213888663E}" srcOrd="0" destOrd="0" parTransId="{36CC68A7-6510-43A4-86C6-739638B9E14C}" sibTransId="{A1CDBBB4-10E8-420F-A548-55BC138C7298}"/>
    <dgm:cxn modelId="{75C876DD-5351-4E9A-8DE8-0E8083F5814F}" srcId="{E7B0A1EF-ECE6-4BAC-A924-09DC87FCCAF9}" destId="{89DE8F96-F973-4BA7-A800-9989DFBEB991}" srcOrd="1" destOrd="0" parTransId="{093CF2B1-BC4D-4B26-BA7D-8E732FA23AB7}" sibTransId="{2A62F415-E638-4EE0-B36C-123EF03DD354}"/>
    <dgm:cxn modelId="{7F90B8E4-30AD-4120-B143-B04B3C2591F7}" type="presOf" srcId="{A5B2F36A-A066-4D25-BB4B-82D4EA765D05}" destId="{DBE0F5CE-221C-46CC-B713-83F93A09AED2}" srcOrd="0" destOrd="0" presId="urn:microsoft.com/office/officeart/2005/8/layout/vList5"/>
    <dgm:cxn modelId="{50188BE8-566C-4261-B432-DE563BFBE9EE}" type="presOf" srcId="{95C7F2F4-760E-448E-AC84-2F7A4A9220BF}" destId="{EE2EE753-6E25-4755-AE25-B3D5037DF80D}" srcOrd="0" destOrd="0" presId="urn:microsoft.com/office/officeart/2005/8/layout/vList5"/>
    <dgm:cxn modelId="{99A523EA-6F59-4E64-83E9-6DAC826C56FC}" srcId="{A5B2F36A-A066-4D25-BB4B-82D4EA765D05}" destId="{95C7F2F4-760E-448E-AC84-2F7A4A9220BF}" srcOrd="0" destOrd="0" parTransId="{004C3D0A-2F3E-4506-89E9-F118A8CFB82E}" sibTransId="{B0229170-9209-4A76-855E-A9175CD55758}"/>
    <dgm:cxn modelId="{3F73F5F1-9AFD-4F87-9C37-DBB9D25E9F1D}" type="presOf" srcId="{B03D76EB-CE96-4CA7-9726-7C61B844D2B2}" destId="{83332544-E53A-468B-8C4A-0C9C63E7E5F8}" srcOrd="0" destOrd="1" presId="urn:microsoft.com/office/officeart/2005/8/layout/vList5"/>
    <dgm:cxn modelId="{8FCBF312-1008-40D5-8586-921B40725843}" type="presParOf" srcId="{DBE0F5CE-221C-46CC-B713-83F93A09AED2}" destId="{F5693907-3E34-423A-8FA1-89D4C6B32275}" srcOrd="0" destOrd="0" presId="urn:microsoft.com/office/officeart/2005/8/layout/vList5"/>
    <dgm:cxn modelId="{99A84B0C-152D-4347-8B23-B255965B7438}" type="presParOf" srcId="{F5693907-3E34-423A-8FA1-89D4C6B32275}" destId="{EE2EE753-6E25-4755-AE25-B3D5037DF80D}" srcOrd="0" destOrd="0" presId="urn:microsoft.com/office/officeart/2005/8/layout/vList5"/>
    <dgm:cxn modelId="{565CAA06-CB71-44BA-9D55-FCBA8E048469}" type="presParOf" srcId="{F5693907-3E34-423A-8FA1-89D4C6B32275}" destId="{83332544-E53A-468B-8C4A-0C9C63E7E5F8}" srcOrd="1" destOrd="0" presId="urn:microsoft.com/office/officeart/2005/8/layout/vList5"/>
    <dgm:cxn modelId="{97B97B6A-95B7-42ED-B914-293B4E2D452D}" type="presParOf" srcId="{DBE0F5CE-221C-46CC-B713-83F93A09AED2}" destId="{02228C11-2462-43F8-A100-40F53FBCEC16}" srcOrd="1" destOrd="0" presId="urn:microsoft.com/office/officeart/2005/8/layout/vList5"/>
    <dgm:cxn modelId="{8004D2BC-9EF4-454B-A71B-64748CC98888}" type="presParOf" srcId="{DBE0F5CE-221C-46CC-B713-83F93A09AED2}" destId="{F2AE77E2-13B6-4BDF-8295-37D174BD819F}" srcOrd="2" destOrd="0" presId="urn:microsoft.com/office/officeart/2005/8/layout/vList5"/>
    <dgm:cxn modelId="{E13117DD-7E13-4F83-8951-31F06FE54F60}" type="presParOf" srcId="{F2AE77E2-13B6-4BDF-8295-37D174BD819F}" destId="{C0E8D156-4B86-4173-9AE0-BA86A7496B3F}" srcOrd="0" destOrd="0" presId="urn:microsoft.com/office/officeart/2005/8/layout/vList5"/>
    <dgm:cxn modelId="{6E715E6A-EA93-4F0D-B421-D2F641E2FB7F}" type="presParOf" srcId="{F2AE77E2-13B6-4BDF-8295-37D174BD819F}" destId="{4F079DF3-1ABC-4F96-8B10-58837E6F63DA}" srcOrd="1" destOrd="0" presId="urn:microsoft.com/office/officeart/2005/8/layout/vList5"/>
    <dgm:cxn modelId="{22471BB6-52A1-429D-BA61-C54A87C24B8D}" type="presParOf" srcId="{DBE0F5CE-221C-46CC-B713-83F93A09AED2}" destId="{D1F4F98B-8C68-4CDC-9027-4309FD4F2013}" srcOrd="3" destOrd="0" presId="urn:microsoft.com/office/officeart/2005/8/layout/vList5"/>
    <dgm:cxn modelId="{8B464E4A-3957-4CA4-9142-6263307DF500}" type="presParOf" srcId="{DBE0F5CE-221C-46CC-B713-83F93A09AED2}" destId="{3908C9AA-41F1-4853-A9F1-028DC8A321A3}" srcOrd="4" destOrd="0" presId="urn:microsoft.com/office/officeart/2005/8/layout/vList5"/>
    <dgm:cxn modelId="{4C73E5B0-05B2-4CB0-9F38-855F8CE60DC4}" type="presParOf" srcId="{3908C9AA-41F1-4853-A9F1-028DC8A321A3}" destId="{F53DC2A8-87B4-4BF1-8A68-3D70E61F8587}" srcOrd="0" destOrd="0" presId="urn:microsoft.com/office/officeart/2005/8/layout/vList5"/>
    <dgm:cxn modelId="{50128725-3B8E-4C45-9058-36620A3E0CE3}" type="presParOf" srcId="{3908C9AA-41F1-4853-A9F1-028DC8A321A3}" destId="{84DD7F7B-D835-4B3E-BD25-15F4B9E107F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7631FE8-24F0-4DDE-BCF5-BB51FAFB3E4D}" type="doc">
      <dgm:prSet loTypeId="urn:microsoft.com/office/officeart/2008/layout/VerticalAccentList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E752DA0-915D-45DA-A9D4-C43D6191D21C}">
      <dgm:prSet phldrT="[文字]" custT="1"/>
      <dgm:spPr/>
      <dgm:t>
        <a:bodyPr/>
        <a:lstStyle/>
        <a:p>
          <a:r>
            <a:rPr lang="zh-TW" altLang="en-US" sz="2400" b="1" dirty="0">
              <a:solidFill>
                <a:srgbClr val="000099"/>
              </a:solidFill>
            </a:rPr>
            <a:t>待聘人力</a:t>
          </a:r>
        </a:p>
      </dgm:t>
    </dgm:pt>
    <dgm:pt modelId="{DF9D64A3-79FB-44A6-8F73-89C8C8848EB6}" type="parTrans" cxnId="{EF927E71-A86C-4A81-9212-7ACB5FBE2837}">
      <dgm:prSet/>
      <dgm:spPr/>
      <dgm:t>
        <a:bodyPr/>
        <a:lstStyle/>
        <a:p>
          <a:endParaRPr lang="zh-TW" altLang="en-US"/>
        </a:p>
      </dgm:t>
    </dgm:pt>
    <dgm:pt modelId="{1F4A045E-315E-42FA-8140-EF7058CDAA3B}" type="sibTrans" cxnId="{EF927E71-A86C-4A81-9212-7ACB5FBE2837}">
      <dgm:prSet/>
      <dgm:spPr/>
      <dgm:t>
        <a:bodyPr/>
        <a:lstStyle/>
        <a:p>
          <a:endParaRPr lang="zh-TW" altLang="en-US"/>
        </a:p>
      </dgm:t>
    </dgm:pt>
    <dgm:pt modelId="{990468DE-44EF-4BF5-A083-907FF3862A7B}">
      <dgm:prSet phldrT="[文字]" custT="1"/>
      <dgm:spPr/>
      <dgm:t>
        <a:bodyPr/>
        <a:lstStyle/>
        <a:p>
          <a:r>
            <a:rPr lang="zh-TW" altLang="en-US" sz="2400" b="1" dirty="0"/>
            <a:t>翌年計畫預估待聘人力仍應事先列入員額計算</a:t>
          </a:r>
        </a:p>
      </dgm:t>
    </dgm:pt>
    <dgm:pt modelId="{6A96AE34-BA78-4964-9D6B-85CE76EF5D2C}" type="parTrans" cxnId="{0A966287-367E-4B24-9296-0075BA22002A}">
      <dgm:prSet/>
      <dgm:spPr/>
      <dgm:t>
        <a:bodyPr/>
        <a:lstStyle/>
        <a:p>
          <a:endParaRPr lang="zh-TW" altLang="en-US"/>
        </a:p>
      </dgm:t>
    </dgm:pt>
    <dgm:pt modelId="{8991D71A-CE67-43A6-B29C-20D5979F8E46}" type="sibTrans" cxnId="{0A966287-367E-4B24-9296-0075BA22002A}">
      <dgm:prSet/>
      <dgm:spPr/>
      <dgm:t>
        <a:bodyPr/>
        <a:lstStyle/>
        <a:p>
          <a:endParaRPr lang="zh-TW" altLang="en-US"/>
        </a:p>
      </dgm:t>
    </dgm:pt>
    <dgm:pt modelId="{1EEFACAE-110C-45D2-8D05-40530E165037}">
      <dgm:prSet phldrT="[文字]" custT="1"/>
      <dgm:spPr/>
      <dgm:t>
        <a:bodyPr/>
        <a:lstStyle/>
        <a:p>
          <a:r>
            <a:rPr lang="zh-TW" altLang="en-US" sz="2400" b="1" dirty="0">
              <a:solidFill>
                <a:srgbClr val="000099"/>
              </a:solidFill>
            </a:rPr>
            <a:t>扣除人員</a:t>
          </a:r>
        </a:p>
      </dgm:t>
    </dgm:pt>
    <dgm:pt modelId="{D176BDAA-FCAD-408F-A02B-625FF97B3305}" type="parTrans" cxnId="{DC6EA6FA-3C3E-46CD-8DA0-D1983EEB92E2}">
      <dgm:prSet/>
      <dgm:spPr/>
      <dgm:t>
        <a:bodyPr/>
        <a:lstStyle/>
        <a:p>
          <a:endParaRPr lang="zh-TW" altLang="en-US"/>
        </a:p>
      </dgm:t>
    </dgm:pt>
    <dgm:pt modelId="{457B809B-E1A9-495F-A554-48A0431A9C40}" type="sibTrans" cxnId="{DC6EA6FA-3C3E-46CD-8DA0-D1983EEB92E2}">
      <dgm:prSet/>
      <dgm:spPr/>
      <dgm:t>
        <a:bodyPr/>
        <a:lstStyle/>
        <a:p>
          <a:endParaRPr lang="zh-TW" altLang="en-US"/>
        </a:p>
      </dgm:t>
    </dgm:pt>
    <dgm:pt modelId="{0FB984E9-34F6-46CF-B739-B9229B95D7ED}">
      <dgm:prSet phldrT="[文字]" custT="1"/>
      <dgm:spPr/>
      <dgm:t>
        <a:bodyPr/>
        <a:lstStyle/>
        <a:p>
          <a:r>
            <a:rPr lang="zh-TW" altLang="en-US" sz="2400" b="1" dirty="0"/>
            <a:t>正式</a:t>
          </a:r>
          <a:r>
            <a:rPr lang="en-US" altLang="zh-TW" sz="2400" b="1" dirty="0"/>
            <a:t>(</a:t>
          </a:r>
          <a:r>
            <a:rPr lang="zh-TW" altLang="en-US" sz="2400" b="1" dirty="0"/>
            <a:t>代理</a:t>
          </a:r>
          <a:r>
            <a:rPr lang="en-US" altLang="zh-TW" sz="2400" b="1" dirty="0"/>
            <a:t>)</a:t>
          </a:r>
          <a:r>
            <a:rPr lang="zh-TW" altLang="en-US" sz="2400" b="1" dirty="0"/>
            <a:t>教師、幼稚園、教保員、臨時工</a:t>
          </a:r>
          <a:r>
            <a:rPr lang="en-US" altLang="zh-TW" sz="2400" b="1" dirty="0"/>
            <a:t>(</a:t>
          </a:r>
          <a:r>
            <a:rPr lang="zh-TW" altLang="en-US" sz="2400" b="1" dirty="0"/>
            <a:t>按日、按時</a:t>
          </a:r>
          <a:r>
            <a:rPr lang="en-US" altLang="zh-TW" sz="2400" b="1" dirty="0"/>
            <a:t>)</a:t>
          </a:r>
          <a:endParaRPr lang="zh-TW" altLang="en-US" sz="2400" b="1" dirty="0"/>
        </a:p>
      </dgm:t>
    </dgm:pt>
    <dgm:pt modelId="{A40FF66B-97AF-4753-9279-DC42F903123D}" type="parTrans" cxnId="{3C2A08F0-67CA-4F9A-A8A2-7B5345CEB517}">
      <dgm:prSet/>
      <dgm:spPr/>
      <dgm:t>
        <a:bodyPr/>
        <a:lstStyle/>
        <a:p>
          <a:endParaRPr lang="zh-TW" altLang="en-US"/>
        </a:p>
      </dgm:t>
    </dgm:pt>
    <dgm:pt modelId="{E97D5D37-811F-4AF1-A849-0BD347BCC582}" type="sibTrans" cxnId="{3C2A08F0-67CA-4F9A-A8A2-7B5345CEB517}">
      <dgm:prSet/>
      <dgm:spPr/>
      <dgm:t>
        <a:bodyPr/>
        <a:lstStyle/>
        <a:p>
          <a:endParaRPr lang="zh-TW" altLang="en-US"/>
        </a:p>
      </dgm:t>
    </dgm:pt>
    <dgm:pt modelId="{60DE8D00-3A3B-489A-B47B-DEAEFA52C11F}">
      <dgm:prSet phldrT="[文字]" custT="1"/>
      <dgm:spPr/>
      <dgm:t>
        <a:bodyPr/>
        <a:lstStyle/>
        <a:p>
          <a:r>
            <a:rPr lang="zh-TW" altLang="en-US" sz="2400" b="1" dirty="0">
              <a:solidFill>
                <a:srgbClr val="000099"/>
              </a:solidFill>
            </a:rPr>
            <a:t>編列說明</a:t>
          </a:r>
        </a:p>
      </dgm:t>
    </dgm:pt>
    <dgm:pt modelId="{692A208F-2171-414E-8470-A6FB6B17779C}" type="parTrans" cxnId="{DA9CAD28-DE34-4D60-AC48-9DC792A0C9D4}">
      <dgm:prSet/>
      <dgm:spPr/>
      <dgm:t>
        <a:bodyPr/>
        <a:lstStyle/>
        <a:p>
          <a:endParaRPr lang="zh-TW" altLang="en-US"/>
        </a:p>
      </dgm:t>
    </dgm:pt>
    <dgm:pt modelId="{07D03146-E52A-45F1-952A-94BFF7132AC5}" type="sibTrans" cxnId="{DA9CAD28-DE34-4D60-AC48-9DC792A0C9D4}">
      <dgm:prSet/>
      <dgm:spPr/>
      <dgm:t>
        <a:bodyPr/>
        <a:lstStyle/>
        <a:p>
          <a:endParaRPr lang="zh-TW" altLang="en-US"/>
        </a:p>
      </dgm:t>
    </dgm:pt>
    <dgm:pt modelId="{B342DD72-BA09-419F-A925-28CDE4364E97}">
      <dgm:prSet phldrT="[文字]" custT="1"/>
      <dgm:spPr/>
      <dgm:t>
        <a:bodyPr/>
        <a:lstStyle/>
        <a:p>
          <a:r>
            <a:rPr lang="zh-TW" altLang="en-US" sz="2400" b="1" dirty="0"/>
            <a:t>詳細敘明增加</a:t>
          </a:r>
          <a:r>
            <a:rPr lang="en-US" altLang="zh-TW" sz="2400" b="1" dirty="0"/>
            <a:t>(</a:t>
          </a:r>
          <a:r>
            <a:rPr lang="zh-TW" altLang="en-US" sz="2400" b="1" dirty="0"/>
            <a:t>減少</a:t>
          </a:r>
          <a:r>
            <a:rPr lang="en-US" altLang="zh-TW" sz="2400" b="1" dirty="0"/>
            <a:t>)</a:t>
          </a:r>
          <a:r>
            <a:rPr lang="zh-TW" altLang="en-US" sz="2400" b="1" dirty="0"/>
            <a:t>預算員額之原因及計畫類別及人員姓名</a:t>
          </a:r>
        </a:p>
      </dgm:t>
    </dgm:pt>
    <dgm:pt modelId="{1040DFE2-FA32-4653-9BD1-61FFFA0BC4AF}" type="parTrans" cxnId="{42254939-35E1-4D4E-8A34-052D231676AC}">
      <dgm:prSet/>
      <dgm:spPr/>
      <dgm:t>
        <a:bodyPr/>
        <a:lstStyle/>
        <a:p>
          <a:endParaRPr lang="zh-TW" altLang="en-US"/>
        </a:p>
      </dgm:t>
    </dgm:pt>
    <dgm:pt modelId="{78D1A0BC-003F-42E8-9EF9-71A568008A65}" type="sibTrans" cxnId="{42254939-35E1-4D4E-8A34-052D231676AC}">
      <dgm:prSet/>
      <dgm:spPr/>
      <dgm:t>
        <a:bodyPr/>
        <a:lstStyle/>
        <a:p>
          <a:endParaRPr lang="zh-TW" altLang="en-US"/>
        </a:p>
      </dgm:t>
    </dgm:pt>
    <dgm:pt modelId="{F07062FA-72DA-4381-981C-7C0798F44897}" type="pres">
      <dgm:prSet presAssocID="{57631FE8-24F0-4DDE-BCF5-BB51FAFB3E4D}" presName="Name0" presStyleCnt="0">
        <dgm:presLayoutVars>
          <dgm:chMax/>
          <dgm:chPref/>
          <dgm:dir/>
        </dgm:presLayoutVars>
      </dgm:prSet>
      <dgm:spPr/>
    </dgm:pt>
    <dgm:pt modelId="{2AE8F24D-B85F-4998-A50C-91B290EFB87A}" type="pres">
      <dgm:prSet presAssocID="{1E752DA0-915D-45DA-A9D4-C43D6191D21C}" presName="parenttextcomposite" presStyleCnt="0"/>
      <dgm:spPr/>
    </dgm:pt>
    <dgm:pt modelId="{C2C31E61-7CBA-4D2B-9247-5D578825CEAD}" type="pres">
      <dgm:prSet presAssocID="{1E752DA0-915D-45DA-A9D4-C43D6191D21C}" presName="parenttext" presStyleLbl="revTx" presStyleIdx="0" presStyleCnt="3">
        <dgm:presLayoutVars>
          <dgm:chMax/>
          <dgm:chPref val="2"/>
          <dgm:bulletEnabled val="1"/>
        </dgm:presLayoutVars>
      </dgm:prSet>
      <dgm:spPr/>
    </dgm:pt>
    <dgm:pt modelId="{22C9ACE3-99E1-4911-98FF-9F3AA17F6437}" type="pres">
      <dgm:prSet presAssocID="{1E752DA0-915D-45DA-A9D4-C43D6191D21C}" presName="composite" presStyleCnt="0"/>
      <dgm:spPr/>
    </dgm:pt>
    <dgm:pt modelId="{74883CC0-81DB-4AB3-B151-968BA0C4F5CC}" type="pres">
      <dgm:prSet presAssocID="{1E752DA0-915D-45DA-A9D4-C43D6191D21C}" presName="chevron1" presStyleLbl="alignNode1" presStyleIdx="0" presStyleCnt="21"/>
      <dgm:spPr/>
    </dgm:pt>
    <dgm:pt modelId="{ED0F3C4A-FD51-49E4-AC44-2389F4471109}" type="pres">
      <dgm:prSet presAssocID="{1E752DA0-915D-45DA-A9D4-C43D6191D21C}" presName="chevron2" presStyleLbl="alignNode1" presStyleIdx="1" presStyleCnt="21"/>
      <dgm:spPr/>
    </dgm:pt>
    <dgm:pt modelId="{931E42C1-991F-4643-9A0C-8E817DB8ED99}" type="pres">
      <dgm:prSet presAssocID="{1E752DA0-915D-45DA-A9D4-C43D6191D21C}" presName="chevron3" presStyleLbl="alignNode1" presStyleIdx="2" presStyleCnt="21"/>
      <dgm:spPr/>
    </dgm:pt>
    <dgm:pt modelId="{BCEB1379-915F-49E6-BFEA-492102248A31}" type="pres">
      <dgm:prSet presAssocID="{1E752DA0-915D-45DA-A9D4-C43D6191D21C}" presName="chevron4" presStyleLbl="alignNode1" presStyleIdx="3" presStyleCnt="21"/>
      <dgm:spPr/>
    </dgm:pt>
    <dgm:pt modelId="{EBF8CB53-F1E4-4A1D-92CF-3FD4A49CF240}" type="pres">
      <dgm:prSet presAssocID="{1E752DA0-915D-45DA-A9D4-C43D6191D21C}" presName="chevron5" presStyleLbl="alignNode1" presStyleIdx="4" presStyleCnt="21"/>
      <dgm:spPr/>
    </dgm:pt>
    <dgm:pt modelId="{650665C5-96A5-40E6-A46F-5594FB59594C}" type="pres">
      <dgm:prSet presAssocID="{1E752DA0-915D-45DA-A9D4-C43D6191D21C}" presName="chevron6" presStyleLbl="alignNode1" presStyleIdx="5" presStyleCnt="21"/>
      <dgm:spPr/>
    </dgm:pt>
    <dgm:pt modelId="{0707D9FB-0245-417A-A294-AC6787B1F05F}" type="pres">
      <dgm:prSet presAssocID="{1E752DA0-915D-45DA-A9D4-C43D6191D21C}" presName="chevron7" presStyleLbl="alignNode1" presStyleIdx="6" presStyleCnt="21"/>
      <dgm:spPr/>
    </dgm:pt>
    <dgm:pt modelId="{32317529-7D83-430D-8252-E690C3B44C7D}" type="pres">
      <dgm:prSet presAssocID="{1E752DA0-915D-45DA-A9D4-C43D6191D21C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</dgm:pt>
    <dgm:pt modelId="{AB9E028F-3A0D-4DE8-A178-6EDDEC1D22C6}" type="pres">
      <dgm:prSet presAssocID="{1F4A045E-315E-42FA-8140-EF7058CDAA3B}" presName="sibTrans" presStyleCnt="0"/>
      <dgm:spPr/>
    </dgm:pt>
    <dgm:pt modelId="{3E4BFC6F-5F0F-4D32-9442-1B740784FA35}" type="pres">
      <dgm:prSet presAssocID="{1EEFACAE-110C-45D2-8D05-40530E165037}" presName="parenttextcomposite" presStyleCnt="0"/>
      <dgm:spPr/>
    </dgm:pt>
    <dgm:pt modelId="{D4C01BCD-7BB3-4F13-8C77-387390B4C286}" type="pres">
      <dgm:prSet presAssocID="{1EEFACAE-110C-45D2-8D05-40530E165037}" presName="parenttext" presStyleLbl="revTx" presStyleIdx="1" presStyleCnt="3">
        <dgm:presLayoutVars>
          <dgm:chMax/>
          <dgm:chPref val="2"/>
          <dgm:bulletEnabled val="1"/>
        </dgm:presLayoutVars>
      </dgm:prSet>
      <dgm:spPr/>
    </dgm:pt>
    <dgm:pt modelId="{BC20EEBE-8014-4907-AB9D-81587E2AF849}" type="pres">
      <dgm:prSet presAssocID="{1EEFACAE-110C-45D2-8D05-40530E165037}" presName="composite" presStyleCnt="0"/>
      <dgm:spPr/>
    </dgm:pt>
    <dgm:pt modelId="{F7900F11-6B19-4F10-9AB7-DCEE767FE376}" type="pres">
      <dgm:prSet presAssocID="{1EEFACAE-110C-45D2-8D05-40530E165037}" presName="chevron1" presStyleLbl="alignNode1" presStyleIdx="7" presStyleCnt="21"/>
      <dgm:spPr/>
    </dgm:pt>
    <dgm:pt modelId="{AE4936C4-C323-441E-A4CF-CB59E8C6F7EB}" type="pres">
      <dgm:prSet presAssocID="{1EEFACAE-110C-45D2-8D05-40530E165037}" presName="chevron2" presStyleLbl="alignNode1" presStyleIdx="8" presStyleCnt="21"/>
      <dgm:spPr/>
    </dgm:pt>
    <dgm:pt modelId="{DCA2DC84-EA5F-4BA6-B3F4-FB07DAF204A4}" type="pres">
      <dgm:prSet presAssocID="{1EEFACAE-110C-45D2-8D05-40530E165037}" presName="chevron3" presStyleLbl="alignNode1" presStyleIdx="9" presStyleCnt="21"/>
      <dgm:spPr/>
    </dgm:pt>
    <dgm:pt modelId="{FBE0853E-DFAD-402F-80F9-7B47A3A997D2}" type="pres">
      <dgm:prSet presAssocID="{1EEFACAE-110C-45D2-8D05-40530E165037}" presName="chevron4" presStyleLbl="alignNode1" presStyleIdx="10" presStyleCnt="21"/>
      <dgm:spPr/>
    </dgm:pt>
    <dgm:pt modelId="{4F3EF9CA-0F5D-416F-9A13-948DAD2A45DA}" type="pres">
      <dgm:prSet presAssocID="{1EEFACAE-110C-45D2-8D05-40530E165037}" presName="chevron5" presStyleLbl="alignNode1" presStyleIdx="11" presStyleCnt="21"/>
      <dgm:spPr/>
    </dgm:pt>
    <dgm:pt modelId="{D5335948-0B9E-42DD-B4BF-2BC56737C2B5}" type="pres">
      <dgm:prSet presAssocID="{1EEFACAE-110C-45D2-8D05-40530E165037}" presName="chevron6" presStyleLbl="alignNode1" presStyleIdx="12" presStyleCnt="21"/>
      <dgm:spPr/>
    </dgm:pt>
    <dgm:pt modelId="{EFD82333-EA33-4127-8C57-1EAA8CC28E61}" type="pres">
      <dgm:prSet presAssocID="{1EEFACAE-110C-45D2-8D05-40530E165037}" presName="chevron7" presStyleLbl="alignNode1" presStyleIdx="13" presStyleCnt="21"/>
      <dgm:spPr/>
    </dgm:pt>
    <dgm:pt modelId="{AFA534A9-9E29-4686-9C69-3747ACA99309}" type="pres">
      <dgm:prSet presAssocID="{1EEFACAE-110C-45D2-8D05-40530E165037}" presName="childtext" presStyleLbl="solidFgAcc1" presStyleIdx="1" presStyleCnt="3" custLinFactNeighborX="-525" custLinFactNeighborY="5084">
        <dgm:presLayoutVars>
          <dgm:chMax/>
          <dgm:chPref val="0"/>
          <dgm:bulletEnabled val="1"/>
        </dgm:presLayoutVars>
      </dgm:prSet>
      <dgm:spPr/>
    </dgm:pt>
    <dgm:pt modelId="{55DF4B09-13EF-4FA4-961C-B933A3BFBEB9}" type="pres">
      <dgm:prSet presAssocID="{457B809B-E1A9-495F-A554-48A0431A9C40}" presName="sibTrans" presStyleCnt="0"/>
      <dgm:spPr/>
    </dgm:pt>
    <dgm:pt modelId="{4C124B19-FC17-47FE-AFD4-8602F1D98227}" type="pres">
      <dgm:prSet presAssocID="{60DE8D00-3A3B-489A-B47B-DEAEFA52C11F}" presName="parenttextcomposite" presStyleCnt="0"/>
      <dgm:spPr/>
    </dgm:pt>
    <dgm:pt modelId="{A2A532D3-3201-4A1E-A5CA-90710088B38A}" type="pres">
      <dgm:prSet presAssocID="{60DE8D00-3A3B-489A-B47B-DEAEFA52C11F}" presName="parenttext" presStyleLbl="revTx" presStyleIdx="2" presStyleCnt="3">
        <dgm:presLayoutVars>
          <dgm:chMax/>
          <dgm:chPref val="2"/>
          <dgm:bulletEnabled val="1"/>
        </dgm:presLayoutVars>
      </dgm:prSet>
      <dgm:spPr/>
    </dgm:pt>
    <dgm:pt modelId="{8927DFD2-049E-4069-A1EA-0DBB82CBB4A0}" type="pres">
      <dgm:prSet presAssocID="{60DE8D00-3A3B-489A-B47B-DEAEFA52C11F}" presName="composite" presStyleCnt="0"/>
      <dgm:spPr/>
    </dgm:pt>
    <dgm:pt modelId="{7ED6E9B9-D8B1-4BA7-BA36-C2F87E1E6FB9}" type="pres">
      <dgm:prSet presAssocID="{60DE8D00-3A3B-489A-B47B-DEAEFA52C11F}" presName="chevron1" presStyleLbl="alignNode1" presStyleIdx="14" presStyleCnt="21"/>
      <dgm:spPr/>
    </dgm:pt>
    <dgm:pt modelId="{D542E9CA-C783-4F26-BF60-67D1D1C37D34}" type="pres">
      <dgm:prSet presAssocID="{60DE8D00-3A3B-489A-B47B-DEAEFA52C11F}" presName="chevron2" presStyleLbl="alignNode1" presStyleIdx="15" presStyleCnt="21"/>
      <dgm:spPr/>
    </dgm:pt>
    <dgm:pt modelId="{5D00A8DA-7FE3-4CC3-BDC3-DDF0D4F5DA25}" type="pres">
      <dgm:prSet presAssocID="{60DE8D00-3A3B-489A-B47B-DEAEFA52C11F}" presName="chevron3" presStyleLbl="alignNode1" presStyleIdx="16" presStyleCnt="21"/>
      <dgm:spPr/>
    </dgm:pt>
    <dgm:pt modelId="{334499F5-3E1A-4599-B8D0-78D6031CB726}" type="pres">
      <dgm:prSet presAssocID="{60DE8D00-3A3B-489A-B47B-DEAEFA52C11F}" presName="chevron4" presStyleLbl="alignNode1" presStyleIdx="17" presStyleCnt="21"/>
      <dgm:spPr/>
    </dgm:pt>
    <dgm:pt modelId="{A0DE1498-EDAA-41D2-97A6-805681A1D77A}" type="pres">
      <dgm:prSet presAssocID="{60DE8D00-3A3B-489A-B47B-DEAEFA52C11F}" presName="chevron5" presStyleLbl="alignNode1" presStyleIdx="18" presStyleCnt="21"/>
      <dgm:spPr/>
    </dgm:pt>
    <dgm:pt modelId="{6FC5E34A-0EBE-4B87-89C9-320CCEF6D8D6}" type="pres">
      <dgm:prSet presAssocID="{60DE8D00-3A3B-489A-B47B-DEAEFA52C11F}" presName="chevron6" presStyleLbl="alignNode1" presStyleIdx="19" presStyleCnt="21"/>
      <dgm:spPr/>
    </dgm:pt>
    <dgm:pt modelId="{A20FC906-AA78-4A1F-953B-0EFD757E7179}" type="pres">
      <dgm:prSet presAssocID="{60DE8D00-3A3B-489A-B47B-DEAEFA52C11F}" presName="chevron7" presStyleLbl="alignNode1" presStyleIdx="20" presStyleCnt="21"/>
      <dgm:spPr/>
    </dgm:pt>
    <dgm:pt modelId="{128AF44C-02B7-45E9-BE0A-E67D66214B1C}" type="pres">
      <dgm:prSet presAssocID="{60DE8D00-3A3B-489A-B47B-DEAEFA52C11F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</dgm:pt>
  </dgm:ptLst>
  <dgm:cxnLst>
    <dgm:cxn modelId="{930C5526-EE8C-4C2A-A34F-54CAA7CBC1A9}" type="presOf" srcId="{1EEFACAE-110C-45D2-8D05-40530E165037}" destId="{D4C01BCD-7BB3-4F13-8C77-387390B4C286}" srcOrd="0" destOrd="0" presId="urn:microsoft.com/office/officeart/2008/layout/VerticalAccentList"/>
    <dgm:cxn modelId="{DA9CAD28-DE34-4D60-AC48-9DC792A0C9D4}" srcId="{57631FE8-24F0-4DDE-BCF5-BB51FAFB3E4D}" destId="{60DE8D00-3A3B-489A-B47B-DEAEFA52C11F}" srcOrd="2" destOrd="0" parTransId="{692A208F-2171-414E-8470-A6FB6B17779C}" sibTransId="{07D03146-E52A-45F1-952A-94BFF7132AC5}"/>
    <dgm:cxn modelId="{2A2E212A-705C-4DE0-AC70-595C860F09BF}" type="presOf" srcId="{57631FE8-24F0-4DDE-BCF5-BB51FAFB3E4D}" destId="{F07062FA-72DA-4381-981C-7C0798F44897}" srcOrd="0" destOrd="0" presId="urn:microsoft.com/office/officeart/2008/layout/VerticalAccentList"/>
    <dgm:cxn modelId="{42254939-35E1-4D4E-8A34-052D231676AC}" srcId="{60DE8D00-3A3B-489A-B47B-DEAEFA52C11F}" destId="{B342DD72-BA09-419F-A925-28CDE4364E97}" srcOrd="0" destOrd="0" parTransId="{1040DFE2-FA32-4653-9BD1-61FFFA0BC4AF}" sibTransId="{78D1A0BC-003F-42E8-9EF9-71A568008A65}"/>
    <dgm:cxn modelId="{EF927E71-A86C-4A81-9212-7ACB5FBE2837}" srcId="{57631FE8-24F0-4DDE-BCF5-BB51FAFB3E4D}" destId="{1E752DA0-915D-45DA-A9D4-C43D6191D21C}" srcOrd="0" destOrd="0" parTransId="{DF9D64A3-79FB-44A6-8F73-89C8C8848EB6}" sibTransId="{1F4A045E-315E-42FA-8140-EF7058CDAA3B}"/>
    <dgm:cxn modelId="{22EDAE84-D6E2-4157-BC18-4D31F5644DDF}" type="presOf" srcId="{60DE8D00-3A3B-489A-B47B-DEAEFA52C11F}" destId="{A2A532D3-3201-4A1E-A5CA-90710088B38A}" srcOrd="0" destOrd="0" presId="urn:microsoft.com/office/officeart/2008/layout/VerticalAccentList"/>
    <dgm:cxn modelId="{0A966287-367E-4B24-9296-0075BA22002A}" srcId="{1E752DA0-915D-45DA-A9D4-C43D6191D21C}" destId="{990468DE-44EF-4BF5-A083-907FF3862A7B}" srcOrd="0" destOrd="0" parTransId="{6A96AE34-BA78-4964-9D6B-85CE76EF5D2C}" sibTransId="{8991D71A-CE67-43A6-B29C-20D5979F8E46}"/>
    <dgm:cxn modelId="{2E714A93-9275-4E72-87CA-17E2923191FE}" type="presOf" srcId="{0FB984E9-34F6-46CF-B739-B9229B95D7ED}" destId="{AFA534A9-9E29-4686-9C69-3747ACA99309}" srcOrd="0" destOrd="0" presId="urn:microsoft.com/office/officeart/2008/layout/VerticalAccentList"/>
    <dgm:cxn modelId="{545AE49D-5FBF-40A0-8D3E-69F5493824DE}" type="presOf" srcId="{B342DD72-BA09-419F-A925-28CDE4364E97}" destId="{128AF44C-02B7-45E9-BE0A-E67D66214B1C}" srcOrd="0" destOrd="0" presId="urn:microsoft.com/office/officeart/2008/layout/VerticalAccentList"/>
    <dgm:cxn modelId="{DCB7BA9E-4C7C-4E23-A45E-B3A9413D18CA}" type="presOf" srcId="{1E752DA0-915D-45DA-A9D4-C43D6191D21C}" destId="{C2C31E61-7CBA-4D2B-9247-5D578825CEAD}" srcOrd="0" destOrd="0" presId="urn:microsoft.com/office/officeart/2008/layout/VerticalAccentList"/>
    <dgm:cxn modelId="{3C2A08F0-67CA-4F9A-A8A2-7B5345CEB517}" srcId="{1EEFACAE-110C-45D2-8D05-40530E165037}" destId="{0FB984E9-34F6-46CF-B739-B9229B95D7ED}" srcOrd="0" destOrd="0" parTransId="{A40FF66B-97AF-4753-9279-DC42F903123D}" sibTransId="{E97D5D37-811F-4AF1-A849-0BD347BCC582}"/>
    <dgm:cxn modelId="{041659F2-3474-41A2-ABFE-09683E808AAF}" type="presOf" srcId="{990468DE-44EF-4BF5-A083-907FF3862A7B}" destId="{32317529-7D83-430D-8252-E690C3B44C7D}" srcOrd="0" destOrd="0" presId="urn:microsoft.com/office/officeart/2008/layout/VerticalAccentList"/>
    <dgm:cxn modelId="{DC6EA6FA-3C3E-46CD-8DA0-D1983EEB92E2}" srcId="{57631FE8-24F0-4DDE-BCF5-BB51FAFB3E4D}" destId="{1EEFACAE-110C-45D2-8D05-40530E165037}" srcOrd="1" destOrd="0" parTransId="{D176BDAA-FCAD-408F-A02B-625FF97B3305}" sibTransId="{457B809B-E1A9-495F-A554-48A0431A9C40}"/>
    <dgm:cxn modelId="{445B44C0-2A66-42D9-8AAA-F04E6C6DB40B}" type="presParOf" srcId="{F07062FA-72DA-4381-981C-7C0798F44897}" destId="{2AE8F24D-B85F-4998-A50C-91B290EFB87A}" srcOrd="0" destOrd="0" presId="urn:microsoft.com/office/officeart/2008/layout/VerticalAccentList"/>
    <dgm:cxn modelId="{B268974A-DF03-49E1-95C2-A0EC5512CFA1}" type="presParOf" srcId="{2AE8F24D-B85F-4998-A50C-91B290EFB87A}" destId="{C2C31E61-7CBA-4D2B-9247-5D578825CEAD}" srcOrd="0" destOrd="0" presId="urn:microsoft.com/office/officeart/2008/layout/VerticalAccentList"/>
    <dgm:cxn modelId="{FCCA2982-DE2A-43FE-B49B-94589CE4F853}" type="presParOf" srcId="{F07062FA-72DA-4381-981C-7C0798F44897}" destId="{22C9ACE3-99E1-4911-98FF-9F3AA17F6437}" srcOrd="1" destOrd="0" presId="urn:microsoft.com/office/officeart/2008/layout/VerticalAccentList"/>
    <dgm:cxn modelId="{4E91E882-2D8F-4F2B-AEE4-A38D695BD5C4}" type="presParOf" srcId="{22C9ACE3-99E1-4911-98FF-9F3AA17F6437}" destId="{74883CC0-81DB-4AB3-B151-968BA0C4F5CC}" srcOrd="0" destOrd="0" presId="urn:microsoft.com/office/officeart/2008/layout/VerticalAccentList"/>
    <dgm:cxn modelId="{04CB7450-7C71-4D03-B82B-5E933354B61C}" type="presParOf" srcId="{22C9ACE3-99E1-4911-98FF-9F3AA17F6437}" destId="{ED0F3C4A-FD51-49E4-AC44-2389F4471109}" srcOrd="1" destOrd="0" presId="urn:microsoft.com/office/officeart/2008/layout/VerticalAccentList"/>
    <dgm:cxn modelId="{D2F59EF4-0E2A-4177-B141-6AAD059B9A16}" type="presParOf" srcId="{22C9ACE3-99E1-4911-98FF-9F3AA17F6437}" destId="{931E42C1-991F-4643-9A0C-8E817DB8ED99}" srcOrd="2" destOrd="0" presId="urn:microsoft.com/office/officeart/2008/layout/VerticalAccentList"/>
    <dgm:cxn modelId="{D558FB54-1DB7-4D0E-87B7-39486E9709CB}" type="presParOf" srcId="{22C9ACE3-99E1-4911-98FF-9F3AA17F6437}" destId="{BCEB1379-915F-49E6-BFEA-492102248A31}" srcOrd="3" destOrd="0" presId="urn:microsoft.com/office/officeart/2008/layout/VerticalAccentList"/>
    <dgm:cxn modelId="{614B94B5-EB0B-4738-82C8-A2451EA80B21}" type="presParOf" srcId="{22C9ACE3-99E1-4911-98FF-9F3AA17F6437}" destId="{EBF8CB53-F1E4-4A1D-92CF-3FD4A49CF240}" srcOrd="4" destOrd="0" presId="urn:microsoft.com/office/officeart/2008/layout/VerticalAccentList"/>
    <dgm:cxn modelId="{3D17EB87-B59D-473D-AE44-CB0F0DB08886}" type="presParOf" srcId="{22C9ACE3-99E1-4911-98FF-9F3AA17F6437}" destId="{650665C5-96A5-40E6-A46F-5594FB59594C}" srcOrd="5" destOrd="0" presId="urn:microsoft.com/office/officeart/2008/layout/VerticalAccentList"/>
    <dgm:cxn modelId="{6B67A676-BA93-4373-B856-E5AB63B9BA5D}" type="presParOf" srcId="{22C9ACE3-99E1-4911-98FF-9F3AA17F6437}" destId="{0707D9FB-0245-417A-A294-AC6787B1F05F}" srcOrd="6" destOrd="0" presId="urn:microsoft.com/office/officeart/2008/layout/VerticalAccentList"/>
    <dgm:cxn modelId="{985BBAC5-7A3C-42E0-B252-AF8037924D21}" type="presParOf" srcId="{22C9ACE3-99E1-4911-98FF-9F3AA17F6437}" destId="{32317529-7D83-430D-8252-E690C3B44C7D}" srcOrd="7" destOrd="0" presId="urn:microsoft.com/office/officeart/2008/layout/VerticalAccentList"/>
    <dgm:cxn modelId="{141F7FE1-8B71-4E55-AD46-F64D02F70B36}" type="presParOf" srcId="{F07062FA-72DA-4381-981C-7C0798F44897}" destId="{AB9E028F-3A0D-4DE8-A178-6EDDEC1D22C6}" srcOrd="2" destOrd="0" presId="urn:microsoft.com/office/officeart/2008/layout/VerticalAccentList"/>
    <dgm:cxn modelId="{20B60671-745C-4DBF-9D16-971A436D2436}" type="presParOf" srcId="{F07062FA-72DA-4381-981C-7C0798F44897}" destId="{3E4BFC6F-5F0F-4D32-9442-1B740784FA35}" srcOrd="3" destOrd="0" presId="urn:microsoft.com/office/officeart/2008/layout/VerticalAccentList"/>
    <dgm:cxn modelId="{A8B8B406-F0F1-4C43-B23B-ACFD1D4E2726}" type="presParOf" srcId="{3E4BFC6F-5F0F-4D32-9442-1B740784FA35}" destId="{D4C01BCD-7BB3-4F13-8C77-387390B4C286}" srcOrd="0" destOrd="0" presId="urn:microsoft.com/office/officeart/2008/layout/VerticalAccentList"/>
    <dgm:cxn modelId="{4DCABB64-76D6-4911-B97A-7814911F3237}" type="presParOf" srcId="{F07062FA-72DA-4381-981C-7C0798F44897}" destId="{BC20EEBE-8014-4907-AB9D-81587E2AF849}" srcOrd="4" destOrd="0" presId="urn:microsoft.com/office/officeart/2008/layout/VerticalAccentList"/>
    <dgm:cxn modelId="{A98706A1-4693-4AF6-BEC9-06CEEFBB03A3}" type="presParOf" srcId="{BC20EEBE-8014-4907-AB9D-81587E2AF849}" destId="{F7900F11-6B19-4F10-9AB7-DCEE767FE376}" srcOrd="0" destOrd="0" presId="urn:microsoft.com/office/officeart/2008/layout/VerticalAccentList"/>
    <dgm:cxn modelId="{204E8DAE-3E0B-40DA-968C-597F947DA87D}" type="presParOf" srcId="{BC20EEBE-8014-4907-AB9D-81587E2AF849}" destId="{AE4936C4-C323-441E-A4CF-CB59E8C6F7EB}" srcOrd="1" destOrd="0" presId="urn:microsoft.com/office/officeart/2008/layout/VerticalAccentList"/>
    <dgm:cxn modelId="{5996C03A-7425-4DB4-B1D4-C14FDF9DA4E9}" type="presParOf" srcId="{BC20EEBE-8014-4907-AB9D-81587E2AF849}" destId="{DCA2DC84-EA5F-4BA6-B3F4-FB07DAF204A4}" srcOrd="2" destOrd="0" presId="urn:microsoft.com/office/officeart/2008/layout/VerticalAccentList"/>
    <dgm:cxn modelId="{5883E551-165B-42E1-854F-21A01729AD5C}" type="presParOf" srcId="{BC20EEBE-8014-4907-AB9D-81587E2AF849}" destId="{FBE0853E-DFAD-402F-80F9-7B47A3A997D2}" srcOrd="3" destOrd="0" presId="urn:microsoft.com/office/officeart/2008/layout/VerticalAccentList"/>
    <dgm:cxn modelId="{60E61AE9-D2F8-4A32-80A2-C582CB0E1606}" type="presParOf" srcId="{BC20EEBE-8014-4907-AB9D-81587E2AF849}" destId="{4F3EF9CA-0F5D-416F-9A13-948DAD2A45DA}" srcOrd="4" destOrd="0" presId="urn:microsoft.com/office/officeart/2008/layout/VerticalAccentList"/>
    <dgm:cxn modelId="{490B15A0-2058-48C9-B088-7E50A1C5794B}" type="presParOf" srcId="{BC20EEBE-8014-4907-AB9D-81587E2AF849}" destId="{D5335948-0B9E-42DD-B4BF-2BC56737C2B5}" srcOrd="5" destOrd="0" presId="urn:microsoft.com/office/officeart/2008/layout/VerticalAccentList"/>
    <dgm:cxn modelId="{B3652473-8403-4AC7-8A80-B824608DAB9F}" type="presParOf" srcId="{BC20EEBE-8014-4907-AB9D-81587E2AF849}" destId="{EFD82333-EA33-4127-8C57-1EAA8CC28E61}" srcOrd="6" destOrd="0" presId="urn:microsoft.com/office/officeart/2008/layout/VerticalAccentList"/>
    <dgm:cxn modelId="{96E6E808-BC00-4CF6-B61F-6BA3015C27E6}" type="presParOf" srcId="{BC20EEBE-8014-4907-AB9D-81587E2AF849}" destId="{AFA534A9-9E29-4686-9C69-3747ACA99309}" srcOrd="7" destOrd="0" presId="urn:microsoft.com/office/officeart/2008/layout/VerticalAccentList"/>
    <dgm:cxn modelId="{0EE4741D-62FA-40F5-BF7A-4358D8FE288A}" type="presParOf" srcId="{F07062FA-72DA-4381-981C-7C0798F44897}" destId="{55DF4B09-13EF-4FA4-961C-B933A3BFBEB9}" srcOrd="5" destOrd="0" presId="urn:microsoft.com/office/officeart/2008/layout/VerticalAccentList"/>
    <dgm:cxn modelId="{33397DC1-6A75-44DA-ACF8-393BED8AF172}" type="presParOf" srcId="{F07062FA-72DA-4381-981C-7C0798F44897}" destId="{4C124B19-FC17-47FE-AFD4-8602F1D98227}" srcOrd="6" destOrd="0" presId="urn:microsoft.com/office/officeart/2008/layout/VerticalAccentList"/>
    <dgm:cxn modelId="{A8AD44A4-2EBA-4D05-9370-60A707120CC4}" type="presParOf" srcId="{4C124B19-FC17-47FE-AFD4-8602F1D98227}" destId="{A2A532D3-3201-4A1E-A5CA-90710088B38A}" srcOrd="0" destOrd="0" presId="urn:microsoft.com/office/officeart/2008/layout/VerticalAccentList"/>
    <dgm:cxn modelId="{B5961013-4ADB-4109-B79D-A35BE0F806CC}" type="presParOf" srcId="{F07062FA-72DA-4381-981C-7C0798F44897}" destId="{8927DFD2-049E-4069-A1EA-0DBB82CBB4A0}" srcOrd="7" destOrd="0" presId="urn:microsoft.com/office/officeart/2008/layout/VerticalAccentList"/>
    <dgm:cxn modelId="{14E88106-5184-47F8-9A2D-80413CA2183F}" type="presParOf" srcId="{8927DFD2-049E-4069-A1EA-0DBB82CBB4A0}" destId="{7ED6E9B9-D8B1-4BA7-BA36-C2F87E1E6FB9}" srcOrd="0" destOrd="0" presId="urn:microsoft.com/office/officeart/2008/layout/VerticalAccentList"/>
    <dgm:cxn modelId="{ED83B2A2-5100-4741-AA67-DB930E8CAFAF}" type="presParOf" srcId="{8927DFD2-049E-4069-A1EA-0DBB82CBB4A0}" destId="{D542E9CA-C783-4F26-BF60-67D1D1C37D34}" srcOrd="1" destOrd="0" presId="urn:microsoft.com/office/officeart/2008/layout/VerticalAccentList"/>
    <dgm:cxn modelId="{7935CB9A-8ADE-475C-BC79-E4FA8BB8C821}" type="presParOf" srcId="{8927DFD2-049E-4069-A1EA-0DBB82CBB4A0}" destId="{5D00A8DA-7FE3-4CC3-BDC3-DDF0D4F5DA25}" srcOrd="2" destOrd="0" presId="urn:microsoft.com/office/officeart/2008/layout/VerticalAccentList"/>
    <dgm:cxn modelId="{E0150935-AFC4-47B2-B076-DEF69A01517E}" type="presParOf" srcId="{8927DFD2-049E-4069-A1EA-0DBB82CBB4A0}" destId="{334499F5-3E1A-4599-B8D0-78D6031CB726}" srcOrd="3" destOrd="0" presId="urn:microsoft.com/office/officeart/2008/layout/VerticalAccentList"/>
    <dgm:cxn modelId="{5CF46A04-8F69-4F9C-9FD3-0201126D74EE}" type="presParOf" srcId="{8927DFD2-049E-4069-A1EA-0DBB82CBB4A0}" destId="{A0DE1498-EDAA-41D2-97A6-805681A1D77A}" srcOrd="4" destOrd="0" presId="urn:microsoft.com/office/officeart/2008/layout/VerticalAccentList"/>
    <dgm:cxn modelId="{372D374D-2435-4C81-BF6B-B5C71432BE68}" type="presParOf" srcId="{8927DFD2-049E-4069-A1EA-0DBB82CBB4A0}" destId="{6FC5E34A-0EBE-4B87-89C9-320CCEF6D8D6}" srcOrd="5" destOrd="0" presId="urn:microsoft.com/office/officeart/2008/layout/VerticalAccentList"/>
    <dgm:cxn modelId="{A37DDACE-178E-4AC4-9AE2-18B27234263F}" type="presParOf" srcId="{8927DFD2-049E-4069-A1EA-0DBB82CBB4A0}" destId="{A20FC906-AA78-4A1F-953B-0EFD757E7179}" srcOrd="6" destOrd="0" presId="urn:microsoft.com/office/officeart/2008/layout/VerticalAccentList"/>
    <dgm:cxn modelId="{13110C87-8E06-4623-B7AE-435F3FDF12BC}" type="presParOf" srcId="{8927DFD2-049E-4069-A1EA-0DBB82CBB4A0}" destId="{128AF44C-02B7-45E9-BE0A-E67D66214B1C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FB493C-3FBC-4E9E-AB39-E7369A9FB4B4}">
      <dsp:nvSpPr>
        <dsp:cNvPr id="0" name=""/>
        <dsp:cNvSpPr/>
      </dsp:nvSpPr>
      <dsp:spPr>
        <a:xfrm rot="10800000">
          <a:off x="1575674" y="3619"/>
          <a:ext cx="5506811" cy="754481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705" tIns="106680" rIns="199136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1" kern="1200" dirty="0"/>
            <a:t>組織編制</a:t>
          </a:r>
        </a:p>
      </dsp:txBody>
      <dsp:txXfrm rot="10800000">
        <a:off x="1764294" y="3619"/>
        <a:ext cx="5318191" cy="754481"/>
      </dsp:txXfrm>
    </dsp:sp>
    <dsp:sp modelId="{64A3A33A-533E-48AE-9FED-94E70FAE590E}">
      <dsp:nvSpPr>
        <dsp:cNvPr id="0" name=""/>
        <dsp:cNvSpPr/>
      </dsp:nvSpPr>
      <dsp:spPr>
        <a:xfrm>
          <a:off x="1198433" y="3619"/>
          <a:ext cx="754481" cy="754481"/>
        </a:xfrm>
        <a:prstGeom prst="ellipse">
          <a:avLst/>
        </a:prstGeom>
        <a:blipFill>
          <a:blip xmlns:r="http://schemas.openxmlformats.org/officeDocument/2006/relationships" r:embed="rId1" cstate="print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26BA1D-71EF-4FCB-AA7F-CF735E93A833}">
      <dsp:nvSpPr>
        <dsp:cNvPr id="0" name=""/>
        <dsp:cNvSpPr/>
      </dsp:nvSpPr>
      <dsp:spPr>
        <a:xfrm rot="10800000">
          <a:off x="1575674" y="983319"/>
          <a:ext cx="5506811" cy="754481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705" tIns="106680" rIns="199136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1" kern="1200" dirty="0"/>
            <a:t>預算員額</a:t>
          </a:r>
        </a:p>
      </dsp:txBody>
      <dsp:txXfrm rot="10800000">
        <a:off x="1764294" y="983319"/>
        <a:ext cx="5318191" cy="754481"/>
      </dsp:txXfrm>
    </dsp:sp>
    <dsp:sp modelId="{B3BA8795-77DD-497C-B6AA-97BD89D3B0AD}">
      <dsp:nvSpPr>
        <dsp:cNvPr id="0" name=""/>
        <dsp:cNvSpPr/>
      </dsp:nvSpPr>
      <dsp:spPr>
        <a:xfrm>
          <a:off x="1198433" y="983319"/>
          <a:ext cx="754481" cy="754481"/>
        </a:xfrm>
        <a:prstGeom prst="ellipse">
          <a:avLst/>
        </a:prstGeom>
        <a:blipFill>
          <a:blip xmlns:r="http://schemas.openxmlformats.org/officeDocument/2006/relationships" r:embed="rId2">
            <a:duotone>
              <a:schemeClr val="accent3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3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1C889-20AF-4334-93A4-549F069876DD}">
      <dsp:nvSpPr>
        <dsp:cNvPr id="0" name=""/>
        <dsp:cNvSpPr/>
      </dsp:nvSpPr>
      <dsp:spPr>
        <a:xfrm rot="10800000">
          <a:off x="1575674" y="1963019"/>
          <a:ext cx="5506811" cy="754481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705" tIns="106680" rIns="199136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1" kern="1200" dirty="0"/>
            <a:t>任免遷調</a:t>
          </a:r>
        </a:p>
      </dsp:txBody>
      <dsp:txXfrm rot="10800000">
        <a:off x="1764294" y="1963019"/>
        <a:ext cx="5318191" cy="754481"/>
      </dsp:txXfrm>
    </dsp:sp>
    <dsp:sp modelId="{CBE36150-A755-4D4B-829F-366E7FB888E2}">
      <dsp:nvSpPr>
        <dsp:cNvPr id="0" name=""/>
        <dsp:cNvSpPr/>
      </dsp:nvSpPr>
      <dsp:spPr>
        <a:xfrm>
          <a:off x="1198433" y="1963019"/>
          <a:ext cx="754481" cy="754481"/>
        </a:xfrm>
        <a:prstGeom prst="ellipse">
          <a:avLst/>
        </a:prstGeom>
        <a:blipFill>
          <a:blip xmlns:r="http://schemas.openxmlformats.org/officeDocument/2006/relationships" r:embed="rId3">
            <a:duotone>
              <a:schemeClr val="accent4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4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569408-BABE-4098-B30C-E3E931CF85B5}">
      <dsp:nvSpPr>
        <dsp:cNvPr id="0" name=""/>
        <dsp:cNvSpPr/>
      </dsp:nvSpPr>
      <dsp:spPr>
        <a:xfrm rot="10800000">
          <a:off x="1541256" y="3034184"/>
          <a:ext cx="5506811" cy="754481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705" tIns="106680" rIns="199136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1" kern="1200" dirty="0"/>
            <a:t>職務代理</a:t>
          </a:r>
        </a:p>
      </dsp:txBody>
      <dsp:txXfrm rot="10800000">
        <a:off x="1729876" y="3034184"/>
        <a:ext cx="5318191" cy="754481"/>
      </dsp:txXfrm>
    </dsp:sp>
    <dsp:sp modelId="{FCF5AB9E-F76B-4531-8FAB-DA4D99C94993}">
      <dsp:nvSpPr>
        <dsp:cNvPr id="0" name=""/>
        <dsp:cNvSpPr/>
      </dsp:nvSpPr>
      <dsp:spPr>
        <a:xfrm>
          <a:off x="1198433" y="2942719"/>
          <a:ext cx="754481" cy="754481"/>
        </a:xfrm>
        <a:prstGeom prst="ellipse">
          <a:avLst/>
        </a:prstGeom>
        <a:blipFill>
          <a:blip xmlns:r="http://schemas.openxmlformats.org/officeDocument/2006/relationships" r:embed="rId4">
            <a:duotone>
              <a:schemeClr val="accent5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5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0E6E15-0BF8-4F88-839E-873F90C9F5C4}">
      <dsp:nvSpPr>
        <dsp:cNvPr id="0" name=""/>
        <dsp:cNvSpPr/>
      </dsp:nvSpPr>
      <dsp:spPr>
        <a:xfrm rot="10800000">
          <a:off x="1575674" y="3922419"/>
          <a:ext cx="5506811" cy="754481"/>
        </a:xfrm>
        <a:prstGeom prst="homePlat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705" tIns="106680" rIns="199136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1" kern="1200" dirty="0"/>
            <a:t>留職停薪</a:t>
          </a:r>
        </a:p>
      </dsp:txBody>
      <dsp:txXfrm rot="10800000">
        <a:off x="1764294" y="3922419"/>
        <a:ext cx="5318191" cy="754481"/>
      </dsp:txXfrm>
    </dsp:sp>
    <dsp:sp modelId="{ABD36BC2-B64E-43EE-8415-AE5B9BF96BB8}">
      <dsp:nvSpPr>
        <dsp:cNvPr id="0" name=""/>
        <dsp:cNvSpPr/>
      </dsp:nvSpPr>
      <dsp:spPr>
        <a:xfrm>
          <a:off x="1198433" y="3922419"/>
          <a:ext cx="754481" cy="754481"/>
        </a:xfrm>
        <a:prstGeom prst="ellipse">
          <a:avLst/>
        </a:prstGeom>
        <a:blipFill>
          <a:blip xmlns:r="http://schemas.openxmlformats.org/officeDocument/2006/relationships" r:embed="rId5">
            <a:duotone>
              <a:schemeClr val="accent6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6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C31E61-7CBA-4D2B-9247-5D578825CEAD}">
      <dsp:nvSpPr>
        <dsp:cNvPr id="0" name=""/>
        <dsp:cNvSpPr/>
      </dsp:nvSpPr>
      <dsp:spPr>
        <a:xfrm>
          <a:off x="646369" y="2130"/>
          <a:ext cx="6394206" cy="581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rgbClr val="000099"/>
              </a:solidFill>
            </a:rPr>
            <a:t>填報人數之時間點</a:t>
          </a:r>
        </a:p>
      </dsp:txBody>
      <dsp:txXfrm>
        <a:off x="646369" y="2130"/>
        <a:ext cx="6394206" cy="581291"/>
      </dsp:txXfrm>
    </dsp:sp>
    <dsp:sp modelId="{74883CC0-81DB-4AB3-B151-968BA0C4F5CC}">
      <dsp:nvSpPr>
        <dsp:cNvPr id="0" name=""/>
        <dsp:cNvSpPr/>
      </dsp:nvSpPr>
      <dsp:spPr>
        <a:xfrm>
          <a:off x="646369" y="583422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0F3C4A-FD51-49E4-AC44-2389F4471109}">
      <dsp:nvSpPr>
        <dsp:cNvPr id="0" name=""/>
        <dsp:cNvSpPr/>
      </dsp:nvSpPr>
      <dsp:spPr>
        <a:xfrm>
          <a:off x="1545110" y="583422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1E42C1-991F-4643-9A0C-8E817DB8ED99}">
      <dsp:nvSpPr>
        <dsp:cNvPr id="0" name=""/>
        <dsp:cNvSpPr/>
      </dsp:nvSpPr>
      <dsp:spPr>
        <a:xfrm>
          <a:off x="2444562" y="583422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B1379-915F-49E6-BFEA-492102248A31}">
      <dsp:nvSpPr>
        <dsp:cNvPr id="0" name=""/>
        <dsp:cNvSpPr/>
      </dsp:nvSpPr>
      <dsp:spPr>
        <a:xfrm>
          <a:off x="3343303" y="583422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F8CB53-F1E4-4A1D-92CF-3FD4A49CF240}">
      <dsp:nvSpPr>
        <dsp:cNvPr id="0" name=""/>
        <dsp:cNvSpPr/>
      </dsp:nvSpPr>
      <dsp:spPr>
        <a:xfrm>
          <a:off x="4242755" y="583422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0665C5-96A5-40E6-A46F-5594FB59594C}">
      <dsp:nvSpPr>
        <dsp:cNvPr id="0" name=""/>
        <dsp:cNvSpPr/>
      </dsp:nvSpPr>
      <dsp:spPr>
        <a:xfrm>
          <a:off x="5141496" y="583422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07D9FB-0245-417A-A294-AC6787B1F05F}">
      <dsp:nvSpPr>
        <dsp:cNvPr id="0" name=""/>
        <dsp:cNvSpPr/>
      </dsp:nvSpPr>
      <dsp:spPr>
        <a:xfrm>
          <a:off x="6040948" y="583422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317529-7D83-430D-8252-E690C3B44C7D}">
      <dsp:nvSpPr>
        <dsp:cNvPr id="0" name=""/>
        <dsp:cNvSpPr/>
      </dsp:nvSpPr>
      <dsp:spPr>
        <a:xfrm>
          <a:off x="646369" y="701833"/>
          <a:ext cx="6477331" cy="9472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/>
            <a:t>以填報日期之時間點計算人數，若已發派待報到人員亦列入</a:t>
          </a:r>
          <a:r>
            <a:rPr lang="en-US" altLang="zh-TW" sz="2400" b="1" kern="1200" dirty="0"/>
            <a:t>(</a:t>
          </a:r>
          <a:r>
            <a:rPr lang="zh-TW" altLang="en-US" sz="2400" b="1" kern="1200" dirty="0"/>
            <a:t>於編列說明補充</a:t>
          </a:r>
          <a:r>
            <a:rPr lang="en-US" altLang="zh-TW" sz="2400" b="1" kern="1200" dirty="0"/>
            <a:t>)</a:t>
          </a:r>
          <a:endParaRPr lang="zh-TW" altLang="en-US" sz="2400" b="1" kern="1200" dirty="0"/>
        </a:p>
      </dsp:txBody>
      <dsp:txXfrm>
        <a:off x="646369" y="701833"/>
        <a:ext cx="6477331" cy="947289"/>
      </dsp:txXfrm>
    </dsp:sp>
    <dsp:sp modelId="{D4C01BCD-7BB3-4F13-8C77-387390B4C286}">
      <dsp:nvSpPr>
        <dsp:cNvPr id="0" name=""/>
        <dsp:cNvSpPr/>
      </dsp:nvSpPr>
      <dsp:spPr>
        <a:xfrm>
          <a:off x="646369" y="1862879"/>
          <a:ext cx="6394206" cy="581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rgbClr val="000099"/>
              </a:solidFill>
            </a:rPr>
            <a:t>人員類別</a:t>
          </a:r>
        </a:p>
      </dsp:txBody>
      <dsp:txXfrm>
        <a:off x="646369" y="1862879"/>
        <a:ext cx="6394206" cy="581291"/>
      </dsp:txXfrm>
    </dsp:sp>
    <dsp:sp modelId="{F7900F11-6B19-4F10-9AB7-DCEE767FE376}">
      <dsp:nvSpPr>
        <dsp:cNvPr id="0" name=""/>
        <dsp:cNvSpPr/>
      </dsp:nvSpPr>
      <dsp:spPr>
        <a:xfrm>
          <a:off x="646369" y="2444171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4936C4-C323-441E-A4CF-CB59E8C6F7EB}">
      <dsp:nvSpPr>
        <dsp:cNvPr id="0" name=""/>
        <dsp:cNvSpPr/>
      </dsp:nvSpPr>
      <dsp:spPr>
        <a:xfrm>
          <a:off x="1545110" y="2444171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A2DC84-EA5F-4BA6-B3F4-FB07DAF204A4}">
      <dsp:nvSpPr>
        <dsp:cNvPr id="0" name=""/>
        <dsp:cNvSpPr/>
      </dsp:nvSpPr>
      <dsp:spPr>
        <a:xfrm>
          <a:off x="2444562" y="2444171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E0853E-DFAD-402F-80F9-7B47A3A997D2}">
      <dsp:nvSpPr>
        <dsp:cNvPr id="0" name=""/>
        <dsp:cNvSpPr/>
      </dsp:nvSpPr>
      <dsp:spPr>
        <a:xfrm>
          <a:off x="3343303" y="2444171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3EF9CA-0F5D-416F-9A13-948DAD2A45DA}">
      <dsp:nvSpPr>
        <dsp:cNvPr id="0" name=""/>
        <dsp:cNvSpPr/>
      </dsp:nvSpPr>
      <dsp:spPr>
        <a:xfrm>
          <a:off x="4242755" y="2444171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335948-0B9E-42DD-B4BF-2BC56737C2B5}">
      <dsp:nvSpPr>
        <dsp:cNvPr id="0" name=""/>
        <dsp:cNvSpPr/>
      </dsp:nvSpPr>
      <dsp:spPr>
        <a:xfrm>
          <a:off x="5141496" y="2444171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D82333-EA33-4127-8C57-1EAA8CC28E61}">
      <dsp:nvSpPr>
        <dsp:cNvPr id="0" name=""/>
        <dsp:cNvSpPr/>
      </dsp:nvSpPr>
      <dsp:spPr>
        <a:xfrm>
          <a:off x="6040948" y="2444171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A534A9-9E29-4686-9C69-3747ACA99309}">
      <dsp:nvSpPr>
        <dsp:cNvPr id="0" name=""/>
        <dsp:cNvSpPr/>
      </dsp:nvSpPr>
      <dsp:spPr>
        <a:xfrm>
          <a:off x="540399" y="2682755"/>
          <a:ext cx="6477331" cy="9472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/>
            <a:t>依機關人員業務屬性自行延伸及空白處增列不同職稱人員</a:t>
          </a:r>
          <a:r>
            <a:rPr lang="en-US" altLang="zh-TW" sz="2400" b="1" kern="1200" dirty="0"/>
            <a:t>(</a:t>
          </a:r>
          <a:r>
            <a:rPr lang="zh-TW" altLang="en-US" sz="2400" b="1" kern="1200" dirty="0"/>
            <a:t>事業機構或公司</a:t>
          </a:r>
          <a:r>
            <a:rPr lang="en-US" altLang="zh-TW" sz="2400" b="1" kern="1200" dirty="0"/>
            <a:t>)</a:t>
          </a:r>
          <a:endParaRPr lang="zh-TW" altLang="en-US" sz="2400" b="1" kern="1200" dirty="0"/>
        </a:p>
      </dsp:txBody>
      <dsp:txXfrm>
        <a:off x="540399" y="2682755"/>
        <a:ext cx="6477331" cy="947289"/>
      </dsp:txXfrm>
    </dsp:sp>
    <dsp:sp modelId="{A2A532D3-3201-4A1E-A5CA-90710088B38A}">
      <dsp:nvSpPr>
        <dsp:cNvPr id="0" name=""/>
        <dsp:cNvSpPr/>
      </dsp:nvSpPr>
      <dsp:spPr>
        <a:xfrm>
          <a:off x="646369" y="3723628"/>
          <a:ext cx="6394206" cy="581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rgbClr val="000099"/>
              </a:solidFill>
            </a:rPr>
            <a:t>編列說明</a:t>
          </a:r>
        </a:p>
      </dsp:txBody>
      <dsp:txXfrm>
        <a:off x="646369" y="3723628"/>
        <a:ext cx="6394206" cy="581291"/>
      </dsp:txXfrm>
    </dsp:sp>
    <dsp:sp modelId="{7ED6E9B9-D8B1-4BA7-BA36-C2F87E1E6FB9}">
      <dsp:nvSpPr>
        <dsp:cNvPr id="0" name=""/>
        <dsp:cNvSpPr/>
      </dsp:nvSpPr>
      <dsp:spPr>
        <a:xfrm>
          <a:off x="646369" y="4304919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42E9CA-C783-4F26-BF60-67D1D1C37D34}">
      <dsp:nvSpPr>
        <dsp:cNvPr id="0" name=""/>
        <dsp:cNvSpPr/>
      </dsp:nvSpPr>
      <dsp:spPr>
        <a:xfrm>
          <a:off x="1545110" y="4304919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00A8DA-7FE3-4CC3-BDC3-DDF0D4F5DA25}">
      <dsp:nvSpPr>
        <dsp:cNvPr id="0" name=""/>
        <dsp:cNvSpPr/>
      </dsp:nvSpPr>
      <dsp:spPr>
        <a:xfrm>
          <a:off x="2444562" y="4304919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4499F5-3E1A-4599-B8D0-78D6031CB726}">
      <dsp:nvSpPr>
        <dsp:cNvPr id="0" name=""/>
        <dsp:cNvSpPr/>
      </dsp:nvSpPr>
      <dsp:spPr>
        <a:xfrm>
          <a:off x="3343303" y="4304919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DE1498-EDAA-41D2-97A6-805681A1D77A}">
      <dsp:nvSpPr>
        <dsp:cNvPr id="0" name=""/>
        <dsp:cNvSpPr/>
      </dsp:nvSpPr>
      <dsp:spPr>
        <a:xfrm>
          <a:off x="4242755" y="4304919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C5E34A-0EBE-4B87-89C9-320CCEF6D8D6}">
      <dsp:nvSpPr>
        <dsp:cNvPr id="0" name=""/>
        <dsp:cNvSpPr/>
      </dsp:nvSpPr>
      <dsp:spPr>
        <a:xfrm>
          <a:off x="5141496" y="4304919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0FC906-AA78-4A1F-953B-0EFD757E7179}">
      <dsp:nvSpPr>
        <dsp:cNvPr id="0" name=""/>
        <dsp:cNvSpPr/>
      </dsp:nvSpPr>
      <dsp:spPr>
        <a:xfrm>
          <a:off x="6040948" y="4304919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8AF44C-02B7-45E9-BE0A-E67D66214B1C}">
      <dsp:nvSpPr>
        <dsp:cNvPr id="0" name=""/>
        <dsp:cNvSpPr/>
      </dsp:nvSpPr>
      <dsp:spPr>
        <a:xfrm>
          <a:off x="646369" y="4423330"/>
          <a:ext cx="6477331" cy="9472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/>
            <a:t>詳細敘明增加</a:t>
          </a:r>
          <a:r>
            <a:rPr lang="en-US" altLang="zh-TW" sz="2400" b="1" kern="1200" dirty="0"/>
            <a:t>(</a:t>
          </a:r>
          <a:r>
            <a:rPr lang="zh-TW" altLang="en-US" sz="2400" b="1" kern="1200" dirty="0"/>
            <a:t>減少</a:t>
          </a:r>
          <a:r>
            <a:rPr lang="en-US" altLang="zh-TW" sz="2400" b="1" kern="1200" dirty="0"/>
            <a:t>)</a:t>
          </a:r>
          <a:r>
            <a:rPr lang="zh-TW" altLang="en-US" sz="2400" b="1" kern="1200" dirty="0"/>
            <a:t>預算員額之原因及計畫類別及人員姓名</a:t>
          </a:r>
        </a:p>
      </dsp:txBody>
      <dsp:txXfrm>
        <a:off x="646369" y="4423330"/>
        <a:ext cx="6477331" cy="94728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B651F1-174D-4C06-A2AF-5BCD6D639A88}">
      <dsp:nvSpPr>
        <dsp:cNvPr id="0" name=""/>
        <dsp:cNvSpPr/>
      </dsp:nvSpPr>
      <dsp:spPr>
        <a:xfrm>
          <a:off x="959921" y="2998073"/>
          <a:ext cx="635443" cy="2135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7721" y="0"/>
              </a:lnTo>
              <a:lnTo>
                <a:pt x="317721" y="2135715"/>
              </a:lnTo>
              <a:lnTo>
                <a:pt x="635443" y="2135715"/>
              </a:lnTo>
            </a:path>
          </a:pathLst>
        </a:custGeom>
        <a:noFill/>
        <a:ln w="425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800" kern="1200"/>
        </a:p>
      </dsp:txBody>
      <dsp:txXfrm>
        <a:off x="1221936" y="4010224"/>
        <a:ext cx="111412" cy="111412"/>
      </dsp:txXfrm>
    </dsp:sp>
    <dsp:sp modelId="{3E4A0E03-6E60-48BF-A592-CB2571DB2CC0}">
      <dsp:nvSpPr>
        <dsp:cNvPr id="0" name=""/>
        <dsp:cNvSpPr/>
      </dsp:nvSpPr>
      <dsp:spPr>
        <a:xfrm>
          <a:off x="959921" y="2998073"/>
          <a:ext cx="663245" cy="988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1622" y="0"/>
              </a:lnTo>
              <a:lnTo>
                <a:pt x="331622" y="988225"/>
              </a:lnTo>
              <a:lnTo>
                <a:pt x="663245" y="988225"/>
              </a:lnTo>
            </a:path>
          </a:pathLst>
        </a:custGeom>
        <a:noFill/>
        <a:ln w="425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1261789" y="3462431"/>
        <a:ext cx="59508" cy="59508"/>
      </dsp:txXfrm>
    </dsp:sp>
    <dsp:sp modelId="{79A4DF63-C78F-4F15-B5BC-CA08D533D539}">
      <dsp:nvSpPr>
        <dsp:cNvPr id="0" name=""/>
        <dsp:cNvSpPr/>
      </dsp:nvSpPr>
      <dsp:spPr>
        <a:xfrm>
          <a:off x="959921" y="2733985"/>
          <a:ext cx="635443" cy="264087"/>
        </a:xfrm>
        <a:custGeom>
          <a:avLst/>
          <a:gdLst/>
          <a:ahLst/>
          <a:cxnLst/>
          <a:rect l="0" t="0" r="0" b="0"/>
          <a:pathLst>
            <a:path>
              <a:moveTo>
                <a:pt x="0" y="264087"/>
              </a:moveTo>
              <a:lnTo>
                <a:pt x="317721" y="264087"/>
              </a:lnTo>
              <a:lnTo>
                <a:pt x="317721" y="0"/>
              </a:lnTo>
              <a:lnTo>
                <a:pt x="635443" y="0"/>
              </a:lnTo>
            </a:path>
          </a:pathLst>
        </a:custGeom>
        <a:noFill/>
        <a:ln w="425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1260439" y="2848825"/>
        <a:ext cx="34406" cy="34406"/>
      </dsp:txXfrm>
    </dsp:sp>
    <dsp:sp modelId="{8E4FBCB3-DE70-4761-A2D1-174CE7C2F1C0}">
      <dsp:nvSpPr>
        <dsp:cNvPr id="0" name=""/>
        <dsp:cNvSpPr/>
      </dsp:nvSpPr>
      <dsp:spPr>
        <a:xfrm>
          <a:off x="959921" y="1605885"/>
          <a:ext cx="624266" cy="1392187"/>
        </a:xfrm>
        <a:custGeom>
          <a:avLst/>
          <a:gdLst/>
          <a:ahLst/>
          <a:cxnLst/>
          <a:rect l="0" t="0" r="0" b="0"/>
          <a:pathLst>
            <a:path>
              <a:moveTo>
                <a:pt x="0" y="1392187"/>
              </a:moveTo>
              <a:lnTo>
                <a:pt x="312133" y="1392187"/>
              </a:lnTo>
              <a:lnTo>
                <a:pt x="312133" y="0"/>
              </a:lnTo>
              <a:lnTo>
                <a:pt x="624266" y="0"/>
              </a:lnTo>
            </a:path>
          </a:pathLst>
        </a:custGeom>
        <a:noFill/>
        <a:ln w="425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1233910" y="2263835"/>
        <a:ext cx="76287" cy="76287"/>
      </dsp:txXfrm>
    </dsp:sp>
    <dsp:sp modelId="{3E2D2B08-1C72-489D-A234-4D15A39F1908}">
      <dsp:nvSpPr>
        <dsp:cNvPr id="0" name=""/>
        <dsp:cNvSpPr/>
      </dsp:nvSpPr>
      <dsp:spPr>
        <a:xfrm>
          <a:off x="959921" y="479960"/>
          <a:ext cx="685662" cy="2518112"/>
        </a:xfrm>
        <a:custGeom>
          <a:avLst/>
          <a:gdLst/>
          <a:ahLst/>
          <a:cxnLst/>
          <a:rect l="0" t="0" r="0" b="0"/>
          <a:pathLst>
            <a:path>
              <a:moveTo>
                <a:pt x="0" y="2518112"/>
              </a:moveTo>
              <a:lnTo>
                <a:pt x="342831" y="2518112"/>
              </a:lnTo>
              <a:lnTo>
                <a:pt x="342831" y="0"/>
              </a:lnTo>
              <a:lnTo>
                <a:pt x="685662" y="0"/>
              </a:lnTo>
            </a:path>
          </a:pathLst>
        </a:custGeom>
        <a:noFill/>
        <a:ln w="425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900" kern="1200"/>
        </a:p>
      </dsp:txBody>
      <dsp:txXfrm>
        <a:off x="1237507" y="1673772"/>
        <a:ext cx="130489" cy="130489"/>
      </dsp:txXfrm>
    </dsp:sp>
    <dsp:sp modelId="{B45E9C53-CEDF-44A3-B1EC-7740A3252404}">
      <dsp:nvSpPr>
        <dsp:cNvPr id="0" name=""/>
        <dsp:cNvSpPr/>
      </dsp:nvSpPr>
      <dsp:spPr>
        <a:xfrm rot="16200000">
          <a:off x="-2046147" y="2518112"/>
          <a:ext cx="5052216" cy="95992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39370" tIns="39370" rIns="39370" bIns="3937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6200" b="1" kern="1200" dirty="0"/>
            <a:t>任免遷調</a:t>
          </a:r>
        </a:p>
      </dsp:txBody>
      <dsp:txXfrm>
        <a:off x="-2046147" y="2518112"/>
        <a:ext cx="5052216" cy="959921"/>
      </dsp:txXfrm>
    </dsp:sp>
    <dsp:sp modelId="{D590D359-196F-4967-887B-92B99D33921F}">
      <dsp:nvSpPr>
        <dsp:cNvPr id="0" name=""/>
        <dsp:cNvSpPr/>
      </dsp:nvSpPr>
      <dsp:spPr>
        <a:xfrm>
          <a:off x="1645584" y="0"/>
          <a:ext cx="6584702" cy="95992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6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400" b="1" kern="1200" dirty="0"/>
            <a:t>派免建議函資料正確性</a:t>
          </a:r>
          <a:r>
            <a:rPr lang="en-US" sz="2400" b="1" kern="1200" dirty="0"/>
            <a:t>(</a:t>
          </a:r>
          <a:r>
            <a:rPr lang="zh-TW" sz="2400" b="1" kern="1200" dirty="0"/>
            <a:t>生效日期</a:t>
          </a:r>
          <a:r>
            <a:rPr lang="zh-TW" altLang="en-US" sz="2400" b="1" kern="1200" dirty="0"/>
            <a:t>，職務編號，</a:t>
          </a:r>
          <a:r>
            <a:rPr lang="zh-TW" sz="2400" b="1" kern="1200" dirty="0"/>
            <a:t>官職等</a:t>
          </a:r>
          <a:r>
            <a:rPr lang="zh-TW" altLang="en-US" sz="2400" b="1" kern="1200" dirty="0"/>
            <a:t>，</a:t>
          </a:r>
          <a:r>
            <a:rPr lang="zh-TW" sz="2400" b="1" kern="1200" dirty="0"/>
            <a:t>法令依據</a:t>
          </a:r>
          <a:r>
            <a:rPr lang="zh-TW" altLang="en-US" sz="2400" b="1" kern="1200" dirty="0"/>
            <a:t>，</a:t>
          </a:r>
          <a:r>
            <a:rPr lang="zh-TW" sz="2400" b="1" kern="1200" dirty="0"/>
            <a:t>暫支俸點</a:t>
          </a:r>
          <a:r>
            <a:rPr lang="zh-TW" altLang="en-US" sz="2400" b="1" kern="1200" dirty="0"/>
            <a:t>，補何人缺</a:t>
          </a:r>
          <a:r>
            <a:rPr lang="zh-TW" sz="2400" b="1" kern="1200" dirty="0"/>
            <a:t>等</a:t>
          </a:r>
          <a:r>
            <a:rPr lang="en-US" sz="2400" b="1" kern="1200" dirty="0"/>
            <a:t>)</a:t>
          </a:r>
          <a:endParaRPr lang="zh-TW" altLang="en-US" sz="2400" kern="1200" dirty="0"/>
        </a:p>
      </dsp:txBody>
      <dsp:txXfrm>
        <a:off x="1645584" y="0"/>
        <a:ext cx="6584702" cy="959921"/>
      </dsp:txXfrm>
    </dsp:sp>
    <dsp:sp modelId="{F937E728-D14E-4FAF-8F75-23016E83B933}">
      <dsp:nvSpPr>
        <dsp:cNvPr id="0" name=""/>
        <dsp:cNvSpPr/>
      </dsp:nvSpPr>
      <dsp:spPr>
        <a:xfrm>
          <a:off x="1584187" y="1200251"/>
          <a:ext cx="6679819" cy="81126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6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/>
            <a:t>授權辦理甄審機關商調他機關人員請同時副知本府，其他地方機關欲商調本府暨所屬人員時亦同</a:t>
          </a:r>
        </a:p>
      </dsp:txBody>
      <dsp:txXfrm>
        <a:off x="1584187" y="1200251"/>
        <a:ext cx="6679819" cy="811267"/>
      </dsp:txXfrm>
    </dsp:sp>
    <dsp:sp modelId="{AEB88A95-E723-4350-9250-0CF63E0BBB84}">
      <dsp:nvSpPr>
        <dsp:cNvPr id="0" name=""/>
        <dsp:cNvSpPr/>
      </dsp:nvSpPr>
      <dsp:spPr>
        <a:xfrm>
          <a:off x="1595364" y="2254024"/>
          <a:ext cx="6662849" cy="95992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6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200" b="1" kern="1200" dirty="0"/>
            <a:t>同一機關內有二位以上派免人員，除說明事項完成相同以外，請分二案</a:t>
          </a:r>
          <a:r>
            <a:rPr lang="en-US" altLang="zh-TW" sz="2200" b="1" kern="1200" dirty="0"/>
            <a:t>(</a:t>
          </a:r>
          <a:r>
            <a:rPr lang="zh-TW" altLang="en-US" sz="2200" b="1" kern="1200" dirty="0"/>
            <a:t>派免建議函</a:t>
          </a:r>
          <a:r>
            <a:rPr lang="en-US" altLang="zh-TW" sz="2200" b="1" kern="1200" dirty="0"/>
            <a:t>)</a:t>
          </a:r>
          <a:r>
            <a:rPr lang="zh-TW" altLang="en-US" sz="2200" b="1" kern="1200" dirty="0"/>
            <a:t>辦理</a:t>
          </a:r>
        </a:p>
      </dsp:txBody>
      <dsp:txXfrm>
        <a:off x="1595364" y="2254024"/>
        <a:ext cx="6662849" cy="959921"/>
      </dsp:txXfrm>
    </dsp:sp>
    <dsp:sp modelId="{560A6D0C-6753-48A8-9776-055C2D6B4DA6}">
      <dsp:nvSpPr>
        <dsp:cNvPr id="0" name=""/>
        <dsp:cNvSpPr/>
      </dsp:nvSpPr>
      <dsp:spPr>
        <a:xfrm>
          <a:off x="1623166" y="3506337"/>
          <a:ext cx="6626483" cy="95992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6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100" b="1" kern="1200" dirty="0"/>
            <a:t>派令生效日期除有特殊原因不得溯及生效，請注意報府辦理時效，並請預留本府簽奉核可作業時間</a:t>
          </a:r>
        </a:p>
      </dsp:txBody>
      <dsp:txXfrm>
        <a:off x="1623166" y="3506337"/>
        <a:ext cx="6626483" cy="959921"/>
      </dsp:txXfrm>
    </dsp:sp>
    <dsp:sp modelId="{33D549A8-F27B-4533-886C-A709FD6E92CB}">
      <dsp:nvSpPr>
        <dsp:cNvPr id="0" name=""/>
        <dsp:cNvSpPr/>
      </dsp:nvSpPr>
      <dsp:spPr>
        <a:xfrm>
          <a:off x="1595364" y="4653827"/>
          <a:ext cx="6604916" cy="95992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6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/>
            <a:t>職務歸系未完成前不宜逕行發派</a:t>
          </a:r>
          <a:r>
            <a:rPr lang="en-US" altLang="zh-TW" sz="2400" b="1" kern="1200" dirty="0"/>
            <a:t>(</a:t>
          </a:r>
          <a:r>
            <a:rPr lang="zh-TW" altLang="en-US" sz="2400" b="1" kern="1200" dirty="0"/>
            <a:t>職務編號或歸系類別</a:t>
          </a:r>
          <a:r>
            <a:rPr lang="en-US" altLang="zh-TW" sz="2400" b="1" kern="1200" dirty="0"/>
            <a:t>)</a:t>
          </a:r>
          <a:endParaRPr lang="zh-TW" altLang="en-US" sz="2400" b="1" kern="1200" dirty="0"/>
        </a:p>
      </dsp:txBody>
      <dsp:txXfrm>
        <a:off x="1595364" y="4653827"/>
        <a:ext cx="6604916" cy="95992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849B5D-86C9-43A2-BA63-8D4D54FB0D2F}">
      <dsp:nvSpPr>
        <dsp:cNvPr id="0" name=""/>
        <dsp:cNvSpPr/>
      </dsp:nvSpPr>
      <dsp:spPr>
        <a:xfrm>
          <a:off x="0" y="0"/>
          <a:ext cx="6956027" cy="125634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/>
            <a:t>職務低資高用，中階主管人力斷層</a:t>
          </a:r>
        </a:p>
      </dsp:txBody>
      <dsp:txXfrm>
        <a:off x="36797" y="36797"/>
        <a:ext cx="5600331" cy="1182753"/>
      </dsp:txXfrm>
    </dsp:sp>
    <dsp:sp modelId="{1695F2E9-7E04-4A92-8E72-123381EB8658}">
      <dsp:nvSpPr>
        <dsp:cNvPr id="0" name=""/>
        <dsp:cNvSpPr/>
      </dsp:nvSpPr>
      <dsp:spPr>
        <a:xfrm>
          <a:off x="613767" y="1465738"/>
          <a:ext cx="6956027" cy="1256347"/>
        </a:xfrm>
        <a:prstGeom prst="roundRect">
          <a:avLst>
            <a:gd name="adj" fmla="val 10000"/>
          </a:avLst>
        </a:prstGeom>
        <a:solidFill>
          <a:schemeClr val="accent5">
            <a:hueOff val="-7009649"/>
            <a:satOff val="10306"/>
            <a:lumOff val="8824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200" b="1" kern="1200" dirty="0"/>
            <a:t>未具薦任資格者擔任科員職務，嗣後科長職缺無法由單位內部人員陞任，影響機關士氣。</a:t>
          </a:r>
        </a:p>
      </dsp:txBody>
      <dsp:txXfrm>
        <a:off x="650564" y="1502535"/>
        <a:ext cx="5452040" cy="1182753"/>
      </dsp:txXfrm>
    </dsp:sp>
    <dsp:sp modelId="{99000172-1B4A-47AA-9ECC-1CC9AC521ED0}">
      <dsp:nvSpPr>
        <dsp:cNvPr id="0" name=""/>
        <dsp:cNvSpPr/>
      </dsp:nvSpPr>
      <dsp:spPr>
        <a:xfrm>
          <a:off x="1227534" y="2942834"/>
          <a:ext cx="6956027" cy="1233632"/>
        </a:xfrm>
        <a:prstGeom prst="roundRect">
          <a:avLst>
            <a:gd name="adj" fmla="val 10000"/>
          </a:avLst>
        </a:prstGeom>
        <a:solidFill>
          <a:schemeClr val="accent5">
            <a:hueOff val="-14019298"/>
            <a:satOff val="20613"/>
            <a:lumOff val="1764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/>
            <a:t>上述情形不超過機關科別的</a:t>
          </a:r>
          <a:r>
            <a:rPr lang="en-US" altLang="zh-TW" sz="2400" b="1" kern="1200" dirty="0"/>
            <a:t>1/4</a:t>
          </a:r>
          <a:endParaRPr lang="zh-TW" altLang="en-US" sz="2400" b="1" kern="1200" dirty="0"/>
        </a:p>
      </dsp:txBody>
      <dsp:txXfrm>
        <a:off x="1263666" y="2978966"/>
        <a:ext cx="5453370" cy="1161368"/>
      </dsp:txXfrm>
    </dsp:sp>
    <dsp:sp modelId="{86358F76-4FF7-4FD4-81C0-1755B2210E77}">
      <dsp:nvSpPr>
        <dsp:cNvPr id="0" name=""/>
        <dsp:cNvSpPr/>
      </dsp:nvSpPr>
      <dsp:spPr>
        <a:xfrm>
          <a:off x="6139401" y="952730"/>
          <a:ext cx="816625" cy="81662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600" kern="1200"/>
        </a:p>
      </dsp:txBody>
      <dsp:txXfrm>
        <a:off x="6323142" y="952730"/>
        <a:ext cx="449143" cy="614510"/>
      </dsp:txXfrm>
    </dsp:sp>
    <dsp:sp modelId="{AD5DEF1C-B204-4676-BFAE-9160F1E35FAB}">
      <dsp:nvSpPr>
        <dsp:cNvPr id="0" name=""/>
        <dsp:cNvSpPr/>
      </dsp:nvSpPr>
      <dsp:spPr>
        <a:xfrm>
          <a:off x="6753168" y="2410093"/>
          <a:ext cx="816625" cy="81662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4104897"/>
            <a:satOff val="26552"/>
            <a:lumOff val="4016"/>
            <a:alphaOff val="0"/>
          </a:schemeClr>
        </a:solidFill>
        <a:ln w="425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600" kern="1200"/>
        </a:p>
      </dsp:txBody>
      <dsp:txXfrm>
        <a:off x="6936909" y="2410093"/>
        <a:ext cx="449143" cy="61451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6FDB9D-2A57-4FF2-935F-9041DADCE31B}">
      <dsp:nvSpPr>
        <dsp:cNvPr id="0" name=""/>
        <dsp:cNvSpPr/>
      </dsp:nvSpPr>
      <dsp:spPr>
        <a:xfrm>
          <a:off x="1847999" y="652278"/>
          <a:ext cx="4345355" cy="4345355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09344F-DEEF-461F-B9A2-934FD897DEE0}">
      <dsp:nvSpPr>
        <dsp:cNvPr id="0" name=""/>
        <dsp:cNvSpPr/>
      </dsp:nvSpPr>
      <dsp:spPr>
        <a:xfrm>
          <a:off x="1847999" y="652278"/>
          <a:ext cx="4345355" cy="4345355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440EA8-E01D-4892-B75E-EBDA41F7FCF5}">
      <dsp:nvSpPr>
        <dsp:cNvPr id="0" name=""/>
        <dsp:cNvSpPr/>
      </dsp:nvSpPr>
      <dsp:spPr>
        <a:xfrm>
          <a:off x="2038454" y="660841"/>
          <a:ext cx="4345355" cy="4345355"/>
        </a:xfrm>
        <a:prstGeom prst="blockArc">
          <a:avLst>
            <a:gd name="adj1" fmla="val 44506"/>
            <a:gd name="adj2" fmla="val 5708924"/>
            <a:gd name="adj3" fmla="val 4642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669605-9F7E-46B4-B65E-C0DDAD225679}">
      <dsp:nvSpPr>
        <dsp:cNvPr id="0" name=""/>
        <dsp:cNvSpPr/>
      </dsp:nvSpPr>
      <dsp:spPr>
        <a:xfrm>
          <a:off x="2038745" y="643689"/>
          <a:ext cx="4345355" cy="4345355"/>
        </a:xfrm>
        <a:prstGeom prst="blockArc">
          <a:avLst>
            <a:gd name="adj1" fmla="val 15890602"/>
            <a:gd name="adj2" fmla="val 72294"/>
            <a:gd name="adj3" fmla="val 4642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6C2EE0-9882-4281-B1CB-6C218BB8A2E9}">
      <dsp:nvSpPr>
        <dsp:cNvPr id="0" name=""/>
        <dsp:cNvSpPr/>
      </dsp:nvSpPr>
      <dsp:spPr>
        <a:xfrm>
          <a:off x="3020197" y="1824476"/>
          <a:ext cx="2000960" cy="20009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300" b="1" kern="1200" dirty="0"/>
            <a:t>職務代理</a:t>
          </a:r>
        </a:p>
      </dsp:txBody>
      <dsp:txXfrm>
        <a:off x="3313231" y="2117510"/>
        <a:ext cx="1414892" cy="1414892"/>
      </dsp:txXfrm>
    </dsp:sp>
    <dsp:sp modelId="{BB3443F8-3B44-47EC-81B8-16AA687EE299}">
      <dsp:nvSpPr>
        <dsp:cNvPr id="0" name=""/>
        <dsp:cNvSpPr/>
      </dsp:nvSpPr>
      <dsp:spPr>
        <a:xfrm>
          <a:off x="2928986" y="2366"/>
          <a:ext cx="2183381" cy="140067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500" b="1" kern="1200" dirty="0"/>
            <a:t>代理資格</a:t>
          </a:r>
        </a:p>
      </dsp:txBody>
      <dsp:txXfrm>
        <a:off x="3248735" y="207490"/>
        <a:ext cx="1543883" cy="990424"/>
      </dsp:txXfrm>
    </dsp:sp>
    <dsp:sp modelId="{58A9819B-7115-4513-893E-4E15AE0DD06E}">
      <dsp:nvSpPr>
        <dsp:cNvPr id="0" name=""/>
        <dsp:cNvSpPr/>
      </dsp:nvSpPr>
      <dsp:spPr>
        <a:xfrm>
          <a:off x="5256377" y="2160657"/>
          <a:ext cx="2153659" cy="140067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500" b="1" kern="1200" dirty="0"/>
            <a:t>代理期限</a:t>
          </a:r>
        </a:p>
      </dsp:txBody>
      <dsp:txXfrm>
        <a:off x="5571773" y="2365781"/>
        <a:ext cx="1522867" cy="990424"/>
      </dsp:txXfrm>
    </dsp:sp>
    <dsp:sp modelId="{C0135E70-A7CD-49B4-8AF6-5440776FF516}">
      <dsp:nvSpPr>
        <dsp:cNvPr id="0" name=""/>
        <dsp:cNvSpPr/>
      </dsp:nvSpPr>
      <dsp:spPr>
        <a:xfrm>
          <a:off x="2937600" y="4246874"/>
          <a:ext cx="2166153" cy="140067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500" b="1" kern="1200" dirty="0"/>
            <a:t>延長代理</a:t>
          </a:r>
        </a:p>
      </dsp:txBody>
      <dsp:txXfrm>
        <a:off x="3254826" y="4451998"/>
        <a:ext cx="1531701" cy="990424"/>
      </dsp:txXfrm>
    </dsp:sp>
    <dsp:sp modelId="{26B33F37-64A7-4AB3-B0D8-8E16AF764A7B}">
      <dsp:nvSpPr>
        <dsp:cNvPr id="0" name=""/>
        <dsp:cNvSpPr/>
      </dsp:nvSpPr>
      <dsp:spPr>
        <a:xfrm>
          <a:off x="927289" y="2124620"/>
          <a:ext cx="1942269" cy="140067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500" b="1" kern="1200" dirty="0"/>
            <a:t>辦理時效</a:t>
          </a:r>
        </a:p>
      </dsp:txBody>
      <dsp:txXfrm>
        <a:off x="1211728" y="2329744"/>
        <a:ext cx="1373391" cy="99042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271DE-92B5-48FA-B22A-4E360AD467E9}">
      <dsp:nvSpPr>
        <dsp:cNvPr id="0" name=""/>
        <dsp:cNvSpPr/>
      </dsp:nvSpPr>
      <dsp:spPr>
        <a:xfrm>
          <a:off x="0" y="0"/>
          <a:ext cx="8183562" cy="0"/>
        </a:xfrm>
        <a:prstGeom prst="lin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shade val="5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BE46DE-1CC6-4786-9ECC-BAE80C318FC5}">
      <dsp:nvSpPr>
        <dsp:cNvPr id="0" name=""/>
        <dsp:cNvSpPr/>
      </dsp:nvSpPr>
      <dsp:spPr>
        <a:xfrm>
          <a:off x="0" y="0"/>
          <a:ext cx="1567983" cy="5707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6500" kern="1200" dirty="0"/>
            <a:t>職務代理</a:t>
          </a:r>
        </a:p>
      </dsp:txBody>
      <dsp:txXfrm>
        <a:off x="0" y="0"/>
        <a:ext cx="1567983" cy="5707087"/>
      </dsp:txXfrm>
    </dsp:sp>
    <dsp:sp modelId="{57A00427-1EDB-41C1-99AB-8AE38F10C996}">
      <dsp:nvSpPr>
        <dsp:cNvPr id="0" name=""/>
        <dsp:cNvSpPr/>
      </dsp:nvSpPr>
      <dsp:spPr>
        <a:xfrm>
          <a:off x="1685582" y="44934"/>
          <a:ext cx="6154334" cy="89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1" kern="1200" dirty="0"/>
            <a:t>確認是否符合代理資格及代理規定</a:t>
          </a:r>
        </a:p>
      </dsp:txBody>
      <dsp:txXfrm>
        <a:off x="1685582" y="44934"/>
        <a:ext cx="6154334" cy="898699"/>
      </dsp:txXfrm>
    </dsp:sp>
    <dsp:sp modelId="{BD4BE7E0-DEBC-4EB3-82CC-EFAC5CA413AD}">
      <dsp:nvSpPr>
        <dsp:cNvPr id="0" name=""/>
        <dsp:cNvSpPr/>
      </dsp:nvSpPr>
      <dsp:spPr>
        <a:xfrm>
          <a:off x="1567983" y="943633"/>
          <a:ext cx="62719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EC89B9B-1A57-4941-8678-0708E6B356FD}">
      <dsp:nvSpPr>
        <dsp:cNvPr id="0" name=""/>
        <dsp:cNvSpPr/>
      </dsp:nvSpPr>
      <dsp:spPr>
        <a:xfrm>
          <a:off x="1685582" y="988568"/>
          <a:ext cx="6154334" cy="89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1" kern="1200" dirty="0"/>
            <a:t>代理之原因及期限</a:t>
          </a:r>
        </a:p>
      </dsp:txBody>
      <dsp:txXfrm>
        <a:off x="1685582" y="988568"/>
        <a:ext cx="6154334" cy="898699"/>
      </dsp:txXfrm>
    </dsp:sp>
    <dsp:sp modelId="{01BBB842-0D5F-4434-913E-CCBB5CAC62AF}">
      <dsp:nvSpPr>
        <dsp:cNvPr id="0" name=""/>
        <dsp:cNvSpPr/>
      </dsp:nvSpPr>
      <dsp:spPr>
        <a:xfrm>
          <a:off x="1567983" y="1887267"/>
          <a:ext cx="62719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FD5986B-F9F1-4D0F-A0FF-6C6A42946A6A}">
      <dsp:nvSpPr>
        <dsp:cNvPr id="0" name=""/>
        <dsp:cNvSpPr/>
      </dsp:nvSpPr>
      <dsp:spPr>
        <a:xfrm>
          <a:off x="1685582" y="1932202"/>
          <a:ext cx="6154334" cy="89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1" kern="1200" dirty="0"/>
            <a:t>簽奉核可報府辦理</a:t>
          </a:r>
        </a:p>
      </dsp:txBody>
      <dsp:txXfrm>
        <a:off x="1685582" y="1932202"/>
        <a:ext cx="6154334" cy="898699"/>
      </dsp:txXfrm>
    </dsp:sp>
    <dsp:sp modelId="{76117AA3-A8C3-4FB8-8991-5D24B88D64AE}">
      <dsp:nvSpPr>
        <dsp:cNvPr id="0" name=""/>
        <dsp:cNvSpPr/>
      </dsp:nvSpPr>
      <dsp:spPr>
        <a:xfrm>
          <a:off x="1567983" y="2830901"/>
          <a:ext cx="62719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83D3E10-FFC5-4BDE-86DD-50913A1951D4}">
      <dsp:nvSpPr>
        <dsp:cNvPr id="0" name=""/>
        <dsp:cNvSpPr/>
      </dsp:nvSpPr>
      <dsp:spPr>
        <a:xfrm>
          <a:off x="1685582" y="2875836"/>
          <a:ext cx="6154334" cy="89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1" kern="1200" dirty="0"/>
            <a:t>延長代理報府時效</a:t>
          </a:r>
          <a:r>
            <a:rPr lang="en-US" altLang="zh-TW" sz="2800" b="1" kern="1200" dirty="0"/>
            <a:t>(</a:t>
          </a:r>
          <a:r>
            <a:rPr lang="zh-TW" altLang="en-US" sz="2800" b="1" kern="1200" dirty="0"/>
            <a:t>不得溯及生效</a:t>
          </a:r>
          <a:r>
            <a:rPr lang="en-US" altLang="zh-TW" sz="2800" b="1" kern="1200" dirty="0"/>
            <a:t>)</a:t>
          </a:r>
          <a:endParaRPr lang="zh-TW" altLang="en-US" sz="2800" b="1" kern="1200" dirty="0"/>
        </a:p>
      </dsp:txBody>
      <dsp:txXfrm>
        <a:off x="1685582" y="2875836"/>
        <a:ext cx="6154334" cy="898699"/>
      </dsp:txXfrm>
    </dsp:sp>
    <dsp:sp modelId="{6F55F267-391C-421A-AC0E-7F0D5D0F95BC}">
      <dsp:nvSpPr>
        <dsp:cNvPr id="0" name=""/>
        <dsp:cNvSpPr/>
      </dsp:nvSpPr>
      <dsp:spPr>
        <a:xfrm>
          <a:off x="1567983" y="3774535"/>
          <a:ext cx="62719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067D001-AB23-4C35-A56D-767318276D95}">
      <dsp:nvSpPr>
        <dsp:cNvPr id="0" name=""/>
        <dsp:cNvSpPr/>
      </dsp:nvSpPr>
      <dsp:spPr>
        <a:xfrm>
          <a:off x="1685582" y="3819470"/>
          <a:ext cx="6490176" cy="89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/>
            <a:t>提報職務代理人名冊資料及銓敘部報送作業</a:t>
          </a:r>
        </a:p>
      </dsp:txBody>
      <dsp:txXfrm>
        <a:off x="1685582" y="3819470"/>
        <a:ext cx="6490176" cy="898699"/>
      </dsp:txXfrm>
    </dsp:sp>
    <dsp:sp modelId="{45CDA796-805B-4F63-AB3E-D505ACE02F66}">
      <dsp:nvSpPr>
        <dsp:cNvPr id="0" name=""/>
        <dsp:cNvSpPr/>
      </dsp:nvSpPr>
      <dsp:spPr>
        <a:xfrm>
          <a:off x="1567983" y="4718169"/>
          <a:ext cx="62719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CC53F78-B9D6-45B1-B0E9-5A72922C859B}">
      <dsp:nvSpPr>
        <dsp:cNvPr id="0" name=""/>
        <dsp:cNvSpPr/>
      </dsp:nvSpPr>
      <dsp:spPr>
        <a:xfrm>
          <a:off x="1685582" y="4763104"/>
          <a:ext cx="6154334" cy="89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/>
            <a:t>提報考試之職務代理人</a:t>
          </a:r>
          <a:r>
            <a:rPr lang="en-US" altLang="zh-TW" sz="2400" b="1" kern="1200" dirty="0"/>
            <a:t>(</a:t>
          </a:r>
          <a:r>
            <a:rPr lang="zh-TW" altLang="en-US" sz="2400" b="1" kern="1200" dirty="0"/>
            <a:t>比照約僱三等</a:t>
          </a:r>
          <a:r>
            <a:rPr lang="en-US" altLang="zh-TW" sz="2400" b="1" kern="1200" dirty="0"/>
            <a:t>220)</a:t>
          </a:r>
          <a:endParaRPr lang="zh-TW" altLang="en-US" sz="2400" b="1" kern="1200" dirty="0"/>
        </a:p>
      </dsp:txBody>
      <dsp:txXfrm>
        <a:off x="1685582" y="4763104"/>
        <a:ext cx="6154334" cy="898699"/>
      </dsp:txXfrm>
    </dsp:sp>
    <dsp:sp modelId="{A478ABB3-3AFA-447D-872E-2884FAFAE0C3}">
      <dsp:nvSpPr>
        <dsp:cNvPr id="0" name=""/>
        <dsp:cNvSpPr/>
      </dsp:nvSpPr>
      <dsp:spPr>
        <a:xfrm>
          <a:off x="1567983" y="5661803"/>
          <a:ext cx="62719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D5291A-8889-4F97-9AD4-195D0A9B196B}">
      <dsp:nvSpPr>
        <dsp:cNvPr id="0" name=""/>
        <dsp:cNvSpPr/>
      </dsp:nvSpPr>
      <dsp:spPr>
        <a:xfrm>
          <a:off x="3132668" y="1746645"/>
          <a:ext cx="1848953" cy="189798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1" kern="1200" dirty="0"/>
            <a:t>留職</a:t>
          </a:r>
          <a:endParaRPr lang="en-US" altLang="zh-TW" sz="2800" b="1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1" kern="1200" dirty="0"/>
            <a:t>停薪</a:t>
          </a:r>
        </a:p>
      </dsp:txBody>
      <dsp:txXfrm>
        <a:off x="3403441" y="2024598"/>
        <a:ext cx="1307407" cy="1342078"/>
      </dsp:txXfrm>
    </dsp:sp>
    <dsp:sp modelId="{E58ECCF4-CFEC-4777-8736-DAC4924DB920}">
      <dsp:nvSpPr>
        <dsp:cNvPr id="0" name=""/>
        <dsp:cNvSpPr/>
      </dsp:nvSpPr>
      <dsp:spPr>
        <a:xfrm rot="16202394">
          <a:off x="3960170" y="1322497"/>
          <a:ext cx="195521" cy="4904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100" kern="1200"/>
        </a:p>
      </dsp:txBody>
      <dsp:txXfrm>
        <a:off x="3989478" y="1449916"/>
        <a:ext cx="136865" cy="294272"/>
      </dsp:txXfrm>
    </dsp:sp>
    <dsp:sp modelId="{6F3D5B98-29E2-4A83-AF14-7E9AE380042F}">
      <dsp:nvSpPr>
        <dsp:cNvPr id="0" name=""/>
        <dsp:cNvSpPr/>
      </dsp:nvSpPr>
      <dsp:spPr>
        <a:xfrm>
          <a:off x="3112217" y="1810"/>
          <a:ext cx="1892648" cy="137592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/>
            <a:t>育嬰</a:t>
          </a:r>
        </a:p>
      </dsp:txBody>
      <dsp:txXfrm>
        <a:off x="3389389" y="203310"/>
        <a:ext cx="1338304" cy="972926"/>
      </dsp:txXfrm>
    </dsp:sp>
    <dsp:sp modelId="{6C9AA04C-AD48-49D3-BC1F-E6CB6961E0A5}">
      <dsp:nvSpPr>
        <dsp:cNvPr id="0" name=""/>
        <dsp:cNvSpPr/>
      </dsp:nvSpPr>
      <dsp:spPr>
        <a:xfrm rot="19819572">
          <a:off x="4905412" y="1928502"/>
          <a:ext cx="135417" cy="4904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1928994"/>
                <a:satOff val="-1733"/>
                <a:lumOff val="-275"/>
                <a:alphaOff val="0"/>
                <a:shade val="45000"/>
                <a:satMod val="155000"/>
              </a:schemeClr>
            </a:gs>
            <a:gs pos="60000">
              <a:schemeClr val="accent4">
                <a:hueOff val="1928994"/>
                <a:satOff val="-1733"/>
                <a:lumOff val="-275"/>
                <a:alphaOff val="0"/>
                <a:shade val="95000"/>
                <a:satMod val="150000"/>
              </a:schemeClr>
            </a:gs>
            <a:gs pos="100000">
              <a:schemeClr val="accent4">
                <a:hueOff val="1928994"/>
                <a:satOff val="-1733"/>
                <a:lumOff val="-275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100" kern="1200"/>
        </a:p>
      </dsp:txBody>
      <dsp:txXfrm>
        <a:off x="4908076" y="2036649"/>
        <a:ext cx="94792" cy="294272"/>
      </dsp:txXfrm>
    </dsp:sp>
    <dsp:sp modelId="{3B67C8C5-55CD-4A8D-B728-96409F52A46E}">
      <dsp:nvSpPr>
        <dsp:cNvPr id="0" name=""/>
        <dsp:cNvSpPr/>
      </dsp:nvSpPr>
      <dsp:spPr>
        <a:xfrm>
          <a:off x="4928474" y="937914"/>
          <a:ext cx="1804583" cy="1494284"/>
        </a:xfrm>
        <a:prstGeom prst="ellipse">
          <a:avLst/>
        </a:prstGeom>
        <a:gradFill rotWithShape="0">
          <a:gsLst>
            <a:gs pos="0">
              <a:schemeClr val="accent4">
                <a:hueOff val="1928994"/>
                <a:satOff val="-1733"/>
                <a:lumOff val="-275"/>
                <a:alphaOff val="0"/>
                <a:shade val="45000"/>
                <a:satMod val="155000"/>
              </a:schemeClr>
            </a:gs>
            <a:gs pos="60000">
              <a:schemeClr val="accent4">
                <a:hueOff val="1928994"/>
                <a:satOff val="-1733"/>
                <a:lumOff val="-275"/>
                <a:alphaOff val="0"/>
                <a:shade val="95000"/>
                <a:satMod val="150000"/>
              </a:schemeClr>
            </a:gs>
            <a:gs pos="100000">
              <a:schemeClr val="accent4">
                <a:hueOff val="1928994"/>
                <a:satOff val="-1733"/>
                <a:lumOff val="-275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/>
            <a:t>侍親</a:t>
          </a:r>
        </a:p>
      </dsp:txBody>
      <dsp:txXfrm>
        <a:off x="5192749" y="1156747"/>
        <a:ext cx="1276033" cy="1056618"/>
      </dsp:txXfrm>
    </dsp:sp>
    <dsp:sp modelId="{EDBFEDD9-994F-4688-A7E9-61FC51368736}">
      <dsp:nvSpPr>
        <dsp:cNvPr id="0" name=""/>
        <dsp:cNvSpPr/>
      </dsp:nvSpPr>
      <dsp:spPr>
        <a:xfrm rot="1780428">
          <a:off x="4903926" y="2970038"/>
          <a:ext cx="130384" cy="4904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3857988"/>
                <a:satOff val="-3467"/>
                <a:lumOff val="-549"/>
                <a:alphaOff val="0"/>
                <a:shade val="45000"/>
                <a:satMod val="155000"/>
              </a:schemeClr>
            </a:gs>
            <a:gs pos="60000">
              <a:schemeClr val="accent4">
                <a:hueOff val="3857988"/>
                <a:satOff val="-3467"/>
                <a:lumOff val="-549"/>
                <a:alphaOff val="0"/>
                <a:shade val="95000"/>
                <a:satMod val="150000"/>
              </a:schemeClr>
            </a:gs>
            <a:gs pos="100000">
              <a:schemeClr val="accent4">
                <a:hueOff val="3857988"/>
                <a:satOff val="-3467"/>
                <a:lumOff val="-549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100" kern="1200"/>
        </a:p>
      </dsp:txBody>
      <dsp:txXfrm>
        <a:off x="4906491" y="3058447"/>
        <a:ext cx="91269" cy="294272"/>
      </dsp:txXfrm>
    </dsp:sp>
    <dsp:sp modelId="{4DF5ABB2-2043-4625-B46C-76F15F1DF151}">
      <dsp:nvSpPr>
        <dsp:cNvPr id="0" name=""/>
        <dsp:cNvSpPr/>
      </dsp:nvSpPr>
      <dsp:spPr>
        <a:xfrm>
          <a:off x="4891048" y="2992846"/>
          <a:ext cx="1879435" cy="1426745"/>
        </a:xfrm>
        <a:prstGeom prst="ellipse">
          <a:avLst/>
        </a:prstGeom>
        <a:gradFill rotWithShape="0">
          <a:gsLst>
            <a:gs pos="0">
              <a:schemeClr val="accent4">
                <a:hueOff val="3857988"/>
                <a:satOff val="-3467"/>
                <a:lumOff val="-549"/>
                <a:alphaOff val="0"/>
                <a:shade val="45000"/>
                <a:satMod val="155000"/>
              </a:schemeClr>
            </a:gs>
            <a:gs pos="60000">
              <a:schemeClr val="accent4">
                <a:hueOff val="3857988"/>
                <a:satOff val="-3467"/>
                <a:lumOff val="-549"/>
                <a:alphaOff val="0"/>
                <a:shade val="95000"/>
                <a:satMod val="150000"/>
              </a:schemeClr>
            </a:gs>
            <a:gs pos="100000">
              <a:schemeClr val="accent4">
                <a:hueOff val="3857988"/>
                <a:satOff val="-3467"/>
                <a:lumOff val="-549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/>
            <a:t>配偶或子女重大傷病</a:t>
          </a:r>
        </a:p>
      </dsp:txBody>
      <dsp:txXfrm>
        <a:off x="5166285" y="3201788"/>
        <a:ext cx="1328961" cy="1008861"/>
      </dsp:txXfrm>
    </dsp:sp>
    <dsp:sp modelId="{7A021B78-F25C-4158-80F0-E5429360AEBD}">
      <dsp:nvSpPr>
        <dsp:cNvPr id="0" name=""/>
        <dsp:cNvSpPr/>
      </dsp:nvSpPr>
      <dsp:spPr>
        <a:xfrm rot="5360468">
          <a:off x="3994267" y="3537281"/>
          <a:ext cx="150753" cy="4904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5786982"/>
                <a:satOff val="-5200"/>
                <a:lumOff val="-824"/>
                <a:alphaOff val="0"/>
                <a:shade val="45000"/>
                <a:satMod val="155000"/>
              </a:schemeClr>
            </a:gs>
            <a:gs pos="60000">
              <a:schemeClr val="accent4">
                <a:hueOff val="5786982"/>
                <a:satOff val="-5200"/>
                <a:lumOff val="-824"/>
                <a:alphaOff val="0"/>
                <a:shade val="95000"/>
                <a:satMod val="150000"/>
              </a:schemeClr>
            </a:gs>
            <a:gs pos="100000">
              <a:schemeClr val="accent4">
                <a:hueOff val="5786982"/>
                <a:satOff val="-5200"/>
                <a:lumOff val="-824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100" kern="1200"/>
        </a:p>
      </dsp:txBody>
      <dsp:txXfrm>
        <a:off x="4016620" y="3612760"/>
        <a:ext cx="105527" cy="294272"/>
      </dsp:txXfrm>
    </dsp:sp>
    <dsp:sp modelId="{11E4438F-46D2-44C5-AB57-EB437E5DDDDB}">
      <dsp:nvSpPr>
        <dsp:cNvPr id="0" name=""/>
        <dsp:cNvSpPr/>
      </dsp:nvSpPr>
      <dsp:spPr>
        <a:xfrm>
          <a:off x="3130083" y="3928950"/>
          <a:ext cx="1900611" cy="1575699"/>
        </a:xfrm>
        <a:prstGeom prst="ellipse">
          <a:avLst/>
        </a:prstGeom>
        <a:gradFill rotWithShape="0">
          <a:gsLst>
            <a:gs pos="0">
              <a:schemeClr val="accent4">
                <a:hueOff val="5786982"/>
                <a:satOff val="-5200"/>
                <a:lumOff val="-824"/>
                <a:alphaOff val="0"/>
                <a:shade val="45000"/>
                <a:satMod val="155000"/>
              </a:schemeClr>
            </a:gs>
            <a:gs pos="60000">
              <a:schemeClr val="accent4">
                <a:hueOff val="5786982"/>
                <a:satOff val="-5200"/>
                <a:lumOff val="-824"/>
                <a:alphaOff val="0"/>
                <a:shade val="95000"/>
                <a:satMod val="150000"/>
              </a:schemeClr>
            </a:gs>
            <a:gs pos="100000">
              <a:schemeClr val="accent4">
                <a:hueOff val="5786982"/>
                <a:satOff val="-5200"/>
                <a:lumOff val="-824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/>
            <a:t>進修</a:t>
          </a:r>
        </a:p>
      </dsp:txBody>
      <dsp:txXfrm>
        <a:off x="3408421" y="4159706"/>
        <a:ext cx="1343935" cy="1114187"/>
      </dsp:txXfrm>
    </dsp:sp>
    <dsp:sp modelId="{719214D8-F860-49DD-B1B2-A91F5C3637DD}">
      <dsp:nvSpPr>
        <dsp:cNvPr id="0" name=""/>
        <dsp:cNvSpPr/>
      </dsp:nvSpPr>
      <dsp:spPr>
        <a:xfrm rot="8980034">
          <a:off x="3107983" y="2972668"/>
          <a:ext cx="113192" cy="4904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7715976"/>
                <a:satOff val="-6934"/>
                <a:lumOff val="-1098"/>
                <a:alphaOff val="0"/>
                <a:shade val="45000"/>
                <a:satMod val="155000"/>
              </a:schemeClr>
            </a:gs>
            <a:gs pos="60000">
              <a:schemeClr val="accent4">
                <a:hueOff val="7715976"/>
                <a:satOff val="-6934"/>
                <a:lumOff val="-1098"/>
                <a:alphaOff val="0"/>
                <a:shade val="95000"/>
                <a:satMod val="150000"/>
              </a:schemeClr>
            </a:gs>
            <a:gs pos="100000">
              <a:schemeClr val="accent4">
                <a:hueOff val="7715976"/>
                <a:satOff val="-6934"/>
                <a:lumOff val="-1098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100" kern="1200"/>
        </a:p>
      </dsp:txBody>
      <dsp:txXfrm rot="10800000">
        <a:off x="3139617" y="3062184"/>
        <a:ext cx="79234" cy="294272"/>
      </dsp:txXfrm>
    </dsp:sp>
    <dsp:sp modelId="{83BD9475-6F93-4D18-A46D-EE49C0A1DB91}">
      <dsp:nvSpPr>
        <dsp:cNvPr id="0" name=""/>
        <dsp:cNvSpPr/>
      </dsp:nvSpPr>
      <dsp:spPr>
        <a:xfrm>
          <a:off x="1430294" y="2946130"/>
          <a:ext cx="1799433" cy="1520177"/>
        </a:xfrm>
        <a:prstGeom prst="ellipse">
          <a:avLst/>
        </a:prstGeom>
        <a:gradFill rotWithShape="0">
          <a:gsLst>
            <a:gs pos="0">
              <a:schemeClr val="accent4">
                <a:hueOff val="7715976"/>
                <a:satOff val="-6934"/>
                <a:lumOff val="-1098"/>
                <a:alphaOff val="0"/>
                <a:shade val="45000"/>
                <a:satMod val="155000"/>
              </a:schemeClr>
            </a:gs>
            <a:gs pos="60000">
              <a:schemeClr val="accent4">
                <a:hueOff val="7715976"/>
                <a:satOff val="-6934"/>
                <a:lumOff val="-1098"/>
                <a:alphaOff val="0"/>
                <a:shade val="95000"/>
                <a:satMod val="150000"/>
              </a:schemeClr>
            </a:gs>
            <a:gs pos="100000">
              <a:schemeClr val="accent4">
                <a:hueOff val="7715976"/>
                <a:satOff val="-6934"/>
                <a:lumOff val="-1098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dirty="0"/>
            <a:t>配偶工作或進修隨同前往</a:t>
          </a:r>
        </a:p>
      </dsp:txBody>
      <dsp:txXfrm>
        <a:off x="1693815" y="3168755"/>
        <a:ext cx="1272391" cy="1074927"/>
      </dsp:txXfrm>
    </dsp:sp>
    <dsp:sp modelId="{BE6E5D82-6613-46B7-B7D8-B075FB5C7EC9}">
      <dsp:nvSpPr>
        <dsp:cNvPr id="0" name=""/>
        <dsp:cNvSpPr/>
      </dsp:nvSpPr>
      <dsp:spPr>
        <a:xfrm rot="12619966">
          <a:off x="3133588" y="1937327"/>
          <a:ext cx="93341" cy="4904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9644969"/>
                <a:satOff val="-8667"/>
                <a:lumOff val="-1373"/>
                <a:alphaOff val="0"/>
                <a:shade val="45000"/>
                <a:satMod val="155000"/>
              </a:schemeClr>
            </a:gs>
            <a:gs pos="60000">
              <a:schemeClr val="accent4">
                <a:hueOff val="9644969"/>
                <a:satOff val="-8667"/>
                <a:lumOff val="-1373"/>
                <a:alphaOff val="0"/>
                <a:shade val="95000"/>
                <a:satMod val="150000"/>
              </a:schemeClr>
            </a:gs>
            <a:gs pos="100000">
              <a:schemeClr val="accent4">
                <a:hueOff val="9644969"/>
                <a:satOff val="-8667"/>
                <a:lumOff val="-1373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100" kern="1200"/>
        </a:p>
      </dsp:txBody>
      <dsp:txXfrm rot="10800000">
        <a:off x="3159673" y="2042489"/>
        <a:ext cx="65339" cy="294272"/>
      </dsp:txXfrm>
    </dsp:sp>
    <dsp:sp modelId="{83B70E8C-DC01-4C98-8FF6-A42B629DDD5F}">
      <dsp:nvSpPr>
        <dsp:cNvPr id="0" name=""/>
        <dsp:cNvSpPr/>
      </dsp:nvSpPr>
      <dsp:spPr>
        <a:xfrm>
          <a:off x="1413077" y="848024"/>
          <a:ext cx="1833866" cy="1674064"/>
        </a:xfrm>
        <a:prstGeom prst="ellipse">
          <a:avLst/>
        </a:prstGeom>
        <a:gradFill rotWithShape="0">
          <a:gsLst>
            <a:gs pos="0">
              <a:schemeClr val="accent4">
                <a:hueOff val="9644969"/>
                <a:satOff val="-8667"/>
                <a:lumOff val="-1373"/>
                <a:alphaOff val="0"/>
                <a:shade val="45000"/>
                <a:satMod val="155000"/>
              </a:schemeClr>
            </a:gs>
            <a:gs pos="60000">
              <a:schemeClr val="accent4">
                <a:hueOff val="9644969"/>
                <a:satOff val="-8667"/>
                <a:lumOff val="-1373"/>
                <a:alphaOff val="0"/>
                <a:shade val="95000"/>
                <a:satMod val="150000"/>
              </a:schemeClr>
            </a:gs>
            <a:gs pos="100000">
              <a:schemeClr val="accent4">
                <a:hueOff val="9644969"/>
                <a:satOff val="-8667"/>
                <a:lumOff val="-1373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dirty="0"/>
            <a:t>其他經考試院會同行政院認定之情事</a:t>
          </a:r>
        </a:p>
      </dsp:txBody>
      <dsp:txXfrm>
        <a:off x="1681640" y="1093185"/>
        <a:ext cx="1296740" cy="118374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541042-CE06-44EF-AC89-B5C690C82978}">
      <dsp:nvSpPr>
        <dsp:cNvPr id="0" name=""/>
        <dsp:cNvSpPr/>
      </dsp:nvSpPr>
      <dsp:spPr>
        <a:xfrm>
          <a:off x="1137386" y="1334"/>
          <a:ext cx="5898445" cy="10166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400" b="1" kern="1200" dirty="0"/>
            <a:t>留職停薪人員期間屆滿未復職</a:t>
          </a:r>
        </a:p>
      </dsp:txBody>
      <dsp:txXfrm>
        <a:off x="1167164" y="31112"/>
        <a:ext cx="5838889" cy="957124"/>
      </dsp:txXfrm>
    </dsp:sp>
    <dsp:sp modelId="{FA46C6AC-E589-43BB-9444-E22C1BAD6FB1}">
      <dsp:nvSpPr>
        <dsp:cNvPr id="0" name=""/>
        <dsp:cNvSpPr/>
      </dsp:nvSpPr>
      <dsp:spPr>
        <a:xfrm>
          <a:off x="1137386" y="1201017"/>
          <a:ext cx="1016680" cy="1016680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4EB47C-4EFF-47C2-B29C-635381BE981A}">
      <dsp:nvSpPr>
        <dsp:cNvPr id="0" name=""/>
        <dsp:cNvSpPr/>
      </dsp:nvSpPr>
      <dsp:spPr>
        <a:xfrm>
          <a:off x="2215067" y="1201017"/>
          <a:ext cx="4820764" cy="1016680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/>
            <a:t>公務人員留職停薪辦法第</a:t>
          </a:r>
          <a:r>
            <a:rPr lang="en-US" altLang="zh-TW" sz="2400" b="1" kern="1200" dirty="0"/>
            <a:t>7</a:t>
          </a:r>
          <a:r>
            <a:rPr lang="zh-TW" altLang="en-US" sz="2400" b="1" kern="1200" dirty="0"/>
            <a:t>條</a:t>
          </a:r>
        </a:p>
      </dsp:txBody>
      <dsp:txXfrm>
        <a:off x="2264706" y="1250656"/>
        <a:ext cx="4721486" cy="917402"/>
      </dsp:txXfrm>
    </dsp:sp>
    <dsp:sp modelId="{56027AAD-4980-4F8A-8ED8-53045ADBD093}">
      <dsp:nvSpPr>
        <dsp:cNvPr id="0" name=""/>
        <dsp:cNvSpPr/>
      </dsp:nvSpPr>
      <dsp:spPr>
        <a:xfrm>
          <a:off x="1137386" y="2339699"/>
          <a:ext cx="1016680" cy="1016680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A884DC-CC9A-4C57-9B89-1A1149615C04}">
      <dsp:nvSpPr>
        <dsp:cNvPr id="0" name=""/>
        <dsp:cNvSpPr/>
      </dsp:nvSpPr>
      <dsp:spPr>
        <a:xfrm>
          <a:off x="2215067" y="2339699"/>
          <a:ext cx="4820764" cy="1016680"/>
        </a:xfrm>
        <a:prstGeom prst="roundRect">
          <a:avLst>
            <a:gd name="adj" fmla="val 16670"/>
          </a:avLst>
        </a:prstGeom>
        <a:solidFill>
          <a:schemeClr val="accent5">
            <a:hueOff val="-4673100"/>
            <a:satOff val="6871"/>
            <a:lumOff val="5882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/>
            <a:t>留職停薪人員</a:t>
          </a:r>
          <a:r>
            <a:rPr lang="zh-TW" altLang="en-US" sz="2000" b="1" kern="1200" dirty="0">
              <a:solidFill>
                <a:srgbClr val="FF0000"/>
              </a:solidFill>
            </a:rPr>
            <a:t>服務機關</a:t>
          </a:r>
          <a:r>
            <a:rPr lang="zh-TW" altLang="en-US" sz="2000" b="1" kern="1200" dirty="0"/>
            <a:t>應於留職停薪期間</a:t>
          </a:r>
          <a:r>
            <a:rPr lang="zh-TW" altLang="en-US" sz="2000" b="1" kern="1200" dirty="0">
              <a:solidFill>
                <a:srgbClr val="FF0000"/>
              </a:solidFill>
            </a:rPr>
            <a:t>屆滿前</a:t>
          </a:r>
          <a:r>
            <a:rPr lang="en-US" altLang="zh-TW" sz="2000" b="1" kern="1200" dirty="0">
              <a:solidFill>
                <a:srgbClr val="FF0000"/>
              </a:solidFill>
            </a:rPr>
            <a:t>30</a:t>
          </a:r>
          <a:r>
            <a:rPr lang="zh-TW" altLang="en-US" sz="2000" b="1" kern="1200" dirty="0">
              <a:solidFill>
                <a:srgbClr val="FF0000"/>
              </a:solidFill>
            </a:rPr>
            <a:t>日</a:t>
          </a:r>
          <a:r>
            <a:rPr lang="zh-TW" altLang="en-US" sz="2000" b="1" kern="1200" dirty="0"/>
            <a:t>預為通知留職停薪人員</a:t>
          </a:r>
        </a:p>
      </dsp:txBody>
      <dsp:txXfrm>
        <a:off x="2264706" y="2389338"/>
        <a:ext cx="4721486" cy="917402"/>
      </dsp:txXfrm>
    </dsp:sp>
    <dsp:sp modelId="{B4F9CCCA-D6CF-4058-BDA7-24D81C1C842A}">
      <dsp:nvSpPr>
        <dsp:cNvPr id="0" name=""/>
        <dsp:cNvSpPr/>
      </dsp:nvSpPr>
      <dsp:spPr>
        <a:xfrm>
          <a:off x="1137386" y="3478381"/>
          <a:ext cx="1016680" cy="1016680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3E941F-0DDD-4969-8EF0-91D5BA4CE7CC}">
      <dsp:nvSpPr>
        <dsp:cNvPr id="0" name=""/>
        <dsp:cNvSpPr/>
      </dsp:nvSpPr>
      <dsp:spPr>
        <a:xfrm>
          <a:off x="2180020" y="3510244"/>
          <a:ext cx="4820764" cy="1016680"/>
        </a:xfrm>
        <a:prstGeom prst="roundRect">
          <a:avLst>
            <a:gd name="adj" fmla="val 16670"/>
          </a:avLst>
        </a:prstGeom>
        <a:solidFill>
          <a:schemeClr val="accent5">
            <a:hueOff val="-9346199"/>
            <a:satOff val="13742"/>
            <a:lumOff val="11765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dirty="0"/>
            <a:t>期滿仍未復職者，</a:t>
          </a:r>
          <a:r>
            <a:rPr lang="zh-TW" altLang="en-US" sz="1800" b="1" kern="1200" dirty="0">
              <a:solidFill>
                <a:srgbClr val="FF0000"/>
              </a:solidFill>
            </a:rPr>
            <a:t>發</a:t>
          </a:r>
          <a:r>
            <a:rPr lang="zh-TW" sz="1800" b="1" kern="1200" dirty="0">
              <a:solidFill>
                <a:srgbClr val="FF0000"/>
              </a:solidFill>
            </a:rPr>
            <a:t>文</a:t>
          </a:r>
          <a:r>
            <a:rPr lang="zh-TW" altLang="en-US" sz="1800" b="1" kern="1200" dirty="0">
              <a:solidFill>
                <a:srgbClr val="FF0000"/>
              </a:solidFill>
            </a:rPr>
            <a:t>請其</a:t>
          </a:r>
          <a:r>
            <a:rPr lang="en-US" sz="1800" b="1" kern="1200" dirty="0">
              <a:solidFill>
                <a:srgbClr val="FF0000"/>
              </a:solidFill>
            </a:rPr>
            <a:t>7</a:t>
          </a:r>
          <a:r>
            <a:rPr lang="zh-TW" sz="1800" b="1" kern="1200" dirty="0">
              <a:solidFill>
                <a:srgbClr val="FF0000"/>
              </a:solidFill>
            </a:rPr>
            <a:t>日內</a:t>
          </a:r>
          <a:r>
            <a:rPr lang="zh-TW" sz="1800" b="1" kern="1200" dirty="0"/>
            <a:t>敘明未依規定復職及不可抗力且不可歸責於己之事由</a:t>
          </a:r>
          <a:r>
            <a:rPr lang="en-US" altLang="zh-TW" sz="1800" b="1" kern="1200" dirty="0"/>
            <a:t>(</a:t>
          </a:r>
          <a:r>
            <a:rPr lang="zh-TW" altLang="en-US" sz="1800" b="1" kern="1200" dirty="0">
              <a:solidFill>
                <a:srgbClr val="FF0000"/>
              </a:solidFill>
            </a:rPr>
            <a:t>雙掛號簽收紀錄</a:t>
          </a:r>
          <a:r>
            <a:rPr lang="en-US" altLang="zh-TW" sz="1800" b="1" kern="1200" dirty="0"/>
            <a:t>)</a:t>
          </a:r>
          <a:r>
            <a:rPr lang="zh-TW" sz="1800" b="1" kern="1200" dirty="0"/>
            <a:t>。</a:t>
          </a:r>
        </a:p>
      </dsp:txBody>
      <dsp:txXfrm>
        <a:off x="2229659" y="3559883"/>
        <a:ext cx="4721486" cy="917402"/>
      </dsp:txXfrm>
    </dsp:sp>
    <dsp:sp modelId="{0C1CD78B-8C13-4367-BDF3-757151DA530F}">
      <dsp:nvSpPr>
        <dsp:cNvPr id="0" name=""/>
        <dsp:cNvSpPr/>
      </dsp:nvSpPr>
      <dsp:spPr>
        <a:xfrm>
          <a:off x="1137386" y="4617064"/>
          <a:ext cx="1016680" cy="1016680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FACE92-A04A-4DB2-8D4B-B9FF06702B70}">
      <dsp:nvSpPr>
        <dsp:cNvPr id="0" name=""/>
        <dsp:cNvSpPr/>
      </dsp:nvSpPr>
      <dsp:spPr>
        <a:xfrm>
          <a:off x="2215067" y="4617064"/>
          <a:ext cx="4820764" cy="1016680"/>
        </a:xfrm>
        <a:prstGeom prst="roundRect">
          <a:avLst>
            <a:gd name="adj" fmla="val 16670"/>
          </a:avLst>
        </a:prstGeom>
        <a:solidFill>
          <a:schemeClr val="accent5">
            <a:hueOff val="-14019298"/>
            <a:satOff val="20613"/>
            <a:lumOff val="17647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dirty="0"/>
            <a:t>期滿均未辦理復職及回復，視同辭職</a:t>
          </a:r>
          <a:r>
            <a:rPr lang="en-US" altLang="zh-TW" sz="1800" b="1" kern="1200" dirty="0"/>
            <a:t>(</a:t>
          </a:r>
          <a:r>
            <a:rPr lang="zh-TW" altLang="en-US" sz="1800" b="1" kern="1200" dirty="0"/>
            <a:t>繕發派免建議函報府及檢附</a:t>
          </a:r>
          <a:r>
            <a:rPr lang="zh-TW" altLang="en-US" sz="1800" b="1" u="sng" kern="1200" dirty="0">
              <a:solidFill>
                <a:srgbClr val="FF0000"/>
              </a:solidFill>
            </a:rPr>
            <a:t>通知復職原函</a:t>
          </a:r>
          <a:r>
            <a:rPr lang="en-US" altLang="zh-TW" sz="1800" b="1" kern="1200" dirty="0"/>
            <a:t>)</a:t>
          </a:r>
          <a:endParaRPr lang="zh-TW" altLang="en-US" sz="1800" b="1" kern="1200" dirty="0"/>
        </a:p>
      </dsp:txBody>
      <dsp:txXfrm>
        <a:off x="2264706" y="4666703"/>
        <a:ext cx="4721486" cy="91740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848F1-697A-4160-B540-D1606ED23CD4}">
      <dsp:nvSpPr>
        <dsp:cNvPr id="0" name=""/>
        <dsp:cNvSpPr/>
      </dsp:nvSpPr>
      <dsp:spPr>
        <a:xfrm>
          <a:off x="161857" y="818138"/>
          <a:ext cx="3793848" cy="118557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3031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1" kern="1200" dirty="0"/>
            <a:t>以留職停薪屆滿之</a:t>
          </a:r>
          <a:r>
            <a:rPr lang="zh-TW" altLang="en-US" sz="2800" b="1" u="sng" kern="1200" dirty="0">
              <a:solidFill>
                <a:srgbClr val="FF0000"/>
              </a:solidFill>
            </a:rPr>
            <a:t>次日</a:t>
          </a:r>
          <a:r>
            <a:rPr lang="zh-TW" altLang="en-US" sz="2800" b="1" kern="1200" dirty="0"/>
            <a:t>為辭職生效日</a:t>
          </a:r>
        </a:p>
      </dsp:txBody>
      <dsp:txXfrm>
        <a:off x="161857" y="818138"/>
        <a:ext cx="3793848" cy="1185577"/>
      </dsp:txXfrm>
    </dsp:sp>
    <dsp:sp modelId="{B6EDD23A-6D64-46A5-9E93-FA65B8E832B1}">
      <dsp:nvSpPr>
        <dsp:cNvPr id="0" name=""/>
        <dsp:cNvSpPr/>
      </dsp:nvSpPr>
      <dsp:spPr>
        <a:xfrm>
          <a:off x="36313" y="640352"/>
          <a:ext cx="829904" cy="124485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FD1E98C-3A06-4933-82FA-6459C09A89BB}">
      <dsp:nvSpPr>
        <dsp:cNvPr id="0" name=""/>
        <dsp:cNvSpPr/>
      </dsp:nvSpPr>
      <dsp:spPr>
        <a:xfrm>
          <a:off x="4385933" y="818138"/>
          <a:ext cx="3793848" cy="118557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3031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/>
            <a:t>公務人員辦理</a:t>
          </a:r>
          <a:r>
            <a:rPr lang="zh-TW" altLang="en-US" sz="2000" b="1" u="sng" kern="1200" dirty="0">
              <a:solidFill>
                <a:srgbClr val="FF0000"/>
              </a:solidFill>
            </a:rPr>
            <a:t>動態登記</a:t>
          </a:r>
        </a:p>
      </dsp:txBody>
      <dsp:txXfrm>
        <a:off x="4385933" y="818138"/>
        <a:ext cx="3793848" cy="1185577"/>
      </dsp:txXfrm>
    </dsp:sp>
    <dsp:sp modelId="{52094224-5393-4D75-95AF-B439D96C2528}">
      <dsp:nvSpPr>
        <dsp:cNvPr id="0" name=""/>
        <dsp:cNvSpPr/>
      </dsp:nvSpPr>
      <dsp:spPr>
        <a:xfrm>
          <a:off x="4227856" y="646888"/>
          <a:ext cx="829904" cy="1244856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1000" r="-41000"/>
          </a:stretch>
        </a:blip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EB38C9BB-F32E-416C-A44C-CF38CCEA0462}">
      <dsp:nvSpPr>
        <dsp:cNvPr id="0" name=""/>
        <dsp:cNvSpPr/>
      </dsp:nvSpPr>
      <dsp:spPr>
        <a:xfrm>
          <a:off x="180333" y="2394718"/>
          <a:ext cx="3793848" cy="118557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3031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/>
            <a:t>約聘僱人員之留職停薪期間於</a:t>
          </a:r>
          <a:r>
            <a:rPr lang="zh-TW" altLang="en-US" sz="2000" b="1" u="sng" kern="1200" dirty="0">
              <a:solidFill>
                <a:srgbClr val="FF0000"/>
              </a:solidFill>
            </a:rPr>
            <a:t>契約有效期間內</a:t>
          </a:r>
        </a:p>
      </dsp:txBody>
      <dsp:txXfrm>
        <a:off x="180333" y="2394718"/>
        <a:ext cx="3793848" cy="1185577"/>
      </dsp:txXfrm>
    </dsp:sp>
    <dsp:sp modelId="{A5995E27-946E-4079-8BF5-9320D52855D9}">
      <dsp:nvSpPr>
        <dsp:cNvPr id="0" name=""/>
        <dsp:cNvSpPr/>
      </dsp:nvSpPr>
      <dsp:spPr>
        <a:xfrm>
          <a:off x="3780" y="2139398"/>
          <a:ext cx="829904" cy="1244856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339AADE-D004-40D3-92BE-AD3B423BBEDD}">
      <dsp:nvSpPr>
        <dsp:cNvPr id="0" name=""/>
        <dsp:cNvSpPr/>
      </dsp:nvSpPr>
      <dsp:spPr>
        <a:xfrm>
          <a:off x="4389713" y="2394718"/>
          <a:ext cx="3793848" cy="118557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3031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b="1" kern="1200" dirty="0"/>
            <a:t>侍親要件</a:t>
          </a:r>
          <a:r>
            <a:rPr lang="en-US" altLang="zh-TW" sz="1500" b="1" kern="1200" dirty="0"/>
            <a:t>(1)</a:t>
          </a:r>
          <a:r>
            <a:rPr lang="zh-TW" altLang="en-US" sz="1500" b="1" kern="1200" dirty="0"/>
            <a:t>本人或配偶</a:t>
          </a:r>
          <a:r>
            <a:rPr lang="zh-TW" altLang="en-US" sz="1500" b="1" u="sng" kern="1200" dirty="0">
              <a:solidFill>
                <a:srgbClr val="FF0000"/>
              </a:solidFill>
            </a:rPr>
            <a:t>直系血親尊親屬</a:t>
          </a:r>
          <a:r>
            <a:rPr lang="en-US" altLang="zh-TW" sz="1500" b="1" kern="1200" dirty="0"/>
            <a:t>(2)</a:t>
          </a:r>
          <a:r>
            <a:rPr lang="zh-TW" altLang="en-US" sz="1500" b="1" u="sng" kern="1200" dirty="0">
              <a:solidFill>
                <a:srgbClr val="FF0000"/>
              </a:solidFill>
            </a:rPr>
            <a:t>年滿</a:t>
          </a:r>
          <a:r>
            <a:rPr lang="en-US" altLang="zh-TW" sz="1500" b="1" u="sng" kern="1200" dirty="0">
              <a:solidFill>
                <a:srgbClr val="FF0000"/>
              </a:solidFill>
            </a:rPr>
            <a:t>65</a:t>
          </a:r>
          <a:r>
            <a:rPr lang="zh-TW" altLang="en-US" sz="1500" b="1" u="sng" kern="1200" dirty="0">
              <a:solidFill>
                <a:srgbClr val="FF0000"/>
              </a:solidFill>
            </a:rPr>
            <a:t>歲</a:t>
          </a:r>
          <a:r>
            <a:rPr lang="zh-TW" altLang="en-US" sz="1500" b="1" kern="1200" dirty="0"/>
            <a:t>或</a:t>
          </a:r>
          <a:r>
            <a:rPr lang="zh-TW" altLang="en-US" sz="1500" b="1" u="sng" kern="1200" dirty="0">
              <a:solidFill>
                <a:srgbClr val="FF0000"/>
              </a:solidFill>
            </a:rPr>
            <a:t>重大傷病</a:t>
          </a:r>
          <a:r>
            <a:rPr lang="en-US" altLang="zh-TW" sz="1500" b="1" kern="1200" dirty="0"/>
            <a:t>(3)</a:t>
          </a:r>
          <a:r>
            <a:rPr lang="zh-TW" altLang="en-US" sz="1500" b="1" kern="1200" dirty="0"/>
            <a:t>機關</a:t>
          </a:r>
          <a:r>
            <a:rPr lang="zh-TW" altLang="en-US" sz="1500" b="1" u="sng" kern="1200" dirty="0">
              <a:solidFill>
                <a:srgbClr val="FF0000"/>
              </a:solidFill>
            </a:rPr>
            <a:t>業務考量權責辦理</a:t>
          </a:r>
        </a:p>
      </dsp:txBody>
      <dsp:txXfrm>
        <a:off x="4389713" y="2394718"/>
        <a:ext cx="3793848" cy="1185577"/>
      </dsp:txXfrm>
    </dsp:sp>
    <dsp:sp modelId="{5DF1B304-F390-4C2A-95B8-C78280F9BE65}">
      <dsp:nvSpPr>
        <dsp:cNvPr id="0" name=""/>
        <dsp:cNvSpPr/>
      </dsp:nvSpPr>
      <dsp:spPr>
        <a:xfrm>
          <a:off x="4227856" y="2139398"/>
          <a:ext cx="829904" cy="1244856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6000" r="-66000"/>
          </a:stretch>
        </a:blip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489F541-8B98-4430-867B-815499ED5C8C}">
      <dsp:nvSpPr>
        <dsp:cNvPr id="0" name=""/>
        <dsp:cNvSpPr/>
      </dsp:nvSpPr>
      <dsp:spPr>
        <a:xfrm>
          <a:off x="108326" y="3834885"/>
          <a:ext cx="3793848" cy="118557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3031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kern="1200" dirty="0"/>
            <a:t>育嬰：</a:t>
          </a:r>
          <a:r>
            <a:rPr lang="en-US" altLang="zh-TW" sz="1500" kern="1200" dirty="0"/>
            <a:t>(1</a:t>
          </a:r>
          <a:r>
            <a:rPr lang="en-US" altLang="zh-TW" sz="1500" kern="1200" dirty="0">
              <a:sym typeface="Wingdings" panose="05000000000000000000" pitchFamily="2" charset="2"/>
            </a:rPr>
            <a:t>)</a:t>
          </a:r>
          <a:r>
            <a:rPr lang="zh-TW" altLang="en-US" sz="1500" b="1" u="sng" kern="1200" dirty="0">
              <a:solidFill>
                <a:srgbClr val="FF0000"/>
              </a:solidFill>
            </a:rPr>
            <a:t>三足歲以下</a:t>
          </a:r>
          <a:r>
            <a:rPr lang="zh-TW" altLang="en-US" sz="1500" kern="1200" dirty="0"/>
            <a:t>子女，以本人或配偶之一方申請為限。</a:t>
          </a:r>
          <a:r>
            <a:rPr lang="en-US" altLang="zh-TW" sz="1500" kern="1200" dirty="0"/>
            <a:t>(2)</a:t>
          </a:r>
          <a:r>
            <a:rPr lang="zh-TW" altLang="en-US" sz="1500" b="1" u="sng" kern="1200" dirty="0">
              <a:solidFill>
                <a:srgbClr val="FF0000"/>
              </a:solidFill>
            </a:rPr>
            <a:t>機關不得拒絕。</a:t>
          </a:r>
        </a:p>
      </dsp:txBody>
      <dsp:txXfrm>
        <a:off x="108326" y="3834885"/>
        <a:ext cx="3793848" cy="1185577"/>
      </dsp:txXfrm>
    </dsp:sp>
    <dsp:sp modelId="{4D036568-041A-4D54-B445-626ECA6C1ADD}">
      <dsp:nvSpPr>
        <dsp:cNvPr id="0" name=""/>
        <dsp:cNvSpPr/>
      </dsp:nvSpPr>
      <dsp:spPr>
        <a:xfrm>
          <a:off x="3780" y="3631909"/>
          <a:ext cx="829904" cy="1244856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D05BAB2-72CA-41FB-990F-D6FC56D74694}">
      <dsp:nvSpPr>
        <dsp:cNvPr id="0" name=""/>
        <dsp:cNvSpPr/>
      </dsp:nvSpPr>
      <dsp:spPr>
        <a:xfrm>
          <a:off x="4389713" y="3834873"/>
          <a:ext cx="3793848" cy="118557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3031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b="1" kern="1200" dirty="0"/>
            <a:t>約僱職代於</a:t>
          </a:r>
          <a:r>
            <a:rPr lang="zh-TW" altLang="en-US" sz="1500" b="1" u="sng" kern="1200" dirty="0">
              <a:solidFill>
                <a:srgbClr val="FF0000"/>
              </a:solidFill>
            </a:rPr>
            <a:t>娩假</a:t>
          </a:r>
          <a:r>
            <a:rPr lang="zh-TW" altLang="en-US" sz="1500" b="1" kern="1200" dirty="0"/>
            <a:t>、</a:t>
          </a:r>
          <a:r>
            <a:rPr lang="zh-TW" altLang="en-US" sz="1500" b="1" u="sng" kern="1200" dirty="0">
              <a:solidFill>
                <a:srgbClr val="FF0000"/>
              </a:solidFill>
            </a:rPr>
            <a:t>安胎</a:t>
          </a:r>
          <a:r>
            <a:rPr lang="zh-TW" altLang="en-US" sz="1500" b="1" kern="1200" dirty="0"/>
            <a:t>及</a:t>
          </a:r>
          <a:r>
            <a:rPr lang="zh-TW" altLang="en-US" sz="1500" b="1" u="sng" kern="1200" dirty="0">
              <a:solidFill>
                <a:srgbClr val="FF0000"/>
              </a:solidFill>
            </a:rPr>
            <a:t>請流產假</a:t>
          </a:r>
          <a:r>
            <a:rPr lang="zh-TW" altLang="en-US" sz="1500" b="1" kern="1200" dirty="0"/>
            <a:t>期間同意放寬再進用約聘僱人員。</a:t>
          </a:r>
          <a:r>
            <a:rPr lang="en-US" altLang="zh-TW" sz="1500" b="1" kern="1200" dirty="0"/>
            <a:t>(</a:t>
          </a:r>
          <a:r>
            <a:rPr lang="zh-TW" altLang="en-US" sz="1500" b="1" u="sng" kern="1200" dirty="0"/>
            <a:t>無現職人員代理</a:t>
          </a:r>
          <a:r>
            <a:rPr lang="zh-TW" altLang="en-US" sz="1500" b="1" kern="1200" dirty="0"/>
            <a:t>及</a:t>
          </a:r>
          <a:r>
            <a:rPr lang="zh-TW" altLang="en-US" sz="1500" b="1" u="sng" kern="1200" dirty="0"/>
            <a:t>人事費可勻支</a:t>
          </a:r>
          <a:r>
            <a:rPr lang="en-US" altLang="zh-TW" sz="1500" b="1" kern="1200" dirty="0"/>
            <a:t>)</a:t>
          </a:r>
          <a:endParaRPr lang="zh-TW" altLang="en-US" sz="1500" b="1" kern="1200" dirty="0"/>
        </a:p>
      </dsp:txBody>
      <dsp:txXfrm>
        <a:off x="4389713" y="3834873"/>
        <a:ext cx="3793848" cy="1185577"/>
      </dsp:txXfrm>
    </dsp:sp>
    <dsp:sp modelId="{18DA1D68-FA93-453E-815C-919DE4E88532}">
      <dsp:nvSpPr>
        <dsp:cNvPr id="0" name=""/>
        <dsp:cNvSpPr/>
      </dsp:nvSpPr>
      <dsp:spPr>
        <a:xfrm>
          <a:off x="4227856" y="3631909"/>
          <a:ext cx="829904" cy="1244856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9402D-82DF-4BF9-90AE-C267AAC0AF27}">
      <dsp:nvSpPr>
        <dsp:cNvPr id="0" name=""/>
        <dsp:cNvSpPr/>
      </dsp:nvSpPr>
      <dsp:spPr>
        <a:xfrm>
          <a:off x="2557" y="1480112"/>
          <a:ext cx="2493429" cy="6912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/>
            <a:t>馬祖日報社</a:t>
          </a:r>
        </a:p>
      </dsp:txBody>
      <dsp:txXfrm>
        <a:off x="2557" y="1480112"/>
        <a:ext cx="2493429" cy="691200"/>
      </dsp:txXfrm>
    </dsp:sp>
    <dsp:sp modelId="{864A0AE3-5874-48FF-A2F5-132739D41C73}">
      <dsp:nvSpPr>
        <dsp:cNvPr id="0" name=""/>
        <dsp:cNvSpPr/>
      </dsp:nvSpPr>
      <dsp:spPr>
        <a:xfrm>
          <a:off x="2557" y="2171312"/>
          <a:ext cx="2493429" cy="272990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400" b="1" kern="1200" dirty="0"/>
            <a:t>連江縣馬祖日報社，</a:t>
          </a:r>
          <a:r>
            <a:rPr lang="zh-TW" altLang="en-US" sz="2400" b="1" u="sng" kern="1200" dirty="0">
              <a:solidFill>
                <a:srgbClr val="FF0000"/>
              </a:solidFill>
            </a:rPr>
            <a:t>承縣長之命</a:t>
          </a:r>
          <a:r>
            <a:rPr lang="zh-TW" altLang="en-US" sz="2400" b="1" kern="1200" dirty="0"/>
            <a:t>，綜理社務</a:t>
          </a:r>
          <a:r>
            <a:rPr lang="en-US" altLang="zh-TW" sz="2400" b="1" kern="1200" dirty="0"/>
            <a:t>….</a:t>
          </a:r>
          <a:r>
            <a:rPr lang="zh-TW" altLang="en-US" sz="2400" b="1" kern="1200" dirty="0"/>
            <a:t>。</a:t>
          </a:r>
        </a:p>
      </dsp:txBody>
      <dsp:txXfrm>
        <a:off x="2557" y="2171312"/>
        <a:ext cx="2493429" cy="2729902"/>
      </dsp:txXfrm>
    </dsp:sp>
    <dsp:sp modelId="{4F636CE2-6015-4660-B7CD-2F4DA954D8D4}">
      <dsp:nvSpPr>
        <dsp:cNvPr id="0" name=""/>
        <dsp:cNvSpPr/>
      </dsp:nvSpPr>
      <dsp:spPr>
        <a:xfrm>
          <a:off x="2845066" y="1480112"/>
          <a:ext cx="2493429" cy="691200"/>
        </a:xfrm>
        <a:prstGeom prst="rect">
          <a:avLst/>
        </a:prstGeom>
        <a:solidFill>
          <a:schemeClr val="accent5">
            <a:hueOff val="-7009649"/>
            <a:satOff val="10306"/>
            <a:lumOff val="8824"/>
            <a:alphaOff val="0"/>
          </a:schemeClr>
        </a:solidFill>
        <a:ln w="42500" cap="flat" cmpd="sng" algn="ctr">
          <a:solidFill>
            <a:schemeClr val="accent5">
              <a:hueOff val="-7009649"/>
              <a:satOff val="10306"/>
              <a:lumOff val="8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/>
            <a:t>公共汽車管理處</a:t>
          </a:r>
        </a:p>
      </dsp:txBody>
      <dsp:txXfrm>
        <a:off x="2845066" y="1480112"/>
        <a:ext cx="2493429" cy="691200"/>
      </dsp:txXfrm>
    </dsp:sp>
    <dsp:sp modelId="{8B9BC6BE-0B36-4818-B87C-7E65E4F0EBC1}">
      <dsp:nvSpPr>
        <dsp:cNvPr id="0" name=""/>
        <dsp:cNvSpPr/>
      </dsp:nvSpPr>
      <dsp:spPr>
        <a:xfrm>
          <a:off x="2845066" y="2171312"/>
          <a:ext cx="2493429" cy="2729902"/>
        </a:xfrm>
        <a:prstGeom prst="rect">
          <a:avLst/>
        </a:prstGeom>
        <a:solidFill>
          <a:schemeClr val="accent5">
            <a:tint val="40000"/>
            <a:alpha val="90000"/>
            <a:hueOff val="-7052449"/>
            <a:satOff val="13276"/>
            <a:lumOff val="2008"/>
            <a:alphaOff val="0"/>
          </a:schemeClr>
        </a:solidFill>
        <a:ln w="42500" cap="flat" cmpd="sng" algn="ctr">
          <a:solidFill>
            <a:schemeClr val="accent5">
              <a:tint val="40000"/>
              <a:alpha val="90000"/>
              <a:hueOff val="-7052449"/>
              <a:satOff val="13276"/>
              <a:lumOff val="20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400" b="1" kern="1200" dirty="0"/>
            <a:t>連江縣公共汽車管理處，置處長一人，</a:t>
          </a:r>
          <a:r>
            <a:rPr lang="zh-TW" altLang="en-US" sz="2400" b="1" u="sng" kern="1200" dirty="0">
              <a:solidFill>
                <a:srgbClr val="FF0000"/>
              </a:solidFill>
            </a:rPr>
            <a:t>承縣長之命</a:t>
          </a:r>
          <a:r>
            <a:rPr lang="zh-TW" altLang="en-US" sz="2400" b="1" kern="1200" dirty="0"/>
            <a:t>，綜理處務</a:t>
          </a:r>
          <a:r>
            <a:rPr lang="en-US" altLang="zh-TW" sz="2400" b="1" kern="1200" dirty="0"/>
            <a:t>….</a:t>
          </a:r>
          <a:r>
            <a:rPr lang="zh-TW" altLang="en-US" sz="2400" b="1" kern="1200" dirty="0"/>
            <a:t>。</a:t>
          </a:r>
        </a:p>
      </dsp:txBody>
      <dsp:txXfrm>
        <a:off x="2845066" y="2171312"/>
        <a:ext cx="2493429" cy="2729902"/>
      </dsp:txXfrm>
    </dsp:sp>
    <dsp:sp modelId="{24DE4369-46B6-4A2E-8EEC-479EBFF634FA}">
      <dsp:nvSpPr>
        <dsp:cNvPr id="0" name=""/>
        <dsp:cNvSpPr/>
      </dsp:nvSpPr>
      <dsp:spPr>
        <a:xfrm>
          <a:off x="5687575" y="1480112"/>
          <a:ext cx="2493429" cy="691200"/>
        </a:xfrm>
        <a:prstGeom prst="rect">
          <a:avLst/>
        </a:prstGeom>
        <a:solidFill>
          <a:schemeClr val="accent5">
            <a:hueOff val="-14019298"/>
            <a:satOff val="20613"/>
            <a:lumOff val="17647"/>
            <a:alphaOff val="0"/>
          </a:schemeClr>
        </a:solidFill>
        <a:ln w="42500" cap="flat" cmpd="sng" algn="ctr">
          <a:solidFill>
            <a:schemeClr val="accent5">
              <a:hueOff val="-14019298"/>
              <a:satOff val="20613"/>
              <a:lumOff val="17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/>
            <a:t>自來水廠</a:t>
          </a:r>
        </a:p>
      </dsp:txBody>
      <dsp:txXfrm>
        <a:off x="5687575" y="1480112"/>
        <a:ext cx="2493429" cy="691200"/>
      </dsp:txXfrm>
    </dsp:sp>
    <dsp:sp modelId="{EBF3FEC1-5215-4454-9C3E-6F1AFF46B224}">
      <dsp:nvSpPr>
        <dsp:cNvPr id="0" name=""/>
        <dsp:cNvSpPr/>
      </dsp:nvSpPr>
      <dsp:spPr>
        <a:xfrm>
          <a:off x="5687575" y="2171312"/>
          <a:ext cx="2493429" cy="2729902"/>
        </a:xfrm>
        <a:prstGeom prst="rect">
          <a:avLst/>
        </a:prstGeom>
        <a:solidFill>
          <a:schemeClr val="accent5">
            <a:tint val="40000"/>
            <a:alpha val="90000"/>
            <a:hueOff val="-14104897"/>
            <a:satOff val="26552"/>
            <a:lumOff val="4016"/>
            <a:alphaOff val="0"/>
          </a:schemeClr>
        </a:solidFill>
        <a:ln w="42500" cap="flat" cmpd="sng" algn="ctr">
          <a:solidFill>
            <a:schemeClr val="accent5">
              <a:tint val="40000"/>
              <a:alpha val="90000"/>
              <a:hueOff val="-14104897"/>
              <a:satOff val="26552"/>
              <a:lumOff val="40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400" b="1" kern="1200" dirty="0"/>
            <a:t>連江縣自來水廠，置廠長，</a:t>
          </a:r>
          <a:r>
            <a:rPr lang="zh-TW" altLang="en-US" sz="2400" b="1" u="sng" kern="1200" dirty="0">
              <a:solidFill>
                <a:srgbClr val="FF0000"/>
              </a:solidFill>
            </a:rPr>
            <a:t>承縣長之命</a:t>
          </a:r>
          <a:r>
            <a:rPr lang="zh-TW" altLang="en-US" sz="2400" b="1" kern="1200" dirty="0"/>
            <a:t>，綜理廠務</a:t>
          </a:r>
          <a:r>
            <a:rPr lang="en-US" altLang="zh-TW" sz="2400" b="1" kern="1200" dirty="0"/>
            <a:t>….</a:t>
          </a:r>
          <a:r>
            <a:rPr lang="zh-TW" altLang="en-US" sz="2400" b="1" kern="1200" dirty="0"/>
            <a:t>。</a:t>
          </a:r>
        </a:p>
      </dsp:txBody>
      <dsp:txXfrm>
        <a:off x="5687575" y="2171312"/>
        <a:ext cx="2493429" cy="27299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9402D-82DF-4BF9-90AE-C267AAC0AF27}">
      <dsp:nvSpPr>
        <dsp:cNvPr id="0" name=""/>
        <dsp:cNvSpPr/>
      </dsp:nvSpPr>
      <dsp:spPr>
        <a:xfrm>
          <a:off x="2557" y="92315"/>
          <a:ext cx="2493429" cy="6624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300" b="1" kern="1200" dirty="0"/>
            <a:t>縣立醫院</a:t>
          </a:r>
        </a:p>
      </dsp:txBody>
      <dsp:txXfrm>
        <a:off x="2557" y="92315"/>
        <a:ext cx="2493429" cy="662400"/>
      </dsp:txXfrm>
    </dsp:sp>
    <dsp:sp modelId="{864A0AE3-5874-48FF-A2F5-132739D41C73}">
      <dsp:nvSpPr>
        <dsp:cNvPr id="0" name=""/>
        <dsp:cNvSpPr/>
      </dsp:nvSpPr>
      <dsp:spPr>
        <a:xfrm>
          <a:off x="2557" y="754715"/>
          <a:ext cx="2493429" cy="397750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2300" kern="1200" dirty="0">
              <a:solidFill>
                <a:schemeClr val="tx1"/>
              </a:solidFill>
            </a:rPr>
            <a:t>本院置院長，</a:t>
          </a:r>
          <a:r>
            <a:rPr lang="zh-TW" sz="2300" b="1" kern="1200" dirty="0">
              <a:solidFill>
                <a:srgbClr val="FF0000"/>
              </a:solidFill>
            </a:rPr>
            <a:t>承</a:t>
          </a:r>
          <a:r>
            <a:rPr lang="zh-TW" sz="2300" b="1" u="sng" kern="1200" dirty="0">
              <a:solidFill>
                <a:srgbClr val="FF0000"/>
              </a:solidFill>
            </a:rPr>
            <a:t>連江縣衛生福利局局長之命，</a:t>
          </a:r>
          <a:r>
            <a:rPr lang="zh-TW" sz="2300" b="1" kern="1200" dirty="0"/>
            <a:t>綜理院務， 並指揮監督所屬員工；置副院長一人，襄理院務</a:t>
          </a:r>
          <a:r>
            <a:rPr lang="en-US" altLang="zh-TW" sz="2300" b="1" kern="1200" dirty="0"/>
            <a:t>…</a:t>
          </a:r>
          <a:r>
            <a:rPr lang="zh-TW" altLang="en-US" sz="2300" b="1" kern="1200" dirty="0"/>
            <a:t>。</a:t>
          </a:r>
        </a:p>
      </dsp:txBody>
      <dsp:txXfrm>
        <a:off x="2557" y="754715"/>
        <a:ext cx="2493429" cy="3977504"/>
      </dsp:txXfrm>
    </dsp:sp>
    <dsp:sp modelId="{4F636CE2-6015-4660-B7CD-2F4DA954D8D4}">
      <dsp:nvSpPr>
        <dsp:cNvPr id="0" name=""/>
        <dsp:cNvSpPr/>
      </dsp:nvSpPr>
      <dsp:spPr>
        <a:xfrm>
          <a:off x="2845066" y="92315"/>
          <a:ext cx="2493429" cy="662400"/>
        </a:xfrm>
        <a:prstGeom prst="rect">
          <a:avLst/>
        </a:prstGeom>
        <a:solidFill>
          <a:schemeClr val="accent5">
            <a:hueOff val="-7009649"/>
            <a:satOff val="10306"/>
            <a:lumOff val="8824"/>
            <a:alphaOff val="0"/>
          </a:schemeClr>
        </a:solidFill>
        <a:ln w="42500" cap="flat" cmpd="sng" algn="ctr">
          <a:solidFill>
            <a:schemeClr val="accent5">
              <a:hueOff val="-7009649"/>
              <a:satOff val="10306"/>
              <a:lumOff val="8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300" b="1" kern="1200" dirty="0"/>
            <a:t>大同之家</a:t>
          </a:r>
        </a:p>
      </dsp:txBody>
      <dsp:txXfrm>
        <a:off x="2845066" y="92315"/>
        <a:ext cx="2493429" cy="662400"/>
      </dsp:txXfrm>
    </dsp:sp>
    <dsp:sp modelId="{8B9BC6BE-0B36-4818-B87C-7E65E4F0EBC1}">
      <dsp:nvSpPr>
        <dsp:cNvPr id="0" name=""/>
        <dsp:cNvSpPr/>
      </dsp:nvSpPr>
      <dsp:spPr>
        <a:xfrm>
          <a:off x="2845066" y="754715"/>
          <a:ext cx="2493429" cy="3977504"/>
        </a:xfrm>
        <a:prstGeom prst="rect">
          <a:avLst/>
        </a:prstGeom>
        <a:solidFill>
          <a:schemeClr val="accent5">
            <a:tint val="40000"/>
            <a:alpha val="90000"/>
            <a:hueOff val="-7052449"/>
            <a:satOff val="13276"/>
            <a:lumOff val="2008"/>
            <a:alphaOff val="0"/>
          </a:schemeClr>
        </a:solidFill>
        <a:ln w="42500" cap="flat" cmpd="sng" algn="ctr">
          <a:solidFill>
            <a:schemeClr val="accent5">
              <a:tint val="40000"/>
              <a:alpha val="90000"/>
              <a:hueOff val="-7052449"/>
              <a:satOff val="13276"/>
              <a:lumOff val="20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zh-TW" altLang="en-US" sz="2300" b="1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2300" b="1" kern="1200" dirty="0">
              <a:solidFill>
                <a:schemeClr val="tx1"/>
              </a:solidFill>
            </a:rPr>
            <a:t>連江縣大同之家置主任，承縣長之命， </a:t>
          </a:r>
          <a:r>
            <a:rPr lang="zh-TW" sz="2300" b="1" kern="1200" dirty="0">
              <a:solidFill>
                <a:srgbClr val="FF0000"/>
              </a:solidFill>
            </a:rPr>
            <a:t>兼受</a:t>
          </a:r>
          <a:r>
            <a:rPr lang="zh-TW" sz="2300" b="1" u="sng" kern="1200" dirty="0">
              <a:solidFill>
                <a:srgbClr val="FF0000"/>
              </a:solidFill>
            </a:rPr>
            <a:t>連江縣衛生福利局指導監督</a:t>
          </a:r>
          <a:r>
            <a:rPr lang="zh-TW" sz="2300" b="1" kern="1200" dirty="0">
              <a:solidFill>
                <a:srgbClr val="FF0000"/>
              </a:solidFill>
            </a:rPr>
            <a:t>，</a:t>
          </a:r>
          <a:r>
            <a:rPr lang="zh-TW" sz="2300" b="1" kern="1200" dirty="0"/>
            <a:t>綜理家務</a:t>
          </a:r>
          <a:r>
            <a:rPr lang="en-US" altLang="zh-TW" sz="2300" b="1" kern="1200" dirty="0"/>
            <a:t>…</a:t>
          </a:r>
          <a:r>
            <a:rPr lang="zh-TW" altLang="en-US" sz="2300" b="1" kern="1200" dirty="0"/>
            <a:t>。</a:t>
          </a:r>
        </a:p>
      </dsp:txBody>
      <dsp:txXfrm>
        <a:off x="2845066" y="754715"/>
        <a:ext cx="2493429" cy="3977504"/>
      </dsp:txXfrm>
    </dsp:sp>
    <dsp:sp modelId="{24DE4369-46B6-4A2E-8EEC-479EBFF634FA}">
      <dsp:nvSpPr>
        <dsp:cNvPr id="0" name=""/>
        <dsp:cNvSpPr/>
      </dsp:nvSpPr>
      <dsp:spPr>
        <a:xfrm>
          <a:off x="5687575" y="92315"/>
          <a:ext cx="2493429" cy="662400"/>
        </a:xfrm>
        <a:prstGeom prst="rect">
          <a:avLst/>
        </a:prstGeom>
        <a:solidFill>
          <a:schemeClr val="accent5">
            <a:hueOff val="-14019298"/>
            <a:satOff val="20613"/>
            <a:lumOff val="17647"/>
            <a:alphaOff val="0"/>
          </a:schemeClr>
        </a:solidFill>
        <a:ln w="42500" cap="flat" cmpd="sng" algn="ctr">
          <a:solidFill>
            <a:schemeClr val="accent5">
              <a:hueOff val="-14019298"/>
              <a:satOff val="20613"/>
              <a:lumOff val="17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300" b="1" kern="1200" dirty="0"/>
            <a:t>港務處</a:t>
          </a:r>
        </a:p>
      </dsp:txBody>
      <dsp:txXfrm>
        <a:off x="5687575" y="92315"/>
        <a:ext cx="2493429" cy="662400"/>
      </dsp:txXfrm>
    </dsp:sp>
    <dsp:sp modelId="{EBF3FEC1-5215-4454-9C3E-6F1AFF46B224}">
      <dsp:nvSpPr>
        <dsp:cNvPr id="0" name=""/>
        <dsp:cNvSpPr/>
      </dsp:nvSpPr>
      <dsp:spPr>
        <a:xfrm>
          <a:off x="5687575" y="754715"/>
          <a:ext cx="2493429" cy="3977504"/>
        </a:xfrm>
        <a:prstGeom prst="rect">
          <a:avLst/>
        </a:prstGeom>
        <a:solidFill>
          <a:schemeClr val="accent5">
            <a:tint val="40000"/>
            <a:alpha val="90000"/>
            <a:hueOff val="-14104897"/>
            <a:satOff val="26552"/>
            <a:lumOff val="4016"/>
            <a:alphaOff val="0"/>
          </a:schemeClr>
        </a:solidFill>
        <a:ln w="42500" cap="flat" cmpd="sng" algn="ctr">
          <a:solidFill>
            <a:schemeClr val="accent5">
              <a:tint val="40000"/>
              <a:alpha val="90000"/>
              <a:hueOff val="-14104897"/>
              <a:satOff val="26552"/>
              <a:lumOff val="40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300" b="1" kern="1200" dirty="0"/>
            <a:t>連江縣港務處置處長，承縣長之命，兼受</a:t>
          </a:r>
          <a:r>
            <a:rPr lang="zh-TW" altLang="en-US" sz="2300" b="1" u="sng" kern="1200" dirty="0">
              <a:solidFill>
                <a:srgbClr val="FF0000"/>
              </a:solidFill>
            </a:rPr>
            <a:t>連江縣交通旅遊局指導監督</a:t>
          </a:r>
          <a:r>
            <a:rPr lang="zh-TW" altLang="en-US" sz="2300" b="1" kern="1200" dirty="0"/>
            <a:t>，綜理處務</a:t>
          </a:r>
          <a:r>
            <a:rPr lang="en-US" altLang="zh-TW" sz="2300" b="1" kern="1200" dirty="0"/>
            <a:t>….</a:t>
          </a:r>
          <a:r>
            <a:rPr lang="zh-TW" altLang="en-US" sz="2300" b="1" kern="1200" dirty="0"/>
            <a:t>。</a:t>
          </a:r>
        </a:p>
      </dsp:txBody>
      <dsp:txXfrm>
        <a:off x="5687575" y="754715"/>
        <a:ext cx="2493429" cy="39775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9402D-82DF-4BF9-90AE-C267AAC0AF27}">
      <dsp:nvSpPr>
        <dsp:cNvPr id="0" name=""/>
        <dsp:cNvSpPr/>
      </dsp:nvSpPr>
      <dsp:spPr>
        <a:xfrm>
          <a:off x="2557" y="58127"/>
          <a:ext cx="2493429" cy="6912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/>
            <a:t>戶政事務所</a:t>
          </a:r>
        </a:p>
      </dsp:txBody>
      <dsp:txXfrm>
        <a:off x="2557" y="58127"/>
        <a:ext cx="2493429" cy="691200"/>
      </dsp:txXfrm>
    </dsp:sp>
    <dsp:sp modelId="{864A0AE3-5874-48FF-A2F5-132739D41C73}">
      <dsp:nvSpPr>
        <dsp:cNvPr id="0" name=""/>
        <dsp:cNvSpPr/>
      </dsp:nvSpPr>
      <dsp:spPr>
        <a:xfrm>
          <a:off x="2557" y="749327"/>
          <a:ext cx="2493429" cy="461160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400" b="1" kern="1200" dirty="0"/>
            <a:t>每鄉設一戶政事務所，置主任，承縣長之命，</a:t>
          </a:r>
          <a:r>
            <a:rPr lang="zh-TW" altLang="en-US" sz="2400" b="1" u="sng" kern="1200" dirty="0">
              <a:solidFill>
                <a:srgbClr val="FF0000"/>
              </a:solidFill>
            </a:rPr>
            <a:t>兼受連江縣政府民政處指導監督</a:t>
          </a:r>
          <a:r>
            <a:rPr lang="zh-TW" altLang="en-US" sz="2400" b="1" kern="1200" dirty="0"/>
            <a:t>，綜理所務，並指揮監督所屬員工。</a:t>
          </a:r>
        </a:p>
      </dsp:txBody>
      <dsp:txXfrm>
        <a:off x="2557" y="749327"/>
        <a:ext cx="2493429" cy="4611600"/>
      </dsp:txXfrm>
    </dsp:sp>
    <dsp:sp modelId="{4F636CE2-6015-4660-B7CD-2F4DA954D8D4}">
      <dsp:nvSpPr>
        <dsp:cNvPr id="0" name=""/>
        <dsp:cNvSpPr/>
      </dsp:nvSpPr>
      <dsp:spPr>
        <a:xfrm>
          <a:off x="2845066" y="58127"/>
          <a:ext cx="2493429" cy="691200"/>
        </a:xfrm>
        <a:prstGeom prst="rect">
          <a:avLst/>
        </a:prstGeom>
        <a:solidFill>
          <a:schemeClr val="accent5">
            <a:hueOff val="-7009649"/>
            <a:satOff val="10306"/>
            <a:lumOff val="8824"/>
            <a:alphaOff val="0"/>
          </a:schemeClr>
        </a:solidFill>
        <a:ln w="42500" cap="flat" cmpd="sng" algn="ctr">
          <a:solidFill>
            <a:schemeClr val="accent5">
              <a:hueOff val="-7009649"/>
              <a:satOff val="10306"/>
              <a:lumOff val="8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/>
            <a:t>衛生所</a:t>
          </a:r>
        </a:p>
      </dsp:txBody>
      <dsp:txXfrm>
        <a:off x="2845066" y="58127"/>
        <a:ext cx="2493429" cy="691200"/>
      </dsp:txXfrm>
    </dsp:sp>
    <dsp:sp modelId="{8B9BC6BE-0B36-4818-B87C-7E65E4F0EBC1}">
      <dsp:nvSpPr>
        <dsp:cNvPr id="0" name=""/>
        <dsp:cNvSpPr/>
      </dsp:nvSpPr>
      <dsp:spPr>
        <a:xfrm>
          <a:off x="2844617" y="807455"/>
          <a:ext cx="2493429" cy="4611600"/>
        </a:xfrm>
        <a:prstGeom prst="rect">
          <a:avLst/>
        </a:prstGeom>
        <a:solidFill>
          <a:schemeClr val="accent5">
            <a:tint val="40000"/>
            <a:alpha val="90000"/>
            <a:hueOff val="-7052449"/>
            <a:satOff val="13276"/>
            <a:lumOff val="2008"/>
            <a:alphaOff val="0"/>
          </a:schemeClr>
        </a:solidFill>
        <a:ln w="42500" cap="flat" cmpd="sng" algn="ctr">
          <a:solidFill>
            <a:schemeClr val="accent5">
              <a:tint val="40000"/>
              <a:alpha val="90000"/>
              <a:hueOff val="-7052449"/>
              <a:satOff val="13276"/>
              <a:lumOff val="20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zh-TW" altLang="en-US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400" b="1" kern="1200" dirty="0"/>
            <a:t>連江縣各衛生所</a:t>
          </a:r>
          <a:r>
            <a:rPr lang="zh-TW" altLang="en-US" sz="2400" b="1" u="sng" kern="1200" dirty="0">
              <a:solidFill>
                <a:srgbClr val="FF0000"/>
              </a:solidFill>
            </a:rPr>
            <a:t>隸屬於連江縣衛生福利局</a:t>
          </a:r>
          <a:r>
            <a:rPr lang="en-US" altLang="zh-TW" sz="2400" b="1" u="sng" kern="1200" dirty="0">
              <a:solidFill>
                <a:srgbClr val="FF0000"/>
              </a:solidFill>
            </a:rPr>
            <a:t>…</a:t>
          </a:r>
          <a:r>
            <a:rPr lang="zh-TW" altLang="en-US" sz="2400" b="1" kern="1200" dirty="0"/>
            <a:t>。</a:t>
          </a:r>
        </a:p>
      </dsp:txBody>
      <dsp:txXfrm>
        <a:off x="2844617" y="807455"/>
        <a:ext cx="2493429" cy="4611600"/>
      </dsp:txXfrm>
    </dsp:sp>
    <dsp:sp modelId="{24DE4369-46B6-4A2E-8EEC-479EBFF634FA}">
      <dsp:nvSpPr>
        <dsp:cNvPr id="0" name=""/>
        <dsp:cNvSpPr/>
      </dsp:nvSpPr>
      <dsp:spPr>
        <a:xfrm>
          <a:off x="5687575" y="58127"/>
          <a:ext cx="2493429" cy="691200"/>
        </a:xfrm>
        <a:prstGeom prst="rect">
          <a:avLst/>
        </a:prstGeom>
        <a:solidFill>
          <a:schemeClr val="accent5">
            <a:hueOff val="-14019298"/>
            <a:satOff val="20613"/>
            <a:lumOff val="17647"/>
            <a:alphaOff val="0"/>
          </a:schemeClr>
        </a:solidFill>
        <a:ln w="42500" cap="flat" cmpd="sng" algn="ctr">
          <a:solidFill>
            <a:schemeClr val="accent5">
              <a:hueOff val="-14019298"/>
              <a:satOff val="20613"/>
              <a:lumOff val="17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/>
            <a:t>家庭教育中心</a:t>
          </a:r>
        </a:p>
      </dsp:txBody>
      <dsp:txXfrm>
        <a:off x="5687575" y="58127"/>
        <a:ext cx="2493429" cy="691200"/>
      </dsp:txXfrm>
    </dsp:sp>
    <dsp:sp modelId="{EBF3FEC1-5215-4454-9C3E-6F1AFF46B224}">
      <dsp:nvSpPr>
        <dsp:cNvPr id="0" name=""/>
        <dsp:cNvSpPr/>
      </dsp:nvSpPr>
      <dsp:spPr>
        <a:xfrm>
          <a:off x="5687575" y="749327"/>
          <a:ext cx="2493429" cy="4611600"/>
        </a:xfrm>
        <a:prstGeom prst="rect">
          <a:avLst/>
        </a:prstGeom>
        <a:solidFill>
          <a:schemeClr val="accent5">
            <a:tint val="40000"/>
            <a:alpha val="90000"/>
            <a:hueOff val="-14104897"/>
            <a:satOff val="26552"/>
            <a:lumOff val="4016"/>
            <a:alphaOff val="0"/>
          </a:schemeClr>
        </a:solidFill>
        <a:ln w="42500" cap="flat" cmpd="sng" algn="ctr">
          <a:solidFill>
            <a:schemeClr val="accent5">
              <a:tint val="40000"/>
              <a:alpha val="90000"/>
              <a:hueOff val="-14104897"/>
              <a:satOff val="26552"/>
              <a:lumOff val="40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400" b="1" kern="1200" dirty="0"/>
            <a:t>連江縣家庭教育中心置主任</a:t>
          </a:r>
          <a:r>
            <a:rPr lang="en-US" altLang="zh-TW" sz="2400" b="1" kern="1200" dirty="0"/>
            <a:t>1</a:t>
          </a:r>
          <a:r>
            <a:rPr lang="zh-TW" altLang="en-US" sz="2400" b="1" kern="1200" dirty="0"/>
            <a:t>人，由</a:t>
          </a:r>
          <a:r>
            <a:rPr lang="zh-TW" altLang="en-US" sz="2400" b="1" u="sng" kern="1200" dirty="0">
              <a:solidFill>
                <a:srgbClr val="FF0000"/>
              </a:solidFill>
            </a:rPr>
            <a:t>連江縣政府教育處處長兼任</a:t>
          </a:r>
          <a:r>
            <a:rPr lang="zh-TW" altLang="en-US" sz="2400" b="1" kern="1200" dirty="0"/>
            <a:t>，承縣長之命，綜理本中心業務，</a:t>
          </a:r>
          <a:r>
            <a:rPr lang="en-US" altLang="en-US" sz="2400" b="1" kern="1200" dirty="0"/>
            <a:t>….</a:t>
          </a:r>
          <a:r>
            <a:rPr lang="zh-TW" altLang="en-US" sz="2400" b="1" kern="1200" dirty="0"/>
            <a:t>。</a:t>
          </a:r>
        </a:p>
      </dsp:txBody>
      <dsp:txXfrm>
        <a:off x="5687575" y="749327"/>
        <a:ext cx="2493429" cy="4611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7FD70A-C51E-4266-ADC1-FCE43113AFEC}">
      <dsp:nvSpPr>
        <dsp:cNvPr id="0" name=""/>
        <dsp:cNvSpPr/>
      </dsp:nvSpPr>
      <dsp:spPr>
        <a:xfrm>
          <a:off x="0" y="4242818"/>
          <a:ext cx="8219256" cy="139226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100" b="1" kern="1200" dirty="0"/>
            <a:t>本府編制表修訂</a:t>
          </a:r>
          <a:r>
            <a:rPr lang="en-US" altLang="zh-TW" sz="2100" b="1" kern="1200" dirty="0"/>
            <a:t>(108</a:t>
          </a:r>
          <a:r>
            <a:rPr lang="zh-TW" altLang="en-US" sz="2100" b="1" kern="1200" dirty="0"/>
            <a:t>年</a:t>
          </a:r>
          <a:r>
            <a:rPr lang="en-US" altLang="zh-TW" sz="2100" b="1" kern="1200" dirty="0"/>
            <a:t>1</a:t>
          </a:r>
          <a:r>
            <a:rPr lang="zh-TW" altLang="en-US" sz="2100" b="1" kern="1200" dirty="0"/>
            <a:t>月</a:t>
          </a:r>
          <a:r>
            <a:rPr lang="en-US" altLang="zh-TW" sz="2100" b="1" kern="1200" dirty="0"/>
            <a:t>16</a:t>
          </a:r>
          <a:r>
            <a:rPr lang="zh-TW" altLang="en-US" sz="2100" b="1" kern="1200" dirty="0"/>
            <a:t>日生效</a:t>
          </a:r>
          <a:r>
            <a:rPr lang="en-US" altLang="zh-TW" sz="2100" b="1" kern="1200" dirty="0"/>
            <a:t>)</a:t>
          </a:r>
          <a:endParaRPr lang="zh-TW" altLang="en-US" sz="2100" b="1" kern="1200" dirty="0"/>
        </a:p>
      </dsp:txBody>
      <dsp:txXfrm>
        <a:off x="0" y="4242818"/>
        <a:ext cx="8219256" cy="751820"/>
      </dsp:txXfrm>
    </dsp:sp>
    <dsp:sp modelId="{B01F4DF3-8AFA-443E-90E3-19CBB66C963F}">
      <dsp:nvSpPr>
        <dsp:cNvPr id="0" name=""/>
        <dsp:cNvSpPr/>
      </dsp:nvSpPr>
      <dsp:spPr>
        <a:xfrm>
          <a:off x="4013" y="4965797"/>
          <a:ext cx="2737076" cy="64043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dirty="0"/>
            <a:t>教育處</a:t>
          </a:r>
        </a:p>
      </dsp:txBody>
      <dsp:txXfrm>
        <a:off x="4013" y="4965797"/>
        <a:ext cx="2737076" cy="640439"/>
      </dsp:txXfrm>
    </dsp:sp>
    <dsp:sp modelId="{58181E2F-24F8-4562-9E99-916A1CF01792}">
      <dsp:nvSpPr>
        <dsp:cNvPr id="0" name=""/>
        <dsp:cNvSpPr/>
      </dsp:nvSpPr>
      <dsp:spPr>
        <a:xfrm>
          <a:off x="2741089" y="4965797"/>
          <a:ext cx="2737076" cy="640439"/>
        </a:xfrm>
        <a:prstGeom prst="rect">
          <a:avLst/>
        </a:prstGeom>
        <a:solidFill>
          <a:schemeClr val="accent5">
            <a:tint val="40000"/>
            <a:alpha val="90000"/>
            <a:hueOff val="-1763112"/>
            <a:satOff val="3319"/>
            <a:lumOff val="502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dirty="0"/>
            <a:t>專員→副處長</a:t>
          </a:r>
        </a:p>
      </dsp:txBody>
      <dsp:txXfrm>
        <a:off x="2741089" y="4965797"/>
        <a:ext cx="2737076" cy="640439"/>
      </dsp:txXfrm>
    </dsp:sp>
    <dsp:sp modelId="{A696163A-DF2D-42A8-B55C-CA63F2B57402}">
      <dsp:nvSpPr>
        <dsp:cNvPr id="0" name=""/>
        <dsp:cNvSpPr/>
      </dsp:nvSpPr>
      <dsp:spPr>
        <a:xfrm>
          <a:off x="5478166" y="4965797"/>
          <a:ext cx="2737076" cy="640439"/>
        </a:xfrm>
        <a:prstGeom prst="rect">
          <a:avLst/>
        </a:prstGeom>
        <a:solidFill>
          <a:schemeClr val="accent5">
            <a:tint val="40000"/>
            <a:alpha val="90000"/>
            <a:hueOff val="-3526224"/>
            <a:satOff val="6638"/>
            <a:lumOff val="100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b="1" kern="1200" dirty="0"/>
            <a:t>專員</a:t>
          </a:r>
          <a:r>
            <a:rPr lang="en-US" altLang="zh-TW" sz="1400" b="1" kern="1200" dirty="0"/>
            <a:t>(</a:t>
          </a:r>
          <a:r>
            <a:rPr lang="zh-TW" altLang="en-US" sz="1400" b="1" kern="1200" dirty="0"/>
            <a:t>第</a:t>
          </a:r>
          <a:r>
            <a:rPr lang="en-US" altLang="zh-TW" sz="1400" b="1" kern="1200" dirty="0"/>
            <a:t>8</a:t>
          </a:r>
          <a:r>
            <a:rPr lang="zh-TW" altLang="en-US" sz="1400" b="1" kern="1200" dirty="0"/>
            <a:t>職等至第</a:t>
          </a:r>
          <a:r>
            <a:rPr lang="en-US" altLang="zh-TW" sz="1400" b="1" kern="1200" dirty="0"/>
            <a:t>9</a:t>
          </a:r>
          <a:r>
            <a:rPr lang="zh-TW" altLang="en-US" sz="1400" b="1" kern="1200" dirty="0"/>
            <a:t>職等</a:t>
          </a:r>
          <a:r>
            <a:rPr lang="en-US" altLang="zh-TW" sz="1400" b="1" kern="1200" dirty="0"/>
            <a:t>)</a:t>
          </a:r>
          <a:r>
            <a:rPr lang="zh-TW" altLang="en-US" sz="1400" b="1" kern="1200" dirty="0"/>
            <a:t>→副處長</a:t>
          </a:r>
          <a:r>
            <a:rPr lang="en-US" altLang="zh-TW" sz="1400" b="1" kern="1200" dirty="0"/>
            <a:t>(</a:t>
          </a:r>
          <a:r>
            <a:rPr lang="zh-TW" altLang="en-US" sz="1400" b="1" kern="1200" dirty="0"/>
            <a:t>薦任第</a:t>
          </a:r>
          <a:r>
            <a:rPr lang="en-US" altLang="zh-TW" sz="1400" b="1" kern="1200" dirty="0"/>
            <a:t>9</a:t>
          </a:r>
          <a:r>
            <a:rPr lang="zh-TW" altLang="en-US" sz="1400" b="1" kern="1200" dirty="0"/>
            <a:t>職等至簡任第</a:t>
          </a:r>
          <a:r>
            <a:rPr lang="en-US" altLang="zh-TW" sz="1400" b="1" kern="1200" dirty="0"/>
            <a:t>10</a:t>
          </a:r>
          <a:r>
            <a:rPr lang="zh-TW" altLang="en-US" sz="1400" b="1" kern="1200" dirty="0"/>
            <a:t>職等</a:t>
          </a:r>
          <a:r>
            <a:rPr lang="en-US" altLang="zh-TW" sz="1100" b="1" kern="1200" dirty="0"/>
            <a:t>)</a:t>
          </a:r>
          <a:endParaRPr lang="zh-TW" altLang="en-US" sz="1100" b="1" kern="1200" dirty="0"/>
        </a:p>
      </dsp:txBody>
      <dsp:txXfrm>
        <a:off x="5478166" y="4965797"/>
        <a:ext cx="2737076" cy="640439"/>
      </dsp:txXfrm>
    </dsp:sp>
    <dsp:sp modelId="{4EA89AEF-E1CF-4250-B88D-5C3DA7A74968}">
      <dsp:nvSpPr>
        <dsp:cNvPr id="0" name=""/>
        <dsp:cNvSpPr/>
      </dsp:nvSpPr>
      <dsp:spPr>
        <a:xfrm rot="10800000">
          <a:off x="0" y="2161901"/>
          <a:ext cx="8219256" cy="2141297"/>
        </a:xfrm>
        <a:prstGeom prst="upArrowCallout">
          <a:avLst/>
        </a:prstGeom>
        <a:gradFill rotWithShape="0">
          <a:gsLst>
            <a:gs pos="0">
              <a:schemeClr val="accent5">
                <a:hueOff val="-7009649"/>
                <a:satOff val="10306"/>
                <a:lumOff val="8824"/>
                <a:alphaOff val="0"/>
                <a:shade val="45000"/>
                <a:satMod val="155000"/>
              </a:schemeClr>
            </a:gs>
            <a:gs pos="60000">
              <a:schemeClr val="accent5">
                <a:hueOff val="-7009649"/>
                <a:satOff val="10306"/>
                <a:lumOff val="8824"/>
                <a:alphaOff val="0"/>
                <a:shade val="95000"/>
                <a:satMod val="150000"/>
              </a:schemeClr>
            </a:gs>
            <a:gs pos="100000">
              <a:schemeClr val="accent5">
                <a:hueOff val="-7009649"/>
                <a:satOff val="10306"/>
                <a:lumOff val="8824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100" b="1" kern="1200" dirty="0"/>
            <a:t>配合地方行政機關組織準則修訂</a:t>
          </a:r>
          <a:r>
            <a:rPr lang="en-US" altLang="zh-TW" sz="2100" b="1" kern="1200" dirty="0"/>
            <a:t>(107</a:t>
          </a:r>
          <a:r>
            <a:rPr lang="zh-TW" altLang="en-US" sz="2100" b="1" kern="1200" dirty="0"/>
            <a:t>年</a:t>
          </a:r>
          <a:r>
            <a:rPr lang="en-US" altLang="zh-TW" sz="2100" b="1" kern="1200" dirty="0"/>
            <a:t>12</a:t>
          </a:r>
          <a:r>
            <a:rPr lang="zh-TW" altLang="en-US" sz="2100" b="1" kern="1200" dirty="0"/>
            <a:t>月</a:t>
          </a:r>
          <a:r>
            <a:rPr lang="en-US" altLang="zh-TW" sz="2100" b="1" kern="1200" dirty="0"/>
            <a:t>7</a:t>
          </a:r>
          <a:r>
            <a:rPr lang="zh-TW" altLang="en-US" sz="2100" b="1" kern="1200" dirty="0"/>
            <a:t>日生效</a:t>
          </a:r>
          <a:r>
            <a:rPr lang="en-US" altLang="zh-TW" sz="2100" b="1" kern="1200" dirty="0"/>
            <a:t>)</a:t>
          </a:r>
          <a:endParaRPr lang="zh-TW" altLang="en-US" sz="2100" b="1" kern="1200" dirty="0"/>
        </a:p>
      </dsp:txBody>
      <dsp:txXfrm rot="-10800000">
        <a:off x="0" y="2161901"/>
        <a:ext cx="8219256" cy="751595"/>
      </dsp:txXfrm>
    </dsp:sp>
    <dsp:sp modelId="{A68965B7-43AE-4835-8FE6-41DB4A2CC023}">
      <dsp:nvSpPr>
        <dsp:cNvPr id="0" name=""/>
        <dsp:cNvSpPr/>
      </dsp:nvSpPr>
      <dsp:spPr>
        <a:xfrm>
          <a:off x="4013" y="2873004"/>
          <a:ext cx="2737076" cy="640247"/>
        </a:xfrm>
        <a:prstGeom prst="rect">
          <a:avLst/>
        </a:prstGeom>
        <a:solidFill>
          <a:schemeClr val="accent5">
            <a:tint val="40000"/>
            <a:alpha val="90000"/>
            <a:hueOff val="-5289337"/>
            <a:satOff val="9957"/>
            <a:lumOff val="1506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200" b="1" kern="1200" dirty="0"/>
            <a:t>本府</a:t>
          </a:r>
          <a:r>
            <a:rPr lang="en-US" altLang="zh-TW" sz="1200" b="1" kern="1200" dirty="0"/>
            <a:t>4</a:t>
          </a:r>
          <a:r>
            <a:rPr lang="zh-TW" altLang="en-US" sz="1200" b="1" kern="1200" dirty="0"/>
            <a:t>處</a:t>
          </a:r>
          <a:r>
            <a:rPr lang="en-US" altLang="zh-TW" sz="1200" b="1" kern="1200" dirty="0"/>
            <a:t>(</a:t>
          </a:r>
          <a:r>
            <a:rPr lang="zh-TW" altLang="en-US" sz="1200" b="1" kern="1200" dirty="0"/>
            <a:t>不含教育、人事、政風</a:t>
          </a:r>
          <a:r>
            <a:rPr lang="en-US" altLang="zh-TW" sz="1200" b="1" kern="1200" dirty="0"/>
            <a:t>)</a:t>
          </a:r>
          <a:r>
            <a:rPr lang="zh-TW" altLang="en-US" sz="1200" b="1" kern="1200" dirty="0"/>
            <a:t>暨一級機關</a:t>
          </a:r>
          <a:r>
            <a:rPr lang="en-US" altLang="zh-TW" sz="1200" b="1" kern="1200" dirty="0"/>
            <a:t>(</a:t>
          </a:r>
          <a:r>
            <a:rPr lang="zh-TW" altLang="en-US" sz="1200" b="1" kern="1200" dirty="0"/>
            <a:t>環資局、地政局、財政稅務局</a:t>
          </a:r>
          <a:r>
            <a:rPr lang="en-US" altLang="zh-TW" sz="1200" b="1" kern="1200" dirty="0"/>
            <a:t>)</a:t>
          </a:r>
          <a:endParaRPr lang="zh-TW" altLang="en-US" sz="1200" b="1" kern="1200" dirty="0"/>
        </a:p>
      </dsp:txBody>
      <dsp:txXfrm>
        <a:off x="4013" y="2873004"/>
        <a:ext cx="2737076" cy="640247"/>
      </dsp:txXfrm>
    </dsp:sp>
    <dsp:sp modelId="{7DD087F2-F227-4AC7-B016-72C906CAEEC7}">
      <dsp:nvSpPr>
        <dsp:cNvPr id="0" name=""/>
        <dsp:cNvSpPr/>
      </dsp:nvSpPr>
      <dsp:spPr>
        <a:xfrm>
          <a:off x="2741089" y="2873004"/>
          <a:ext cx="2737076" cy="640247"/>
        </a:xfrm>
        <a:prstGeom prst="rect">
          <a:avLst/>
        </a:prstGeom>
        <a:solidFill>
          <a:schemeClr val="accent5">
            <a:tint val="40000"/>
            <a:alpha val="90000"/>
            <a:hueOff val="-7052449"/>
            <a:satOff val="13276"/>
            <a:lumOff val="200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1" kern="1200" dirty="0"/>
            <a:t>專員、技正、秘書→副處長、副局</a:t>
          </a:r>
          <a:r>
            <a:rPr lang="zh-TW" altLang="en-US" sz="1400" b="1" kern="1200" dirty="0"/>
            <a:t>長</a:t>
          </a:r>
        </a:p>
      </dsp:txBody>
      <dsp:txXfrm>
        <a:off x="2741089" y="2873004"/>
        <a:ext cx="2737076" cy="640247"/>
      </dsp:txXfrm>
    </dsp:sp>
    <dsp:sp modelId="{86CA515E-9F95-4955-BF0F-BFE5348A85E7}">
      <dsp:nvSpPr>
        <dsp:cNvPr id="0" name=""/>
        <dsp:cNvSpPr/>
      </dsp:nvSpPr>
      <dsp:spPr>
        <a:xfrm>
          <a:off x="5478166" y="2873004"/>
          <a:ext cx="2737076" cy="640247"/>
        </a:xfrm>
        <a:prstGeom prst="rect">
          <a:avLst/>
        </a:prstGeom>
        <a:solidFill>
          <a:schemeClr val="accent5">
            <a:tint val="40000"/>
            <a:alpha val="90000"/>
            <a:hueOff val="-8815561"/>
            <a:satOff val="16595"/>
            <a:lumOff val="251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200" b="1" kern="1200" dirty="0"/>
            <a:t>專員、技正、秘書</a:t>
          </a:r>
          <a:r>
            <a:rPr lang="en-US" altLang="zh-TW" sz="1200" b="1" kern="1200" dirty="0"/>
            <a:t>(</a:t>
          </a:r>
          <a:r>
            <a:rPr lang="zh-TW" altLang="en-US" sz="1200" b="1" kern="1200" dirty="0"/>
            <a:t>第</a:t>
          </a:r>
          <a:r>
            <a:rPr lang="en-US" altLang="zh-TW" sz="1200" b="1" kern="1200" dirty="0"/>
            <a:t>8</a:t>
          </a:r>
          <a:r>
            <a:rPr lang="zh-TW" altLang="en-US" sz="1200" b="1" kern="1200" dirty="0"/>
            <a:t>職等至第</a:t>
          </a:r>
          <a:r>
            <a:rPr lang="en-US" altLang="zh-TW" sz="1200" b="1" kern="1200" dirty="0"/>
            <a:t>9</a:t>
          </a:r>
          <a:r>
            <a:rPr lang="zh-TW" altLang="en-US" sz="1200" b="1" kern="1200" dirty="0"/>
            <a:t>職等</a:t>
          </a:r>
          <a:r>
            <a:rPr lang="en-US" altLang="zh-TW" sz="1200" b="1" kern="1200" dirty="0"/>
            <a:t>)</a:t>
          </a:r>
          <a:r>
            <a:rPr lang="zh-TW" altLang="en-US" sz="1200" b="1" kern="1200" dirty="0"/>
            <a:t>→副局</a:t>
          </a:r>
          <a:r>
            <a:rPr lang="en-US" altLang="zh-TW" sz="1200" b="1" kern="1200" dirty="0"/>
            <a:t>(</a:t>
          </a:r>
          <a:r>
            <a:rPr lang="zh-TW" altLang="en-US" sz="1200" b="1" kern="1200" dirty="0"/>
            <a:t>處</a:t>
          </a:r>
          <a:r>
            <a:rPr lang="en-US" altLang="zh-TW" sz="1200" b="1" kern="1200" dirty="0"/>
            <a:t>)</a:t>
          </a:r>
          <a:r>
            <a:rPr lang="zh-TW" altLang="en-US" sz="1200" b="1" kern="1200" dirty="0"/>
            <a:t>長</a:t>
          </a:r>
          <a:r>
            <a:rPr lang="en-US" altLang="zh-TW" sz="1200" b="1" kern="1200" dirty="0"/>
            <a:t>(</a:t>
          </a:r>
          <a:r>
            <a:rPr lang="zh-TW" altLang="en-US" sz="1200" b="1" kern="1200" dirty="0"/>
            <a:t>薦任第</a:t>
          </a:r>
          <a:r>
            <a:rPr lang="en-US" altLang="zh-TW" sz="1200" b="1" kern="1200" dirty="0"/>
            <a:t>9</a:t>
          </a:r>
          <a:r>
            <a:rPr lang="zh-TW" altLang="en-US" sz="1200" b="1" kern="1200" dirty="0"/>
            <a:t>職等至簡任第</a:t>
          </a:r>
          <a:r>
            <a:rPr lang="en-US" altLang="zh-TW" sz="1200" b="1" kern="1200" dirty="0"/>
            <a:t>10</a:t>
          </a:r>
          <a:r>
            <a:rPr lang="zh-TW" altLang="en-US" sz="1200" b="1" kern="1200" dirty="0"/>
            <a:t>職等</a:t>
          </a:r>
          <a:r>
            <a:rPr lang="en-US" altLang="zh-TW" sz="1200" b="1" kern="1200" dirty="0"/>
            <a:t>)</a:t>
          </a:r>
          <a:endParaRPr lang="zh-TW" altLang="en-US" sz="1200" b="1" kern="1200" dirty="0"/>
        </a:p>
      </dsp:txBody>
      <dsp:txXfrm>
        <a:off x="5478166" y="2873004"/>
        <a:ext cx="2737076" cy="640247"/>
      </dsp:txXfrm>
    </dsp:sp>
    <dsp:sp modelId="{C1592BF7-01FD-46E1-9E27-D897C91F47D3}">
      <dsp:nvSpPr>
        <dsp:cNvPr id="0" name=""/>
        <dsp:cNvSpPr/>
      </dsp:nvSpPr>
      <dsp:spPr>
        <a:xfrm rot="10800000">
          <a:off x="0" y="996"/>
          <a:ext cx="8219256" cy="2141297"/>
        </a:xfrm>
        <a:prstGeom prst="upArrowCallout">
          <a:avLst/>
        </a:prstGeom>
        <a:gradFill rotWithShape="0">
          <a:gsLst>
            <a:gs pos="0">
              <a:schemeClr val="accent5">
                <a:hueOff val="-14019298"/>
                <a:satOff val="20613"/>
                <a:lumOff val="17647"/>
                <a:alphaOff val="0"/>
                <a:shade val="45000"/>
                <a:satMod val="155000"/>
              </a:schemeClr>
            </a:gs>
            <a:gs pos="60000">
              <a:schemeClr val="accent5">
                <a:hueOff val="-14019298"/>
                <a:satOff val="20613"/>
                <a:lumOff val="17647"/>
                <a:alphaOff val="0"/>
                <a:shade val="95000"/>
                <a:satMod val="150000"/>
              </a:schemeClr>
            </a:gs>
            <a:gs pos="100000">
              <a:schemeClr val="accent5">
                <a:hueOff val="-14019298"/>
                <a:satOff val="20613"/>
                <a:lumOff val="17647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100" b="1" kern="1200" dirty="0"/>
            <a:t>考試院通過職等調整案─機關修編</a:t>
          </a:r>
          <a:r>
            <a:rPr lang="en-US" altLang="zh-TW" sz="2100" b="1" kern="1200" dirty="0"/>
            <a:t>(107</a:t>
          </a:r>
          <a:r>
            <a:rPr lang="zh-TW" altLang="en-US" sz="2100" b="1" kern="1200" dirty="0"/>
            <a:t>年</a:t>
          </a:r>
          <a:r>
            <a:rPr lang="en-US" altLang="zh-TW" sz="2100" b="1" kern="1200" dirty="0"/>
            <a:t>7</a:t>
          </a:r>
          <a:r>
            <a:rPr lang="zh-TW" altLang="en-US" sz="2100" b="1" kern="1200" dirty="0"/>
            <a:t>月</a:t>
          </a:r>
          <a:r>
            <a:rPr lang="en-US" altLang="zh-TW" sz="2100" b="1" kern="1200" dirty="0"/>
            <a:t>16</a:t>
          </a:r>
          <a:r>
            <a:rPr lang="zh-TW" altLang="en-US" sz="2100" b="1" kern="1200" dirty="0"/>
            <a:t>日生效</a:t>
          </a:r>
          <a:r>
            <a:rPr lang="en-US" altLang="zh-TW" sz="2100" b="1" kern="1200" dirty="0"/>
            <a:t>)</a:t>
          </a:r>
          <a:endParaRPr lang="zh-TW" altLang="en-US" sz="2100" b="1" kern="1200" dirty="0"/>
        </a:p>
      </dsp:txBody>
      <dsp:txXfrm rot="-10800000">
        <a:off x="0" y="996"/>
        <a:ext cx="8219256" cy="751595"/>
      </dsp:txXfrm>
    </dsp:sp>
    <dsp:sp modelId="{91A57EF3-B1AA-4C1F-B8D0-59136D75E54F}">
      <dsp:nvSpPr>
        <dsp:cNvPr id="0" name=""/>
        <dsp:cNvSpPr/>
      </dsp:nvSpPr>
      <dsp:spPr>
        <a:xfrm>
          <a:off x="72002" y="738537"/>
          <a:ext cx="2737076" cy="640247"/>
        </a:xfrm>
        <a:prstGeom prst="rect">
          <a:avLst/>
        </a:prstGeom>
        <a:solidFill>
          <a:schemeClr val="accent5">
            <a:tint val="40000"/>
            <a:alpha val="90000"/>
            <a:hueOff val="-10578673"/>
            <a:satOff val="19914"/>
            <a:lumOff val="3012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1" kern="1200" dirty="0"/>
            <a:t>一級機關副首長及本府一級單位科長職等調整</a:t>
          </a:r>
        </a:p>
      </dsp:txBody>
      <dsp:txXfrm>
        <a:off x="72002" y="738537"/>
        <a:ext cx="2737076" cy="640247"/>
      </dsp:txXfrm>
    </dsp:sp>
    <dsp:sp modelId="{FC735A42-6E1B-4251-B665-501B225023D5}">
      <dsp:nvSpPr>
        <dsp:cNvPr id="0" name=""/>
        <dsp:cNvSpPr/>
      </dsp:nvSpPr>
      <dsp:spPr>
        <a:xfrm>
          <a:off x="2741089" y="752591"/>
          <a:ext cx="2737076" cy="640247"/>
        </a:xfrm>
        <a:prstGeom prst="rect">
          <a:avLst/>
        </a:prstGeom>
        <a:solidFill>
          <a:schemeClr val="accent5">
            <a:tint val="40000"/>
            <a:alpha val="90000"/>
            <a:hueOff val="-12341785"/>
            <a:satOff val="23233"/>
            <a:lumOff val="351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b="1" kern="1200" dirty="0"/>
            <a:t>副處</a:t>
          </a:r>
          <a:r>
            <a:rPr lang="en-US" altLang="zh-TW" sz="1400" b="1" kern="1200" dirty="0"/>
            <a:t>(</a:t>
          </a:r>
          <a:r>
            <a:rPr lang="zh-TW" altLang="en-US" sz="1400" b="1" kern="1200" dirty="0"/>
            <a:t>局</a:t>
          </a:r>
          <a:r>
            <a:rPr lang="en-US" altLang="zh-TW" sz="1400" b="1" kern="1200" dirty="0"/>
            <a:t>)</a:t>
          </a:r>
          <a:r>
            <a:rPr lang="zh-TW" altLang="en-US" sz="1400" b="1" kern="1200" dirty="0"/>
            <a:t>長→薦任第</a:t>
          </a:r>
          <a:r>
            <a:rPr lang="en-US" altLang="zh-TW" sz="1400" b="1" kern="1200" dirty="0"/>
            <a:t>9</a:t>
          </a:r>
          <a:r>
            <a:rPr lang="zh-TW" altLang="en-US" sz="1400" b="1" kern="1200" dirty="0"/>
            <a:t>職等→薦任第</a:t>
          </a:r>
          <a:r>
            <a:rPr lang="en-US" altLang="zh-TW" sz="1400" b="1" kern="1200" dirty="0"/>
            <a:t>9</a:t>
          </a:r>
          <a:r>
            <a:rPr lang="zh-TW" altLang="en-US" sz="1400" b="1" kern="1200" dirty="0"/>
            <a:t>職等至簡任第</a:t>
          </a:r>
          <a:r>
            <a:rPr lang="en-US" altLang="zh-TW" sz="1400" b="1" kern="1200" dirty="0"/>
            <a:t>10</a:t>
          </a:r>
          <a:r>
            <a:rPr lang="zh-TW" altLang="en-US" sz="1400" b="1" kern="1200" dirty="0"/>
            <a:t>職等</a:t>
          </a:r>
        </a:p>
      </dsp:txBody>
      <dsp:txXfrm>
        <a:off x="2741089" y="752591"/>
        <a:ext cx="2737076" cy="640247"/>
      </dsp:txXfrm>
    </dsp:sp>
    <dsp:sp modelId="{32969438-0242-4C07-8F2E-2D9112A74543}">
      <dsp:nvSpPr>
        <dsp:cNvPr id="0" name=""/>
        <dsp:cNvSpPr/>
      </dsp:nvSpPr>
      <dsp:spPr>
        <a:xfrm>
          <a:off x="5478166" y="752591"/>
          <a:ext cx="2737076" cy="640247"/>
        </a:xfrm>
        <a:prstGeom prst="rect">
          <a:avLst/>
        </a:prstGeom>
        <a:solidFill>
          <a:schemeClr val="accent5">
            <a:tint val="40000"/>
            <a:alpha val="90000"/>
            <a:hueOff val="-14104897"/>
            <a:satOff val="26552"/>
            <a:lumOff val="4016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1" kern="1200" dirty="0"/>
            <a:t>科長→薦任第</a:t>
          </a:r>
          <a:r>
            <a:rPr lang="en-US" altLang="zh-TW" sz="1600" b="1" kern="1200" dirty="0"/>
            <a:t>8</a:t>
          </a:r>
          <a:r>
            <a:rPr lang="zh-TW" altLang="en-US" sz="1600" b="1" kern="1200" dirty="0"/>
            <a:t>職等→薦任第</a:t>
          </a:r>
          <a:r>
            <a:rPr lang="en-US" altLang="zh-TW" sz="1600" b="1" kern="1200" dirty="0"/>
            <a:t>8</a:t>
          </a:r>
          <a:r>
            <a:rPr lang="zh-TW" altLang="en-US" sz="1600" b="1" kern="1200" dirty="0"/>
            <a:t>職等至第</a:t>
          </a:r>
          <a:r>
            <a:rPr lang="en-US" altLang="zh-TW" sz="1600" b="1" kern="1200" dirty="0"/>
            <a:t>9</a:t>
          </a:r>
          <a:r>
            <a:rPr lang="zh-TW" altLang="en-US" sz="1600" b="1" kern="1200" dirty="0"/>
            <a:t>職等</a:t>
          </a:r>
        </a:p>
      </dsp:txBody>
      <dsp:txXfrm>
        <a:off x="5478166" y="752591"/>
        <a:ext cx="2737076" cy="64024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1924FA-4773-481A-B401-CECE9ABFB186}">
      <dsp:nvSpPr>
        <dsp:cNvPr id="0" name=""/>
        <dsp:cNvSpPr/>
      </dsp:nvSpPr>
      <dsp:spPr>
        <a:xfrm>
          <a:off x="0" y="383035"/>
          <a:ext cx="818356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33A8F9-7156-4924-9824-65F34B063AA1}">
      <dsp:nvSpPr>
        <dsp:cNvPr id="0" name=""/>
        <dsp:cNvSpPr/>
      </dsp:nvSpPr>
      <dsp:spPr>
        <a:xfrm>
          <a:off x="409178" y="14035"/>
          <a:ext cx="5728493" cy="7380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523" tIns="0" rIns="216523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調查翌年預算員額之人員類別</a:t>
          </a:r>
        </a:p>
      </dsp:txBody>
      <dsp:txXfrm>
        <a:off x="445204" y="50061"/>
        <a:ext cx="5656441" cy="665948"/>
      </dsp:txXfrm>
    </dsp:sp>
    <dsp:sp modelId="{7CC6F728-BFAC-435E-9A45-E10211F75ED9}">
      <dsp:nvSpPr>
        <dsp:cNvPr id="0" name=""/>
        <dsp:cNvSpPr/>
      </dsp:nvSpPr>
      <dsp:spPr>
        <a:xfrm>
          <a:off x="0" y="1517035"/>
          <a:ext cx="818356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C1AAD3-A054-4F5F-983F-1A589DAAD0A2}">
      <dsp:nvSpPr>
        <dsp:cNvPr id="0" name=""/>
        <dsp:cNvSpPr/>
      </dsp:nvSpPr>
      <dsp:spPr>
        <a:xfrm>
          <a:off x="409178" y="1148035"/>
          <a:ext cx="5728493" cy="738000"/>
        </a:xfrm>
        <a:prstGeom prst="roundRect">
          <a:avLst/>
        </a:prstGeom>
        <a:solidFill>
          <a:schemeClr val="accent5">
            <a:hueOff val="-3504825"/>
            <a:satOff val="5153"/>
            <a:lumOff val="4412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523" tIns="0" rIns="216523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預算員額之人數統計</a:t>
          </a:r>
        </a:p>
      </dsp:txBody>
      <dsp:txXfrm>
        <a:off x="445204" y="1184061"/>
        <a:ext cx="5656441" cy="665948"/>
      </dsp:txXfrm>
    </dsp:sp>
    <dsp:sp modelId="{B9BD9181-26FF-4C9D-B4DC-8E6695E92323}">
      <dsp:nvSpPr>
        <dsp:cNvPr id="0" name=""/>
        <dsp:cNvSpPr/>
      </dsp:nvSpPr>
      <dsp:spPr>
        <a:xfrm>
          <a:off x="0" y="2651035"/>
          <a:ext cx="818356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21FAD4-8FBD-4684-94BC-9C16E45E44F1}">
      <dsp:nvSpPr>
        <dsp:cNvPr id="0" name=""/>
        <dsp:cNvSpPr/>
      </dsp:nvSpPr>
      <dsp:spPr>
        <a:xfrm>
          <a:off x="409178" y="2282035"/>
          <a:ext cx="5728493" cy="738000"/>
        </a:xfrm>
        <a:prstGeom prst="roundRect">
          <a:avLst/>
        </a:prstGeom>
        <a:solidFill>
          <a:schemeClr val="accent5">
            <a:hueOff val="-7009649"/>
            <a:satOff val="10306"/>
            <a:lumOff val="8824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523" tIns="0" rIns="216523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預算員額報送之時效</a:t>
          </a:r>
        </a:p>
      </dsp:txBody>
      <dsp:txXfrm>
        <a:off x="445204" y="2318061"/>
        <a:ext cx="5656441" cy="665948"/>
      </dsp:txXfrm>
    </dsp:sp>
    <dsp:sp modelId="{3EDB7BEE-E961-43EF-BA7C-D4F7872160E1}">
      <dsp:nvSpPr>
        <dsp:cNvPr id="0" name=""/>
        <dsp:cNvSpPr/>
      </dsp:nvSpPr>
      <dsp:spPr>
        <a:xfrm>
          <a:off x="0" y="3785035"/>
          <a:ext cx="818356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26EB55-FAF0-4526-87D4-C7203C8EB03A}">
      <dsp:nvSpPr>
        <dsp:cNvPr id="0" name=""/>
        <dsp:cNvSpPr/>
      </dsp:nvSpPr>
      <dsp:spPr>
        <a:xfrm>
          <a:off x="409178" y="3416035"/>
          <a:ext cx="5728493" cy="738000"/>
        </a:xfrm>
        <a:prstGeom prst="roundRect">
          <a:avLst/>
        </a:prstGeom>
        <a:solidFill>
          <a:schemeClr val="accent5">
            <a:hueOff val="-10514474"/>
            <a:satOff val="15460"/>
            <a:lumOff val="13235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523" tIns="0" rIns="216523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調查預算員額之正確性</a:t>
          </a:r>
        </a:p>
      </dsp:txBody>
      <dsp:txXfrm>
        <a:off x="445204" y="3452061"/>
        <a:ext cx="5656441" cy="665948"/>
      </dsp:txXfrm>
    </dsp:sp>
    <dsp:sp modelId="{4841D5E6-49F3-445B-908E-04F8C5160452}">
      <dsp:nvSpPr>
        <dsp:cNvPr id="0" name=""/>
        <dsp:cNvSpPr/>
      </dsp:nvSpPr>
      <dsp:spPr>
        <a:xfrm>
          <a:off x="0" y="4919035"/>
          <a:ext cx="818356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5CDF54-90F0-4F3B-9CC8-768DE89F2B47}">
      <dsp:nvSpPr>
        <dsp:cNvPr id="0" name=""/>
        <dsp:cNvSpPr/>
      </dsp:nvSpPr>
      <dsp:spPr>
        <a:xfrm>
          <a:off x="409178" y="4550035"/>
          <a:ext cx="5728493" cy="738000"/>
        </a:xfrm>
        <a:prstGeom prst="roundRect">
          <a:avLst/>
        </a:prstGeom>
        <a:solidFill>
          <a:schemeClr val="accent5">
            <a:hueOff val="-14019298"/>
            <a:satOff val="20613"/>
            <a:lumOff val="17647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523" tIns="0" rIns="216523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年度中增加人員簽會及報府</a:t>
          </a:r>
        </a:p>
      </dsp:txBody>
      <dsp:txXfrm>
        <a:off x="445204" y="4586061"/>
        <a:ext cx="5656441" cy="6659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EE356A-6F41-4323-BB6D-E290B3584DE4}">
      <dsp:nvSpPr>
        <dsp:cNvPr id="0" name=""/>
        <dsp:cNvSpPr/>
      </dsp:nvSpPr>
      <dsp:spPr>
        <a:xfrm>
          <a:off x="4950883" y="3384371"/>
          <a:ext cx="3232678" cy="17343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346199"/>
              <a:satOff val="13742"/>
              <a:lumOff val="11765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地方經費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中央經費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中央、地方配合款</a:t>
          </a:r>
        </a:p>
      </dsp:txBody>
      <dsp:txXfrm>
        <a:off x="5958783" y="3856046"/>
        <a:ext cx="2186681" cy="1224540"/>
      </dsp:txXfrm>
    </dsp:sp>
    <dsp:sp modelId="{405715CC-9D44-4EF7-8744-A57B2058E6E5}">
      <dsp:nvSpPr>
        <dsp:cNvPr id="0" name=""/>
        <dsp:cNvSpPr/>
      </dsp:nvSpPr>
      <dsp:spPr>
        <a:xfrm>
          <a:off x="360033" y="3672405"/>
          <a:ext cx="2677344" cy="17343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4019298"/>
              <a:satOff val="20613"/>
              <a:lumOff val="17647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用人計畫報府核備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編列預算</a:t>
          </a:r>
        </a:p>
      </dsp:txBody>
      <dsp:txXfrm>
        <a:off x="398130" y="4144080"/>
        <a:ext cx="1797946" cy="1224540"/>
      </dsp:txXfrm>
    </dsp:sp>
    <dsp:sp modelId="{EB6DBB17-6651-4A47-9F87-81236DDA6974}">
      <dsp:nvSpPr>
        <dsp:cNvPr id="0" name=""/>
        <dsp:cNvSpPr/>
      </dsp:nvSpPr>
      <dsp:spPr>
        <a:xfrm>
          <a:off x="5472606" y="0"/>
          <a:ext cx="2677344" cy="17343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673100"/>
              <a:satOff val="6871"/>
              <a:lumOff val="5882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現有員額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控管員額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技工友</a:t>
          </a:r>
        </a:p>
      </dsp:txBody>
      <dsp:txXfrm>
        <a:off x="6313906" y="38097"/>
        <a:ext cx="1797946" cy="1224540"/>
      </dsp:txXfrm>
    </dsp:sp>
    <dsp:sp modelId="{876746A2-A128-4229-908B-E66352345515}">
      <dsp:nvSpPr>
        <dsp:cNvPr id="0" name=""/>
        <dsp:cNvSpPr/>
      </dsp:nvSpPr>
      <dsp:spPr>
        <a:xfrm>
          <a:off x="430126" y="0"/>
          <a:ext cx="2677344" cy="17343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編制表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編制表末備註</a:t>
          </a:r>
        </a:p>
      </dsp:txBody>
      <dsp:txXfrm>
        <a:off x="468223" y="38097"/>
        <a:ext cx="1797946" cy="1224540"/>
      </dsp:txXfrm>
    </dsp:sp>
    <dsp:sp modelId="{DEE4E800-C0C6-47DF-8BFD-B5523A3DE64B}">
      <dsp:nvSpPr>
        <dsp:cNvPr id="0" name=""/>
        <dsp:cNvSpPr/>
      </dsp:nvSpPr>
      <dsp:spPr>
        <a:xfrm>
          <a:off x="1692509" y="306483"/>
          <a:ext cx="2346740" cy="2346740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編制員額</a:t>
          </a:r>
        </a:p>
      </dsp:txBody>
      <dsp:txXfrm>
        <a:off x="2379853" y="993827"/>
        <a:ext cx="1659396" cy="1659396"/>
      </dsp:txXfrm>
    </dsp:sp>
    <dsp:sp modelId="{4C6A7B78-9254-40B8-980B-3BA822ED6BE5}">
      <dsp:nvSpPr>
        <dsp:cNvPr id="0" name=""/>
        <dsp:cNvSpPr/>
      </dsp:nvSpPr>
      <dsp:spPr>
        <a:xfrm rot="5400000">
          <a:off x="4145978" y="308924"/>
          <a:ext cx="2346740" cy="2346740"/>
        </a:xfrm>
        <a:prstGeom prst="pieWedge">
          <a:avLst/>
        </a:prstGeom>
        <a:gradFill rotWithShape="0">
          <a:gsLst>
            <a:gs pos="0">
              <a:schemeClr val="accent5">
                <a:hueOff val="-4673100"/>
                <a:satOff val="6871"/>
                <a:lumOff val="5882"/>
                <a:alphaOff val="0"/>
                <a:shade val="45000"/>
                <a:satMod val="155000"/>
              </a:schemeClr>
            </a:gs>
            <a:gs pos="60000">
              <a:schemeClr val="accent5">
                <a:hueOff val="-4673100"/>
                <a:satOff val="6871"/>
                <a:lumOff val="5882"/>
                <a:alphaOff val="0"/>
                <a:shade val="95000"/>
                <a:satMod val="150000"/>
              </a:schemeClr>
            </a:gs>
            <a:gs pos="100000">
              <a:schemeClr val="accent5">
                <a:hueOff val="-4673100"/>
                <a:satOff val="6871"/>
                <a:lumOff val="5882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預算員額</a:t>
          </a:r>
        </a:p>
      </dsp:txBody>
      <dsp:txXfrm rot="-5400000">
        <a:off x="4145978" y="996268"/>
        <a:ext cx="1659396" cy="1659396"/>
      </dsp:txXfrm>
    </dsp:sp>
    <dsp:sp modelId="{85696BCE-134F-445A-A842-2A53D2D5FFA8}">
      <dsp:nvSpPr>
        <dsp:cNvPr id="0" name=""/>
        <dsp:cNvSpPr/>
      </dsp:nvSpPr>
      <dsp:spPr>
        <a:xfrm rot="10800000">
          <a:off x="4145978" y="2764059"/>
          <a:ext cx="2346740" cy="2346740"/>
        </a:xfrm>
        <a:prstGeom prst="pieWedge">
          <a:avLst/>
        </a:prstGeom>
        <a:gradFill rotWithShape="0">
          <a:gsLst>
            <a:gs pos="0">
              <a:schemeClr val="accent5">
                <a:hueOff val="-9346199"/>
                <a:satOff val="13742"/>
                <a:lumOff val="11765"/>
                <a:alphaOff val="0"/>
                <a:shade val="45000"/>
                <a:satMod val="155000"/>
              </a:schemeClr>
            </a:gs>
            <a:gs pos="60000">
              <a:schemeClr val="accent5">
                <a:hueOff val="-9346199"/>
                <a:satOff val="13742"/>
                <a:lumOff val="11765"/>
                <a:alphaOff val="0"/>
                <a:shade val="95000"/>
                <a:satMod val="150000"/>
              </a:schemeClr>
            </a:gs>
            <a:gs pos="100000">
              <a:schemeClr val="accent5">
                <a:hueOff val="-9346199"/>
                <a:satOff val="13742"/>
                <a:lumOff val="11765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臨時人員</a:t>
          </a:r>
        </a:p>
      </dsp:txBody>
      <dsp:txXfrm rot="10800000">
        <a:off x="4145978" y="2764059"/>
        <a:ext cx="1659396" cy="1659396"/>
      </dsp:txXfrm>
    </dsp:sp>
    <dsp:sp modelId="{A70DE57C-C509-481F-9D00-59E2D7F47C99}">
      <dsp:nvSpPr>
        <dsp:cNvPr id="0" name=""/>
        <dsp:cNvSpPr/>
      </dsp:nvSpPr>
      <dsp:spPr>
        <a:xfrm rot="16200000">
          <a:off x="1692509" y="2826764"/>
          <a:ext cx="2346740" cy="2346740"/>
        </a:xfrm>
        <a:prstGeom prst="pieWedge">
          <a:avLst/>
        </a:prstGeom>
        <a:gradFill rotWithShape="0">
          <a:gsLst>
            <a:gs pos="0">
              <a:schemeClr val="accent5">
                <a:hueOff val="-14019298"/>
                <a:satOff val="20613"/>
                <a:lumOff val="17647"/>
                <a:alphaOff val="0"/>
                <a:shade val="45000"/>
                <a:satMod val="155000"/>
              </a:schemeClr>
            </a:gs>
            <a:gs pos="60000">
              <a:schemeClr val="accent5">
                <a:hueOff val="-14019298"/>
                <a:satOff val="20613"/>
                <a:lumOff val="17647"/>
                <a:alphaOff val="0"/>
                <a:shade val="95000"/>
                <a:satMod val="150000"/>
              </a:schemeClr>
            </a:gs>
            <a:gs pos="100000">
              <a:schemeClr val="accent5">
                <a:hueOff val="-14019298"/>
                <a:satOff val="20613"/>
                <a:lumOff val="17647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約</a:t>
          </a:r>
          <a:r>
            <a:rPr lang="en-US" altLang="zh-TW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聘</a:t>
          </a:r>
          <a:r>
            <a:rPr lang="en-US" altLang="zh-TW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r>
            <a:rPr lang="zh-TW" altLang="en-US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僱人員</a:t>
          </a:r>
        </a:p>
      </dsp:txBody>
      <dsp:txXfrm rot="5400000">
        <a:off x="2379853" y="2826764"/>
        <a:ext cx="1659396" cy="1659396"/>
      </dsp:txXfrm>
    </dsp:sp>
    <dsp:sp modelId="{C8FEC642-4F6B-4702-BA15-3A687C29A301}">
      <dsp:nvSpPr>
        <dsp:cNvPr id="0" name=""/>
        <dsp:cNvSpPr/>
      </dsp:nvSpPr>
      <dsp:spPr>
        <a:xfrm>
          <a:off x="3686656" y="2222087"/>
          <a:ext cx="810248" cy="704564"/>
        </a:xfrm>
        <a:prstGeom prst="circularArrow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5">
                <a:tint val="4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8EC957E4-C295-493F-A5F1-15D54D2DD22D}">
      <dsp:nvSpPr>
        <dsp:cNvPr id="0" name=""/>
        <dsp:cNvSpPr/>
      </dsp:nvSpPr>
      <dsp:spPr>
        <a:xfrm rot="10800000">
          <a:off x="3686656" y="2493073"/>
          <a:ext cx="810248" cy="704564"/>
        </a:xfrm>
        <a:prstGeom prst="circularArrow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5">
                <a:tint val="4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332544-E53A-468B-8C4A-0C9C63E7E5F8}">
      <dsp:nvSpPr>
        <dsp:cNvPr id="0" name=""/>
        <dsp:cNvSpPr/>
      </dsp:nvSpPr>
      <dsp:spPr>
        <a:xfrm rot="5400000">
          <a:off x="4810578" y="-1673078"/>
          <a:ext cx="1508487" cy="5237479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行政機關及學校職工出缺採取不補為原則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人力及員額評鑑檢討作為修編及用人參據</a:t>
          </a:r>
        </a:p>
      </dsp:txBody>
      <dsp:txXfrm rot="-5400000">
        <a:off x="2946082" y="265056"/>
        <a:ext cx="5163841" cy="1361211"/>
      </dsp:txXfrm>
    </dsp:sp>
    <dsp:sp modelId="{EE2EE753-6E25-4755-AE25-B3D5037DF80D}">
      <dsp:nvSpPr>
        <dsp:cNvPr id="0" name=""/>
        <dsp:cNvSpPr/>
      </dsp:nvSpPr>
      <dsp:spPr>
        <a:xfrm>
          <a:off x="0" y="2856"/>
          <a:ext cx="2946082" cy="188560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零成長為原則</a:t>
          </a:r>
        </a:p>
      </dsp:txBody>
      <dsp:txXfrm>
        <a:off x="92048" y="94904"/>
        <a:ext cx="2761986" cy="1701513"/>
      </dsp:txXfrm>
    </dsp:sp>
    <dsp:sp modelId="{4F079DF3-1ABC-4F96-8B10-58837E6F63DA}">
      <dsp:nvSpPr>
        <dsp:cNvPr id="0" name=""/>
        <dsp:cNvSpPr/>
      </dsp:nvSpPr>
      <dsp:spPr>
        <a:xfrm rot="5400000">
          <a:off x="4810578" y="314203"/>
          <a:ext cx="1508487" cy="5237479"/>
        </a:xfrm>
        <a:prstGeom prst="round2SameRect">
          <a:avLst/>
        </a:prstGeom>
        <a:solidFill>
          <a:schemeClr val="accent5">
            <a:tint val="40000"/>
            <a:alpha val="90000"/>
            <a:hueOff val="-7052449"/>
            <a:satOff val="13276"/>
            <a:lumOff val="200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7052449"/>
              <a:satOff val="13276"/>
              <a:lumOff val="2008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約聘僱預算員額超過職員預算員額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5%</a:t>
          </a:r>
          <a:r>
            <a:rPr lang="zh-TW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者</a:t>
          </a:r>
          <a:endParaRPr lang="zh-TW" alt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機關修編後職員預算人數已有較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106</a:t>
          </a:r>
          <a:r>
            <a:rPr lang="zh-TW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年度增加者，現有聘僱人員應相對出缺不補</a:t>
          </a:r>
          <a:r>
            <a:rPr lang="zh-TW" alt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。</a:t>
          </a:r>
        </a:p>
      </dsp:txBody>
      <dsp:txXfrm rot="-5400000">
        <a:off x="2946082" y="2252337"/>
        <a:ext cx="5163841" cy="1361211"/>
      </dsp:txXfrm>
    </dsp:sp>
    <dsp:sp modelId="{C0E8D156-4B86-4173-9AE0-BA86A7496B3F}">
      <dsp:nvSpPr>
        <dsp:cNvPr id="0" name=""/>
        <dsp:cNvSpPr/>
      </dsp:nvSpPr>
      <dsp:spPr>
        <a:xfrm>
          <a:off x="0" y="1982746"/>
          <a:ext cx="2946082" cy="1885609"/>
        </a:xfrm>
        <a:prstGeom prst="roundRect">
          <a:avLst/>
        </a:prstGeom>
        <a:gradFill rotWithShape="0">
          <a:gsLst>
            <a:gs pos="0">
              <a:schemeClr val="accent5">
                <a:hueOff val="-7009649"/>
                <a:satOff val="10306"/>
                <a:lumOff val="8824"/>
                <a:alphaOff val="0"/>
                <a:shade val="45000"/>
                <a:satMod val="155000"/>
              </a:schemeClr>
            </a:gs>
            <a:gs pos="60000">
              <a:schemeClr val="accent5">
                <a:hueOff val="-7009649"/>
                <a:satOff val="10306"/>
                <a:lumOff val="8824"/>
                <a:alphaOff val="0"/>
                <a:shade val="95000"/>
                <a:satMod val="150000"/>
              </a:schemeClr>
            </a:gs>
            <a:gs pos="100000">
              <a:schemeClr val="accent5">
                <a:hueOff val="-7009649"/>
                <a:satOff val="10306"/>
                <a:lumOff val="8824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約聘僱人力</a:t>
          </a:r>
        </a:p>
      </dsp:txBody>
      <dsp:txXfrm>
        <a:off x="92048" y="2074794"/>
        <a:ext cx="2761986" cy="1701513"/>
      </dsp:txXfrm>
    </dsp:sp>
    <dsp:sp modelId="{84DD7F7B-D835-4B3E-BD25-15F4B9E107F9}">
      <dsp:nvSpPr>
        <dsp:cNvPr id="0" name=""/>
        <dsp:cNvSpPr/>
      </dsp:nvSpPr>
      <dsp:spPr>
        <a:xfrm rot="5400000">
          <a:off x="4781117" y="2330417"/>
          <a:ext cx="1508487" cy="5237479"/>
        </a:xfrm>
        <a:prstGeom prst="round2SameRect">
          <a:avLst/>
        </a:prstGeom>
        <a:solidFill>
          <a:schemeClr val="accent5">
            <a:tint val="40000"/>
            <a:alpha val="90000"/>
            <a:hueOff val="-14104897"/>
            <a:satOff val="26552"/>
            <a:lumOff val="4016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4104897"/>
              <a:satOff val="26552"/>
              <a:lumOff val="4016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專案列管各項工程計畫，於計畫完成時，應即由主管機關相對減列其員額。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本機關暨所屬機關人力評鑑後，應配合業務消長在不增加機關總員額前提下，合理調配員額。</a:t>
          </a:r>
        </a:p>
      </dsp:txBody>
      <dsp:txXfrm rot="-5400000">
        <a:off x="2916621" y="4268551"/>
        <a:ext cx="5163841" cy="1361211"/>
      </dsp:txXfrm>
    </dsp:sp>
    <dsp:sp modelId="{F53DC2A8-87B4-4BF1-8A68-3D70E61F8587}">
      <dsp:nvSpPr>
        <dsp:cNvPr id="0" name=""/>
        <dsp:cNvSpPr/>
      </dsp:nvSpPr>
      <dsp:spPr>
        <a:xfrm>
          <a:off x="0" y="3962636"/>
          <a:ext cx="2946082" cy="1885609"/>
        </a:xfrm>
        <a:prstGeom prst="roundRect">
          <a:avLst/>
        </a:prstGeom>
        <a:gradFill rotWithShape="0">
          <a:gsLst>
            <a:gs pos="0">
              <a:schemeClr val="accent5">
                <a:hueOff val="-14019298"/>
                <a:satOff val="20613"/>
                <a:lumOff val="17647"/>
                <a:alphaOff val="0"/>
                <a:shade val="45000"/>
                <a:satMod val="155000"/>
              </a:schemeClr>
            </a:gs>
            <a:gs pos="60000">
              <a:schemeClr val="accent5">
                <a:hueOff val="-14019298"/>
                <a:satOff val="20613"/>
                <a:lumOff val="17647"/>
                <a:alphaOff val="0"/>
                <a:shade val="95000"/>
                <a:satMod val="150000"/>
              </a:schemeClr>
            </a:gs>
            <a:gs pos="100000">
              <a:schemeClr val="accent5">
                <a:hueOff val="-14019298"/>
                <a:satOff val="20613"/>
                <a:lumOff val="17647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員額控管</a:t>
          </a:r>
        </a:p>
      </dsp:txBody>
      <dsp:txXfrm>
        <a:off x="92048" y="4054684"/>
        <a:ext cx="2761986" cy="170151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C31E61-7CBA-4D2B-9247-5D578825CEAD}">
      <dsp:nvSpPr>
        <dsp:cNvPr id="0" name=""/>
        <dsp:cNvSpPr/>
      </dsp:nvSpPr>
      <dsp:spPr>
        <a:xfrm>
          <a:off x="646369" y="2130"/>
          <a:ext cx="6394206" cy="581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rgbClr val="000099"/>
              </a:solidFill>
            </a:rPr>
            <a:t>待聘人力</a:t>
          </a:r>
        </a:p>
      </dsp:txBody>
      <dsp:txXfrm>
        <a:off x="646369" y="2130"/>
        <a:ext cx="6394206" cy="581291"/>
      </dsp:txXfrm>
    </dsp:sp>
    <dsp:sp modelId="{74883CC0-81DB-4AB3-B151-968BA0C4F5CC}">
      <dsp:nvSpPr>
        <dsp:cNvPr id="0" name=""/>
        <dsp:cNvSpPr/>
      </dsp:nvSpPr>
      <dsp:spPr>
        <a:xfrm>
          <a:off x="646369" y="583422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0F3C4A-FD51-49E4-AC44-2389F4471109}">
      <dsp:nvSpPr>
        <dsp:cNvPr id="0" name=""/>
        <dsp:cNvSpPr/>
      </dsp:nvSpPr>
      <dsp:spPr>
        <a:xfrm>
          <a:off x="1545110" y="583422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1E42C1-991F-4643-9A0C-8E817DB8ED99}">
      <dsp:nvSpPr>
        <dsp:cNvPr id="0" name=""/>
        <dsp:cNvSpPr/>
      </dsp:nvSpPr>
      <dsp:spPr>
        <a:xfrm>
          <a:off x="2444562" y="583422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B1379-915F-49E6-BFEA-492102248A31}">
      <dsp:nvSpPr>
        <dsp:cNvPr id="0" name=""/>
        <dsp:cNvSpPr/>
      </dsp:nvSpPr>
      <dsp:spPr>
        <a:xfrm>
          <a:off x="3343303" y="583422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F8CB53-F1E4-4A1D-92CF-3FD4A49CF240}">
      <dsp:nvSpPr>
        <dsp:cNvPr id="0" name=""/>
        <dsp:cNvSpPr/>
      </dsp:nvSpPr>
      <dsp:spPr>
        <a:xfrm>
          <a:off x="4242755" y="583422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0665C5-96A5-40E6-A46F-5594FB59594C}">
      <dsp:nvSpPr>
        <dsp:cNvPr id="0" name=""/>
        <dsp:cNvSpPr/>
      </dsp:nvSpPr>
      <dsp:spPr>
        <a:xfrm>
          <a:off x="5141496" y="583422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07D9FB-0245-417A-A294-AC6787B1F05F}">
      <dsp:nvSpPr>
        <dsp:cNvPr id="0" name=""/>
        <dsp:cNvSpPr/>
      </dsp:nvSpPr>
      <dsp:spPr>
        <a:xfrm>
          <a:off x="6040948" y="583422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317529-7D83-430D-8252-E690C3B44C7D}">
      <dsp:nvSpPr>
        <dsp:cNvPr id="0" name=""/>
        <dsp:cNvSpPr/>
      </dsp:nvSpPr>
      <dsp:spPr>
        <a:xfrm>
          <a:off x="646369" y="701833"/>
          <a:ext cx="6477331" cy="9472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/>
            <a:t>翌年計畫預估待聘人力仍應事先列入員額計算</a:t>
          </a:r>
        </a:p>
      </dsp:txBody>
      <dsp:txXfrm>
        <a:off x="646369" y="701833"/>
        <a:ext cx="6477331" cy="947289"/>
      </dsp:txXfrm>
    </dsp:sp>
    <dsp:sp modelId="{D4C01BCD-7BB3-4F13-8C77-387390B4C286}">
      <dsp:nvSpPr>
        <dsp:cNvPr id="0" name=""/>
        <dsp:cNvSpPr/>
      </dsp:nvSpPr>
      <dsp:spPr>
        <a:xfrm>
          <a:off x="646369" y="1862879"/>
          <a:ext cx="6394206" cy="581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rgbClr val="000099"/>
              </a:solidFill>
            </a:rPr>
            <a:t>扣除人員</a:t>
          </a:r>
        </a:p>
      </dsp:txBody>
      <dsp:txXfrm>
        <a:off x="646369" y="1862879"/>
        <a:ext cx="6394206" cy="581291"/>
      </dsp:txXfrm>
    </dsp:sp>
    <dsp:sp modelId="{F7900F11-6B19-4F10-9AB7-DCEE767FE376}">
      <dsp:nvSpPr>
        <dsp:cNvPr id="0" name=""/>
        <dsp:cNvSpPr/>
      </dsp:nvSpPr>
      <dsp:spPr>
        <a:xfrm>
          <a:off x="646369" y="2444171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4936C4-C323-441E-A4CF-CB59E8C6F7EB}">
      <dsp:nvSpPr>
        <dsp:cNvPr id="0" name=""/>
        <dsp:cNvSpPr/>
      </dsp:nvSpPr>
      <dsp:spPr>
        <a:xfrm>
          <a:off x="1545110" y="2444171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A2DC84-EA5F-4BA6-B3F4-FB07DAF204A4}">
      <dsp:nvSpPr>
        <dsp:cNvPr id="0" name=""/>
        <dsp:cNvSpPr/>
      </dsp:nvSpPr>
      <dsp:spPr>
        <a:xfrm>
          <a:off x="2444562" y="2444171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E0853E-DFAD-402F-80F9-7B47A3A997D2}">
      <dsp:nvSpPr>
        <dsp:cNvPr id="0" name=""/>
        <dsp:cNvSpPr/>
      </dsp:nvSpPr>
      <dsp:spPr>
        <a:xfrm>
          <a:off x="3343303" y="2444171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3EF9CA-0F5D-416F-9A13-948DAD2A45DA}">
      <dsp:nvSpPr>
        <dsp:cNvPr id="0" name=""/>
        <dsp:cNvSpPr/>
      </dsp:nvSpPr>
      <dsp:spPr>
        <a:xfrm>
          <a:off x="4242755" y="2444171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335948-0B9E-42DD-B4BF-2BC56737C2B5}">
      <dsp:nvSpPr>
        <dsp:cNvPr id="0" name=""/>
        <dsp:cNvSpPr/>
      </dsp:nvSpPr>
      <dsp:spPr>
        <a:xfrm>
          <a:off x="5141496" y="2444171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D82333-EA33-4127-8C57-1EAA8CC28E61}">
      <dsp:nvSpPr>
        <dsp:cNvPr id="0" name=""/>
        <dsp:cNvSpPr/>
      </dsp:nvSpPr>
      <dsp:spPr>
        <a:xfrm>
          <a:off x="6040948" y="2444171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A534A9-9E29-4686-9C69-3747ACA99309}">
      <dsp:nvSpPr>
        <dsp:cNvPr id="0" name=""/>
        <dsp:cNvSpPr/>
      </dsp:nvSpPr>
      <dsp:spPr>
        <a:xfrm>
          <a:off x="612363" y="2610742"/>
          <a:ext cx="6477331" cy="9472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/>
            <a:t>正式</a:t>
          </a:r>
          <a:r>
            <a:rPr lang="en-US" altLang="zh-TW" sz="2400" b="1" kern="1200" dirty="0"/>
            <a:t>(</a:t>
          </a:r>
          <a:r>
            <a:rPr lang="zh-TW" altLang="en-US" sz="2400" b="1" kern="1200" dirty="0"/>
            <a:t>代理</a:t>
          </a:r>
          <a:r>
            <a:rPr lang="en-US" altLang="zh-TW" sz="2400" b="1" kern="1200" dirty="0"/>
            <a:t>)</a:t>
          </a:r>
          <a:r>
            <a:rPr lang="zh-TW" altLang="en-US" sz="2400" b="1" kern="1200" dirty="0"/>
            <a:t>教師、幼稚園、教保員、臨時工</a:t>
          </a:r>
          <a:r>
            <a:rPr lang="en-US" altLang="zh-TW" sz="2400" b="1" kern="1200" dirty="0"/>
            <a:t>(</a:t>
          </a:r>
          <a:r>
            <a:rPr lang="zh-TW" altLang="en-US" sz="2400" b="1" kern="1200" dirty="0"/>
            <a:t>按日、按時</a:t>
          </a:r>
          <a:r>
            <a:rPr lang="en-US" altLang="zh-TW" sz="2400" b="1" kern="1200" dirty="0"/>
            <a:t>)</a:t>
          </a:r>
          <a:endParaRPr lang="zh-TW" altLang="en-US" sz="2400" b="1" kern="1200" dirty="0"/>
        </a:p>
      </dsp:txBody>
      <dsp:txXfrm>
        <a:off x="612363" y="2610742"/>
        <a:ext cx="6477331" cy="947289"/>
      </dsp:txXfrm>
    </dsp:sp>
    <dsp:sp modelId="{A2A532D3-3201-4A1E-A5CA-90710088B38A}">
      <dsp:nvSpPr>
        <dsp:cNvPr id="0" name=""/>
        <dsp:cNvSpPr/>
      </dsp:nvSpPr>
      <dsp:spPr>
        <a:xfrm>
          <a:off x="646369" y="3723628"/>
          <a:ext cx="6394206" cy="581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rgbClr val="000099"/>
              </a:solidFill>
            </a:rPr>
            <a:t>編列說明</a:t>
          </a:r>
        </a:p>
      </dsp:txBody>
      <dsp:txXfrm>
        <a:off x="646369" y="3723628"/>
        <a:ext cx="6394206" cy="581291"/>
      </dsp:txXfrm>
    </dsp:sp>
    <dsp:sp modelId="{7ED6E9B9-D8B1-4BA7-BA36-C2F87E1E6FB9}">
      <dsp:nvSpPr>
        <dsp:cNvPr id="0" name=""/>
        <dsp:cNvSpPr/>
      </dsp:nvSpPr>
      <dsp:spPr>
        <a:xfrm>
          <a:off x="646369" y="4304919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42E9CA-C783-4F26-BF60-67D1D1C37D34}">
      <dsp:nvSpPr>
        <dsp:cNvPr id="0" name=""/>
        <dsp:cNvSpPr/>
      </dsp:nvSpPr>
      <dsp:spPr>
        <a:xfrm>
          <a:off x="1545110" y="4304919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00A8DA-7FE3-4CC3-BDC3-DDF0D4F5DA25}">
      <dsp:nvSpPr>
        <dsp:cNvPr id="0" name=""/>
        <dsp:cNvSpPr/>
      </dsp:nvSpPr>
      <dsp:spPr>
        <a:xfrm>
          <a:off x="2444562" y="4304919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4499F5-3E1A-4599-B8D0-78D6031CB726}">
      <dsp:nvSpPr>
        <dsp:cNvPr id="0" name=""/>
        <dsp:cNvSpPr/>
      </dsp:nvSpPr>
      <dsp:spPr>
        <a:xfrm>
          <a:off x="3343303" y="4304919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DE1498-EDAA-41D2-97A6-805681A1D77A}">
      <dsp:nvSpPr>
        <dsp:cNvPr id="0" name=""/>
        <dsp:cNvSpPr/>
      </dsp:nvSpPr>
      <dsp:spPr>
        <a:xfrm>
          <a:off x="4242755" y="4304919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C5E34A-0EBE-4B87-89C9-320CCEF6D8D6}">
      <dsp:nvSpPr>
        <dsp:cNvPr id="0" name=""/>
        <dsp:cNvSpPr/>
      </dsp:nvSpPr>
      <dsp:spPr>
        <a:xfrm>
          <a:off x="5141496" y="4304919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0FC906-AA78-4A1F-953B-0EFD757E7179}">
      <dsp:nvSpPr>
        <dsp:cNvPr id="0" name=""/>
        <dsp:cNvSpPr/>
      </dsp:nvSpPr>
      <dsp:spPr>
        <a:xfrm>
          <a:off x="6040948" y="4304919"/>
          <a:ext cx="1496244" cy="118411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8AF44C-02B7-45E9-BE0A-E67D66214B1C}">
      <dsp:nvSpPr>
        <dsp:cNvPr id="0" name=""/>
        <dsp:cNvSpPr/>
      </dsp:nvSpPr>
      <dsp:spPr>
        <a:xfrm>
          <a:off x="646369" y="4423330"/>
          <a:ext cx="6477331" cy="9472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/>
            <a:t>詳細敘明增加</a:t>
          </a:r>
          <a:r>
            <a:rPr lang="en-US" altLang="zh-TW" sz="2400" b="1" kern="1200" dirty="0"/>
            <a:t>(</a:t>
          </a:r>
          <a:r>
            <a:rPr lang="zh-TW" altLang="en-US" sz="2400" b="1" kern="1200" dirty="0"/>
            <a:t>減少</a:t>
          </a:r>
          <a:r>
            <a:rPr lang="en-US" altLang="zh-TW" sz="2400" b="1" kern="1200" dirty="0"/>
            <a:t>)</a:t>
          </a:r>
          <a:r>
            <a:rPr lang="zh-TW" altLang="en-US" sz="2400" b="1" kern="1200" dirty="0"/>
            <a:t>預算員額之原因及計畫類別及人員姓名</a:t>
          </a:r>
        </a:p>
      </dsp:txBody>
      <dsp:txXfrm>
        <a:off x="646369" y="4423330"/>
        <a:ext cx="6477331" cy="947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5C601-5FA5-4349-92F7-3EA0AEAF1F13}" type="datetimeFigureOut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D7DA95-72E0-4554-89E7-3278EA6719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065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本縣有關公務人員的陞遷調任</a:t>
            </a:r>
            <a:r>
              <a:rPr lang="en-US" altLang="zh-TW" dirty="0"/>
              <a:t>(</a:t>
            </a:r>
            <a:r>
              <a:rPr lang="zh-TW" altLang="en-US" dirty="0"/>
              <a:t>包含辭職</a:t>
            </a:r>
            <a:r>
              <a:rPr lang="en-US" altLang="zh-TW" dirty="0"/>
              <a:t>)</a:t>
            </a:r>
            <a:r>
              <a:rPr lang="zh-TW" altLang="en-US" dirty="0"/>
              <a:t>，人事派免權係屬於縣長，並未授權給各機關單位</a:t>
            </a:r>
            <a:r>
              <a:rPr lang="en-US" altLang="zh-TW" dirty="0"/>
              <a:t>(</a:t>
            </a:r>
            <a:r>
              <a:rPr lang="zh-TW" altLang="en-US" dirty="0"/>
              <a:t>含所屬一、二級機關、學校、事業及醫療機構</a:t>
            </a:r>
            <a:r>
              <a:rPr lang="en-US" altLang="zh-TW" dirty="0"/>
              <a:t>)</a:t>
            </a:r>
            <a:r>
              <a:rPr lang="zh-TW" altLang="en-US" dirty="0"/>
              <a:t>，故有關他機關商調本府暨所屬公務人員，請務必要陳報或會辦至縣府准否同意後辦理，不得逕行發函同意過調，再次重申，請各位同仁切記注意，謝謝。</a:t>
            </a:r>
            <a:r>
              <a:rPr lang="en-US" altLang="zh-TW" dirty="0"/>
              <a:t>(</a:t>
            </a:r>
            <a:r>
              <a:rPr lang="zh-TW" altLang="en-US" dirty="0"/>
              <a:t>環資局范致儒案</a:t>
            </a:r>
            <a:r>
              <a:rPr lang="en-US" altLang="zh-TW" dirty="0"/>
              <a:t>)</a:t>
            </a:r>
            <a:r>
              <a:rPr lang="zh-TW" altLang="en-US" dirty="0"/>
              <a:t>歸系辦理完畢始發派免建議函</a:t>
            </a:r>
            <a:r>
              <a:rPr lang="en-US" altLang="zh-TW" dirty="0"/>
              <a:t>(</a:t>
            </a:r>
            <a:r>
              <a:rPr lang="zh-TW" altLang="en-US" dirty="0"/>
              <a:t>環資局副處長發派</a:t>
            </a:r>
            <a:r>
              <a:rPr lang="en-US" altLang="zh-TW" dirty="0"/>
              <a:t>)</a:t>
            </a:r>
            <a:r>
              <a:rPr lang="zh-TW" altLang="en-US" dirty="0"/>
              <a:t>，不得便宜行事，有些事情不是自己掌握在自己手中，還是要按照程序辦理，以免做白工，減少錯誤機率，花更多時間去修正。</a:t>
            </a:r>
            <a:r>
              <a:rPr lang="en-US" altLang="zh-TW" dirty="0"/>
              <a:t>(</a:t>
            </a:r>
            <a:r>
              <a:rPr lang="zh-TW" altLang="en-US" dirty="0"/>
              <a:t>建議同仁用內部控制程序辦理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D7DA95-72E0-4554-89E7-3278EA671906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9468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留職停薪之態樣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D7DA95-72E0-4554-89E7-3278EA671906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2178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圓角矩形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0" name="副標題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BB0FB-1ECE-4134-9D49-73BEAEEC7648}" type="datetime1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7353B-BE64-45E3-856E-B62F02D145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F717-294B-497B-AB7C-A843DF9E0A84}" type="datetime1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7353B-BE64-45E3-856E-B62F02D145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2D96-E549-4336-B7C0-39C1CFA129C0}" type="datetime1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7353B-BE64-45E3-856E-B62F02D145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9F1C-2627-4E97-B9EE-A7A8520EAEDA}" type="datetime1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7353B-BE64-45E3-856E-B62F02D145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圓角矩形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圓角矩形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B01E-5981-47D9-A4EC-45DF288B4601}" type="datetime1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7353B-BE64-45E3-856E-B62F02D145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9584-CC86-4C5A-A958-AF8AF0A7AE4F}" type="datetime1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7353B-BE64-45E3-856E-B62F02D145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AF67-7035-49F2-B23D-04C6C8A079F5}" type="datetime1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7353B-BE64-45E3-856E-B62F02D145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5AE8-CCA0-418E-BDE9-957B5702168C}" type="datetime1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7353B-BE64-45E3-856E-B62F02D145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E569-10AF-43CC-AAF5-D71302D7AB0E}" type="datetime1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7353B-BE64-45E3-856E-B62F02D145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8178-40E0-4B7E-927E-59FBCEE3BACA}" type="datetime1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7353B-BE64-45E3-856E-B62F02D145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圓角化單一角落矩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2FED-17DB-4CB7-98B9-A72BFAB04BF0}" type="datetime1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7353B-BE64-45E3-856E-B62F02D1459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/>
              <a:t>按一下圖示以新增圖片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圓角矩形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標題版面配置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68F6BBA-88EC-4CDF-93AA-F6F598E4EF22}" type="datetime1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18" name="頁尾版面配置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5F7353B-BE64-45E3-856E-B62F02D145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4653136"/>
            <a:ext cx="8219256" cy="1296144"/>
          </a:xfrm>
        </p:spPr>
        <p:txBody>
          <a:bodyPr>
            <a:noAutofit/>
          </a:bodyPr>
          <a:lstStyle/>
          <a:p>
            <a:pPr algn="r"/>
            <a:br>
              <a:rPr lang="en-US" altLang="zh-TW" sz="4400" dirty="0">
                <a:solidFill>
                  <a:srgbClr val="0000CC"/>
                </a:solidFill>
                <a:effectLst/>
              </a:rPr>
            </a:br>
            <a:r>
              <a:rPr lang="zh-TW" altLang="en-US" sz="3200" dirty="0">
                <a:solidFill>
                  <a:srgbClr val="0000CC"/>
                </a:solidFill>
              </a:rPr>
              <a:t>人事處 組織任免科   陳菁萍</a:t>
            </a:r>
            <a:endParaRPr lang="zh-TW" altLang="en-US" sz="4000" dirty="0">
              <a:solidFill>
                <a:srgbClr val="0000CC"/>
              </a:solidFill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683568" y="764704"/>
            <a:ext cx="8003232" cy="4464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108</a:t>
            </a:r>
            <a:r>
              <a:rPr lang="zh-TW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年人事行政總處兼任兼辦人事業務人員研習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zh-TW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altLang="zh-TW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zh-TW" altLang="zh-TW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人事業務常見問題案例探討</a:t>
            </a:r>
            <a:endParaRPr lang="zh-TW" altLang="en-US" sz="4400" b="1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7353B-BE64-45E3-856E-B62F02D1459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804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912342"/>
              </p:ext>
            </p:extLst>
          </p:nvPr>
        </p:nvGraphicFramePr>
        <p:xfrm>
          <a:off x="503238" y="530225"/>
          <a:ext cx="8183562" cy="5851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7353B-BE64-45E3-856E-B62F02D1459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6221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1211109"/>
              </p:ext>
            </p:extLst>
          </p:nvPr>
        </p:nvGraphicFramePr>
        <p:xfrm>
          <a:off x="503238" y="530225"/>
          <a:ext cx="8183562" cy="549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7353B-BE64-45E3-856E-B62F02D1459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5931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8926834"/>
              </p:ext>
            </p:extLst>
          </p:nvPr>
        </p:nvGraphicFramePr>
        <p:xfrm>
          <a:off x="503238" y="530225"/>
          <a:ext cx="8183562" cy="549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7353B-BE64-45E3-856E-B62F02D1459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1631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7353B-BE64-45E3-856E-B62F02D14594}" type="slidenum">
              <a:rPr lang="zh-TW" altLang="en-US" smtClean="0"/>
              <a:t>13</a:t>
            </a:fld>
            <a:endParaRPr lang="zh-TW" altLang="en-US"/>
          </a:p>
        </p:txBody>
      </p:sp>
      <p:graphicFrame>
        <p:nvGraphicFramePr>
          <p:cNvPr id="13" name="資料庫圖表 12"/>
          <p:cNvGraphicFramePr/>
          <p:nvPr>
            <p:extLst>
              <p:ext uri="{D42A27DB-BD31-4B8C-83A1-F6EECF244321}">
                <p14:modId xmlns:p14="http://schemas.microsoft.com/office/powerpoint/2010/main" val="3796917716"/>
              </p:ext>
            </p:extLst>
          </p:nvPr>
        </p:nvGraphicFramePr>
        <p:xfrm>
          <a:off x="395536" y="476672"/>
          <a:ext cx="828092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25816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980017"/>
              </p:ext>
            </p:extLst>
          </p:nvPr>
        </p:nvGraphicFramePr>
        <p:xfrm>
          <a:off x="467544" y="1196752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7353B-BE64-45E3-856E-B62F02D14594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2568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295772"/>
              </p:ext>
            </p:extLst>
          </p:nvPr>
        </p:nvGraphicFramePr>
        <p:xfrm>
          <a:off x="539750" y="476250"/>
          <a:ext cx="8147050" cy="5649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7353B-BE64-45E3-856E-B62F02D14594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793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39075"/>
              </p:ext>
            </p:extLst>
          </p:nvPr>
        </p:nvGraphicFramePr>
        <p:xfrm>
          <a:off x="611560" y="548680"/>
          <a:ext cx="8183562" cy="5707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7353B-BE64-45E3-856E-B62F02D14594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763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363471"/>
              </p:ext>
            </p:extLst>
          </p:nvPr>
        </p:nvGraphicFramePr>
        <p:xfrm>
          <a:off x="503238" y="530225"/>
          <a:ext cx="8183562" cy="549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7353B-BE64-45E3-856E-B62F02D14594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6922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8189207"/>
              </p:ext>
            </p:extLst>
          </p:nvPr>
        </p:nvGraphicFramePr>
        <p:xfrm>
          <a:off x="503238" y="530225"/>
          <a:ext cx="8173218" cy="5635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7353B-BE64-45E3-856E-B62F02D14594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3997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691840"/>
              </p:ext>
            </p:extLst>
          </p:nvPr>
        </p:nvGraphicFramePr>
        <p:xfrm>
          <a:off x="503238" y="530225"/>
          <a:ext cx="8183562" cy="5635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7353B-BE64-45E3-856E-B62F02D14594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514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83880" cy="864096"/>
          </a:xfrm>
        </p:spPr>
        <p:txBody>
          <a:bodyPr/>
          <a:lstStyle/>
          <a:p>
            <a:pPr algn="ctr"/>
            <a:r>
              <a:rPr lang="zh-TW" altLang="en-US" dirty="0">
                <a:solidFill>
                  <a:srgbClr val="0000CC"/>
                </a:solidFill>
              </a:rPr>
              <a:t>報告大網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414890"/>
              </p:ext>
            </p:extLst>
          </p:nvPr>
        </p:nvGraphicFramePr>
        <p:xfrm>
          <a:off x="395536" y="1268760"/>
          <a:ext cx="828092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7353B-BE64-45E3-856E-B62F02D1459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9269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ç¸éåç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000" b="98889" l="976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07208" y="1412776"/>
            <a:ext cx="31242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7353B-BE64-45E3-856E-B62F02D14594}" type="slidenum">
              <a:rPr lang="zh-TW" altLang="en-US" smtClean="0"/>
              <a:t>20</a:t>
            </a:fld>
            <a:endParaRPr lang="zh-TW" altLang="en-US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875654" y="2394488"/>
            <a:ext cx="4416426" cy="1999281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zh-TW" altLang="en-US" sz="48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報告完畢 </a:t>
            </a:r>
            <a:endParaRPr lang="en-US" altLang="zh-TW" sz="4800" b="1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Font typeface="Wingdings 2"/>
              <a:buNone/>
            </a:pPr>
            <a:r>
              <a:rPr lang="zh-TW" altLang="en-US" sz="48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感謝聆聽</a:t>
            </a:r>
          </a:p>
        </p:txBody>
      </p:sp>
    </p:spTree>
    <p:extLst>
      <p:ext uri="{BB962C8B-B14F-4D97-AF65-F5344CB8AC3E}">
        <p14:creationId xmlns:p14="http://schemas.microsoft.com/office/powerpoint/2010/main" val="4290384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8496943" cy="5842228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7353B-BE64-45E3-856E-B62F02D1459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072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7353B-BE64-45E3-856E-B62F02D14594}" type="slidenum">
              <a:rPr lang="zh-TW" altLang="en-US" smtClean="0"/>
              <a:t>4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534460"/>
              </p:ext>
            </p:extLst>
          </p:nvPr>
        </p:nvGraphicFramePr>
        <p:xfrm>
          <a:off x="503238" y="0"/>
          <a:ext cx="8183562" cy="6381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899592" y="764704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/>
              <a:t>本府所屬一級事業機構</a:t>
            </a:r>
          </a:p>
        </p:txBody>
      </p:sp>
    </p:spTree>
    <p:extLst>
      <p:ext uri="{BB962C8B-B14F-4D97-AF65-F5344CB8AC3E}">
        <p14:creationId xmlns:p14="http://schemas.microsoft.com/office/powerpoint/2010/main" val="1555956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7353B-BE64-45E3-856E-B62F02D14594}" type="slidenum">
              <a:rPr lang="zh-TW" altLang="en-US" smtClean="0">
                <a:solidFill>
                  <a:srgbClr val="E3DED1">
                    <a:shade val="50000"/>
                  </a:srgbClr>
                </a:solidFill>
              </a:rPr>
              <a:pPr/>
              <a:t>5</a:t>
            </a:fld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304568"/>
              </p:ext>
            </p:extLst>
          </p:nvPr>
        </p:nvGraphicFramePr>
        <p:xfrm>
          <a:off x="503238" y="1124744"/>
          <a:ext cx="818356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403648" y="620688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/>
              <a:t>本府所屬二級機關</a:t>
            </a:r>
          </a:p>
        </p:txBody>
      </p:sp>
    </p:spTree>
    <p:extLst>
      <p:ext uri="{BB962C8B-B14F-4D97-AF65-F5344CB8AC3E}">
        <p14:creationId xmlns:p14="http://schemas.microsoft.com/office/powerpoint/2010/main" val="2342592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7353B-BE64-45E3-856E-B62F02D14594}" type="slidenum">
              <a:rPr lang="zh-TW" altLang="en-US" smtClean="0">
                <a:solidFill>
                  <a:srgbClr val="E3DED1">
                    <a:shade val="50000"/>
                  </a:srgbClr>
                </a:solidFill>
              </a:rPr>
              <a:pPr/>
              <a:t>6</a:t>
            </a:fld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518299"/>
              </p:ext>
            </p:extLst>
          </p:nvPr>
        </p:nvGraphicFramePr>
        <p:xfrm>
          <a:off x="503238" y="530225"/>
          <a:ext cx="8183562" cy="5419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6293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9688003"/>
              </p:ext>
            </p:extLst>
          </p:nvPr>
        </p:nvGraphicFramePr>
        <p:xfrm>
          <a:off x="467544" y="530225"/>
          <a:ext cx="8219256" cy="5635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7353B-BE64-45E3-856E-B62F02D1459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0582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1974739"/>
              </p:ext>
            </p:extLst>
          </p:nvPr>
        </p:nvGraphicFramePr>
        <p:xfrm>
          <a:off x="503238" y="530225"/>
          <a:ext cx="8183562" cy="5563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7353B-BE64-45E3-856E-B62F02D1459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8803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677768"/>
          </a:xfrm>
        </p:spPr>
        <p:txBody>
          <a:bodyPr>
            <a:normAutofit fontScale="90000"/>
          </a:bodyPr>
          <a:lstStyle/>
          <a:p>
            <a:b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zh-TW" altLang="en-US" dirty="0"/>
            </a:b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011041"/>
              </p:ext>
            </p:extLst>
          </p:nvPr>
        </p:nvGraphicFramePr>
        <p:xfrm>
          <a:off x="467544" y="476672"/>
          <a:ext cx="8183562" cy="5419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7353B-BE64-45E3-856E-B62F02D1459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0200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觀點">
  <a:themeElements>
    <a:clrScheme name="觀點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觀點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觀點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2870</TotalTime>
  <Words>1512</Words>
  <Application>Microsoft Office PowerPoint</Application>
  <PresentationFormat>如螢幕大小 (4:3)</PresentationFormat>
  <Paragraphs>150</Paragraphs>
  <Slides>20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6" baseType="lpstr">
      <vt:lpstr>標楷體</vt:lpstr>
      <vt:lpstr>Calibri</vt:lpstr>
      <vt:lpstr>Verdana</vt:lpstr>
      <vt:lpstr>Wingdings</vt:lpstr>
      <vt:lpstr>Wingdings 2</vt:lpstr>
      <vt:lpstr>觀點</vt:lpstr>
      <vt:lpstr> 人事處 組織任免科   陳菁萍</vt:lpstr>
      <vt:lpstr>報告大網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 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circle</dc:creator>
  <cp:lastModifiedBy>ASUS VivoBook</cp:lastModifiedBy>
  <cp:revision>350</cp:revision>
  <cp:lastPrinted>2019-03-31T09:43:12Z</cp:lastPrinted>
  <dcterms:created xsi:type="dcterms:W3CDTF">2019-03-22T04:53:20Z</dcterms:created>
  <dcterms:modified xsi:type="dcterms:W3CDTF">2019-06-05T00:47:20Z</dcterms:modified>
</cp:coreProperties>
</file>