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72" r:id="rId6"/>
    <p:sldId id="260" r:id="rId7"/>
    <p:sldId id="261" r:id="rId8"/>
    <p:sldId id="273" r:id="rId9"/>
    <p:sldId id="274" r:id="rId10"/>
    <p:sldId id="262" r:id="rId11"/>
    <p:sldId id="263" r:id="rId12"/>
    <p:sldId id="264" r:id="rId13"/>
    <p:sldId id="265" r:id="rId14"/>
    <p:sldId id="267" r:id="rId15"/>
    <p:sldId id="268" r:id="rId16"/>
    <p:sldId id="276" r:id="rId17"/>
    <p:sldId id="275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14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2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96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4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9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66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20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84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47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54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0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C3E1-5013-4D52-B6DC-B234626C4E03}" type="datetimeFigureOut">
              <a:rPr lang="zh-TW" altLang="en-US" smtClean="0"/>
              <a:t>2023/3/13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338A-022B-4C49-92BC-F30DE6F847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9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1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56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0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6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2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2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9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9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6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7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8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寬螢幕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11</cp:revision>
  <dcterms:created xsi:type="dcterms:W3CDTF">2022-12-15T02:52:16Z</dcterms:created>
  <dcterms:modified xsi:type="dcterms:W3CDTF">2023-03-13T07:40:49Z</dcterms:modified>
</cp:coreProperties>
</file>